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4"/>
  </p:sldMasterIdLst>
  <p:notesMasterIdLst>
    <p:notesMasterId r:id="rId16"/>
  </p:notesMasterIdLst>
  <p:sldIdLst>
    <p:sldId id="256" r:id="rId5"/>
    <p:sldId id="303" r:id="rId6"/>
    <p:sldId id="670" r:id="rId7"/>
    <p:sldId id="658" r:id="rId8"/>
    <p:sldId id="660" r:id="rId9"/>
    <p:sldId id="671" r:id="rId10"/>
    <p:sldId id="666" r:id="rId11"/>
    <p:sldId id="662" r:id="rId12"/>
    <p:sldId id="673" r:id="rId13"/>
    <p:sldId id="669" r:id="rId14"/>
    <p:sldId id="672" r:id="rId15"/>
  </p:sldIdLst>
  <p:sldSz cx="12192000" cy="6858000"/>
  <p:notesSz cx="6797675" cy="9926638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ExtraLight" panose="00000300000000000000" pitchFamily="2" charset="0"/>
      <p:regular r:id="rId21"/>
      <p:bold r:id="rId22"/>
      <p:italic r:id="rId23"/>
      <p:boldItalic r:id="rId24"/>
    </p:embeddedFont>
    <p:embeddedFont>
      <p:font typeface="Montserrat Light" panose="00000400000000000000" pitchFamily="2" charset="0"/>
      <p:regular r:id="rId25"/>
      <p:bold r:id="rId26"/>
      <p:italic r:id="rId27"/>
      <p:boldItalic r:id="rId28"/>
    </p:embeddedFont>
    <p:embeddedFont>
      <p:font typeface="Montserrat SemiBold" panose="000007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450">
          <p15:clr>
            <a:srgbClr val="A4A3A4"/>
          </p15:clr>
        </p15:guide>
        <p15:guide id="2" pos="665">
          <p15:clr>
            <a:srgbClr val="A4A3A4"/>
          </p15:clr>
        </p15:guide>
        <p15:guide id="3" pos="393">
          <p15:clr>
            <a:srgbClr val="A4A3A4"/>
          </p15:clr>
        </p15:guide>
        <p15:guide id="4" orient="horz" pos="41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487C6-E94A-FEFF-AD88-047988EB6866}" v="135" dt="2024-09-25T08:33:37.596"/>
    <p1510:client id="{154A5F34-9EF8-F9EE-7715-BA99B2619FD1}" v="13" dt="2024-09-24T19:02:12.155"/>
    <p1510:client id="{1804F1E8-6228-2F8A-D292-F0BFC3D645F8}" v="17" dt="2024-09-25T20:23:48.053"/>
    <p1510:client id="{1EE13A89-D397-3905-E11C-5EB61C45A51A}" v="59" dt="2024-09-25T17:59:34.271"/>
    <p1510:client id="{219038B9-2541-86D6-130D-D82D7BC19268}" v="437" dt="2024-09-24T12:48:13.067"/>
    <p1510:client id="{368BD614-375B-315C-8666-811C5B78CAE5}" v="330" dt="2024-09-24T17:09:08.817"/>
    <p1510:client id="{4221141D-D96C-D52E-0A44-D1E9E300005B}" v="1108" dt="2024-09-24T16:20:58.376"/>
    <p1510:client id="{59F5411C-F4D8-3B04-2739-8FE911C1381E}" v="22" dt="2024-09-25T21:16:17.659"/>
    <p1510:client id="{5BC521DE-883B-F750-B24D-0CE838883F6E}" v="255" dt="2024-09-25T22:10:47.794"/>
    <p1510:client id="{62B53637-B780-E181-0C17-B3CFFD4047DB}" v="75" dt="2024-09-25T22:37:05.899"/>
    <p1510:client id="{630DC18D-5136-8885-A8B9-7CCE85F4CA03}" v="31" dt="2024-09-24T17:31:55.508"/>
    <p1510:client id="{6C64AF52-7562-278F-8609-3F69A1EBC07D}" v="1" dt="2024-09-25T22:14:30.428"/>
    <p1510:client id="{7C6B0025-233F-DC0E-4631-8BFF459D834A}" v="30" dt="2024-09-26T05:39:36.326"/>
    <p1510:client id="{7E134299-1513-E5EF-4C20-07668D1DD789}" v="4" dt="2024-09-25T08:03:46.103"/>
    <p1510:client id="{BD55F42B-EA99-65F7-CAD3-66DC1FC7EFBE}" v="14" dt="2024-09-25T18:44:35.702"/>
    <p1510:client id="{C5B181DF-8367-1BD4-80D4-B4E1CB7020BD}" v="97" dt="2024-09-24T13:17:34.396"/>
    <p1510:client id="{C6869B64-1260-FEAD-F3E2-860AE5A37BD6}" v="20" dt="2024-09-24T13:00:36.020"/>
    <p1510:client id="{C88BF731-AA05-87A2-5840-A7209DB1E130}" v="14" dt="2024-09-25T13:36:12.615"/>
    <p1510:client id="{E0BF1D4E-3868-8D22-9FAD-16E0FE9DDF21}" v="10" dt="2024-09-24T16:33:13.179"/>
    <p1510:client id="{E9A698F0-CB7B-021E-33FB-04B8BE7A50CF}" v="552" dt="2024-09-24T14:27:26.507"/>
  </p1510:revLst>
</p1510:revInfo>
</file>

<file path=ppt/tableStyles.xml><?xml version="1.0" encoding="utf-8"?>
<a:tblStyleLst xmlns:a="http://schemas.openxmlformats.org/drawingml/2006/main" def="{A21CFD53-2467-4C74-9C38-12E181144A1B}">
  <a:tblStyle styleId="{A21CFD53-2467-4C74-9C38-12E181144A1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5450"/>
        <p:guide pos="665"/>
        <p:guide pos="393"/>
        <p:guide orient="horz" pos="417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19748" cy="54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6574" y="0"/>
            <a:ext cx="2919748" cy="54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10235580"/>
            <a:ext cx="2919748" cy="54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748" cy="54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bd27cc51fa_0_45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4" name="Google Shape;754;g2bd27cc51fa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495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36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30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1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579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68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822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68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94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d27cc51fa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d27cc51fa_0_930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400" cy="42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2bd27cc51fa_0_930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600" cy="54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55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5_Diapositive de titr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2168" y="2433927"/>
            <a:ext cx="1948275" cy="137852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182C"/>
          </a:solidFill>
          <a:ln w="12700" cap="flat" cmpd="sng">
            <a:solidFill>
              <a:srgbClr val="0111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687" y="1417277"/>
            <a:ext cx="5690624" cy="402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7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1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11"/>
          <p:cNvSpPr/>
          <p:nvPr/>
        </p:nvSpPr>
        <p:spPr>
          <a:xfrm>
            <a:off x="0" y="1597006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1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1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4211637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79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8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>
            <a:spLocks noGrp="1"/>
          </p:cNvSpPr>
          <p:nvPr>
            <p:ph type="pic" idx="2"/>
          </p:nvPr>
        </p:nvSpPr>
        <p:spPr>
          <a:xfrm>
            <a:off x="8440237" y="1875952"/>
            <a:ext cx="3300312" cy="3671146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12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3"/>
          </p:nvPr>
        </p:nvSpPr>
        <p:spPr>
          <a:xfrm>
            <a:off x="1031113" y="1074738"/>
            <a:ext cx="2853133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C90"/>
              </a:buClr>
              <a:buSzPts val="1440"/>
              <a:buFont typeface="Montserrat"/>
              <a:buNone/>
              <a:defRPr b="1">
                <a:solidFill>
                  <a:srgbClr val="1F3C9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4"/>
          </p:nvPr>
        </p:nvSpPr>
        <p:spPr>
          <a:xfrm>
            <a:off x="1029687" y="1457325"/>
            <a:ext cx="2854559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C90"/>
              </a:buClr>
              <a:buSzPts val="1120"/>
              <a:buFont typeface="Montserrat"/>
              <a:buNone/>
              <a:defRPr sz="1400" b="1">
                <a:solidFill>
                  <a:srgbClr val="1F3C9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body" idx="5"/>
          </p:nvPr>
        </p:nvSpPr>
        <p:spPr>
          <a:xfrm>
            <a:off x="1029687" y="1972164"/>
            <a:ext cx="3403439" cy="144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80"/>
              <a:buFont typeface="Montserrat Light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body" idx="6"/>
          </p:nvPr>
        </p:nvSpPr>
        <p:spPr>
          <a:xfrm>
            <a:off x="4662488" y="1074738"/>
            <a:ext cx="281305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Montserrat"/>
              <a:buNone/>
              <a:defRPr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body" idx="7"/>
          </p:nvPr>
        </p:nvSpPr>
        <p:spPr>
          <a:xfrm>
            <a:off x="4662488" y="1457325"/>
            <a:ext cx="281305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Montserrat"/>
              <a:buNone/>
              <a:defRPr sz="1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body" idx="8"/>
          </p:nvPr>
        </p:nvSpPr>
        <p:spPr>
          <a:xfrm>
            <a:off x="4662187" y="1968743"/>
            <a:ext cx="3403439" cy="144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80"/>
              <a:buFont typeface="Montserrat Light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body" idx="9"/>
          </p:nvPr>
        </p:nvSpPr>
        <p:spPr>
          <a:xfrm>
            <a:off x="1031113" y="3644996"/>
            <a:ext cx="2853133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Montserrat"/>
              <a:buNone/>
              <a:defRPr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2"/>
          <p:cNvSpPr txBox="1">
            <a:spLocks noGrp="1"/>
          </p:cNvSpPr>
          <p:nvPr>
            <p:ph type="body" idx="13"/>
          </p:nvPr>
        </p:nvSpPr>
        <p:spPr>
          <a:xfrm>
            <a:off x="1029687" y="4027583"/>
            <a:ext cx="2854559" cy="47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Montserrat"/>
              <a:buNone/>
              <a:defRPr sz="14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2"/>
          <p:cNvSpPr txBox="1">
            <a:spLocks noGrp="1"/>
          </p:cNvSpPr>
          <p:nvPr>
            <p:ph type="body" idx="14"/>
          </p:nvPr>
        </p:nvSpPr>
        <p:spPr>
          <a:xfrm>
            <a:off x="1029687" y="4542422"/>
            <a:ext cx="3403439" cy="144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80"/>
              <a:buFont typeface="Montserrat Light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2"/>
          <p:cNvSpPr txBox="1">
            <a:spLocks noGrp="1"/>
          </p:cNvSpPr>
          <p:nvPr>
            <p:ph type="body" idx="15"/>
          </p:nvPr>
        </p:nvSpPr>
        <p:spPr>
          <a:xfrm>
            <a:off x="4661617" y="3648904"/>
            <a:ext cx="2853133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1440"/>
              <a:buFont typeface="Montserrat"/>
              <a:buNone/>
              <a:defRPr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2"/>
          <p:cNvSpPr txBox="1">
            <a:spLocks noGrp="1"/>
          </p:cNvSpPr>
          <p:nvPr>
            <p:ph type="body" idx="16"/>
          </p:nvPr>
        </p:nvSpPr>
        <p:spPr>
          <a:xfrm>
            <a:off x="4660191" y="4027582"/>
            <a:ext cx="2854559" cy="47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82C"/>
              </a:buClr>
              <a:buSzPts val="1120"/>
              <a:buFont typeface="Montserrat"/>
              <a:buNone/>
              <a:defRPr sz="14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2"/>
          <p:cNvSpPr txBox="1">
            <a:spLocks noGrp="1"/>
          </p:cNvSpPr>
          <p:nvPr>
            <p:ph type="body" idx="17"/>
          </p:nvPr>
        </p:nvSpPr>
        <p:spPr>
          <a:xfrm>
            <a:off x="4668007" y="4542422"/>
            <a:ext cx="3403439" cy="1677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80"/>
              <a:buFont typeface="Montserrat Light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12"/>
          <p:cNvSpPr/>
          <p:nvPr/>
        </p:nvSpPr>
        <p:spPr>
          <a:xfrm>
            <a:off x="0" y="973973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9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1" name="Google Shape;1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3"/>
          <p:cNvSpPr/>
          <p:nvPr/>
        </p:nvSpPr>
        <p:spPr>
          <a:xfrm>
            <a:off x="0" y="1418794"/>
            <a:ext cx="1049846" cy="428773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3"/>
          <p:cNvSpPr txBox="1">
            <a:spLocks noGrp="1"/>
          </p:cNvSpPr>
          <p:nvPr>
            <p:ph type="body" idx="2"/>
          </p:nvPr>
        </p:nvSpPr>
        <p:spPr>
          <a:xfrm>
            <a:off x="1348572" y="2264438"/>
            <a:ext cx="3664586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body" idx="3"/>
          </p:nvPr>
        </p:nvSpPr>
        <p:spPr>
          <a:xfrm>
            <a:off x="1348290" y="3382980"/>
            <a:ext cx="3664868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>
            <a:spLocks noGrp="1"/>
          </p:cNvSpPr>
          <p:nvPr>
            <p:ph type="pic" idx="4"/>
          </p:nvPr>
        </p:nvSpPr>
        <p:spPr>
          <a:xfrm>
            <a:off x="6477360" y="1494994"/>
            <a:ext cx="1958576" cy="2178648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13"/>
          <p:cNvSpPr>
            <a:spLocks noGrp="1"/>
          </p:cNvSpPr>
          <p:nvPr>
            <p:ph type="pic" idx="5"/>
          </p:nvPr>
        </p:nvSpPr>
        <p:spPr>
          <a:xfrm>
            <a:off x="8643044" y="1494994"/>
            <a:ext cx="1958576" cy="2178648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13"/>
          <p:cNvSpPr>
            <a:spLocks noGrp="1"/>
          </p:cNvSpPr>
          <p:nvPr>
            <p:ph type="pic" idx="6"/>
          </p:nvPr>
        </p:nvSpPr>
        <p:spPr>
          <a:xfrm>
            <a:off x="7577820" y="3420513"/>
            <a:ext cx="1958576" cy="2178648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13"/>
          <p:cNvSpPr>
            <a:spLocks noGrp="1"/>
          </p:cNvSpPr>
          <p:nvPr>
            <p:ph type="pic" idx="7"/>
          </p:nvPr>
        </p:nvSpPr>
        <p:spPr>
          <a:xfrm>
            <a:off x="9743504" y="3446221"/>
            <a:ext cx="1958576" cy="2178648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3"/>
          <p:cNvSpPr txBox="1">
            <a:spLocks noGrp="1"/>
          </p:cNvSpPr>
          <p:nvPr>
            <p:ph type="body" idx="8"/>
          </p:nvPr>
        </p:nvSpPr>
        <p:spPr>
          <a:xfrm>
            <a:off x="6819113" y="4824154"/>
            <a:ext cx="719461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2450"/>
              </a:buClr>
              <a:buSzPts val="640"/>
              <a:buFont typeface="Montserrat Light"/>
              <a:buNone/>
              <a:defRPr sz="800">
                <a:solidFill>
                  <a:srgbClr val="09245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body" idx="9"/>
          </p:nvPr>
        </p:nvSpPr>
        <p:spPr>
          <a:xfrm>
            <a:off x="10649669" y="2863740"/>
            <a:ext cx="719461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2450"/>
              </a:buClr>
              <a:buSzPts val="640"/>
              <a:buFont typeface="Montserrat Light"/>
              <a:buNone/>
              <a:defRPr sz="800">
                <a:solidFill>
                  <a:srgbClr val="09245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0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64" name="Google Shape;164;p14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" name="Google Shape;166;p14"/>
          <p:cNvSpPr/>
          <p:nvPr/>
        </p:nvSpPr>
        <p:spPr>
          <a:xfrm>
            <a:off x="0" y="1591811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4"/>
          <p:cNvSpPr txBox="1">
            <a:spLocks noGrp="1"/>
          </p:cNvSpPr>
          <p:nvPr>
            <p:ph type="body" idx="2"/>
          </p:nvPr>
        </p:nvSpPr>
        <p:spPr>
          <a:xfrm>
            <a:off x="767046" y="1895468"/>
            <a:ext cx="2960892" cy="171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4"/>
          <p:cNvSpPr/>
          <p:nvPr/>
        </p:nvSpPr>
        <p:spPr>
          <a:xfrm>
            <a:off x="6558328" y="1305367"/>
            <a:ext cx="4941694" cy="5501075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4"/>
          <p:cNvSpPr/>
          <p:nvPr/>
        </p:nvSpPr>
        <p:spPr>
          <a:xfrm>
            <a:off x="1087273" y="3929449"/>
            <a:ext cx="9012765" cy="2928552"/>
          </a:xfrm>
          <a:custGeom>
            <a:avLst/>
            <a:gdLst/>
            <a:ahLst/>
            <a:cxnLst/>
            <a:rect l="l" t="t" r="r" b="b"/>
            <a:pathLst>
              <a:path w="3018301" h="980748" extrusionOk="0">
                <a:moveTo>
                  <a:pt x="1509154" y="0"/>
                </a:moveTo>
                <a:cubicBezTo>
                  <a:pt x="1580156" y="0"/>
                  <a:pt x="1651158" y="18344"/>
                  <a:pt x="1714793" y="55032"/>
                </a:cubicBezTo>
                <a:lnTo>
                  <a:pt x="2821932" y="694466"/>
                </a:lnTo>
                <a:cubicBezTo>
                  <a:pt x="2917352" y="749557"/>
                  <a:pt x="2985299" y="839681"/>
                  <a:pt x="3013323" y="943278"/>
                </a:cubicBezTo>
                <a:lnTo>
                  <a:pt x="3018301" y="980748"/>
                </a:lnTo>
                <a:lnTo>
                  <a:pt x="0" y="980748"/>
                </a:lnTo>
                <a:lnTo>
                  <a:pt x="4978" y="943278"/>
                </a:lnTo>
                <a:cubicBezTo>
                  <a:pt x="33002" y="839681"/>
                  <a:pt x="100949" y="749557"/>
                  <a:pt x="196369" y="694466"/>
                </a:cubicBezTo>
                <a:lnTo>
                  <a:pt x="1303508" y="55032"/>
                </a:lnTo>
                <a:cubicBezTo>
                  <a:pt x="1367147" y="18344"/>
                  <a:pt x="1438151" y="0"/>
                  <a:pt x="1509154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4"/>
          <p:cNvSpPr txBox="1">
            <a:spLocks noGrp="1"/>
          </p:cNvSpPr>
          <p:nvPr>
            <p:ph type="body" idx="3"/>
          </p:nvPr>
        </p:nvSpPr>
        <p:spPr>
          <a:xfrm>
            <a:off x="4627564" y="2351260"/>
            <a:ext cx="1714764" cy="133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body" idx="4"/>
          </p:nvPr>
        </p:nvSpPr>
        <p:spPr>
          <a:xfrm>
            <a:off x="4627563" y="1931776"/>
            <a:ext cx="1714764" cy="23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14"/>
          <p:cNvSpPr txBox="1">
            <a:spLocks noGrp="1"/>
          </p:cNvSpPr>
          <p:nvPr>
            <p:ph type="body" idx="5"/>
          </p:nvPr>
        </p:nvSpPr>
        <p:spPr>
          <a:xfrm>
            <a:off x="8111761" y="2351260"/>
            <a:ext cx="1714764" cy="133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body" idx="6"/>
          </p:nvPr>
        </p:nvSpPr>
        <p:spPr>
          <a:xfrm>
            <a:off x="8111760" y="1931776"/>
            <a:ext cx="1714764" cy="23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Montserrat"/>
              <a:buNone/>
              <a:defRPr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1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0" y="1591811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5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4211637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3" name="Google Shape;18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2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/>
          <p:nvPr/>
        </p:nvSpPr>
        <p:spPr>
          <a:xfrm flipH="1">
            <a:off x="6227804" y="-22190"/>
            <a:ext cx="5965895" cy="6880190"/>
          </a:xfrm>
          <a:custGeom>
            <a:avLst/>
            <a:gdLst/>
            <a:ahLst/>
            <a:cxnLst/>
            <a:rect l="l" t="t" r="r" b="b"/>
            <a:pathLst>
              <a:path w="864318" h="996778" extrusionOk="0">
                <a:moveTo>
                  <a:pt x="0" y="0"/>
                </a:moveTo>
                <a:lnTo>
                  <a:pt x="589658" y="0"/>
                </a:lnTo>
                <a:lnTo>
                  <a:pt x="784789" y="112699"/>
                </a:lnTo>
                <a:cubicBezTo>
                  <a:pt x="833991" y="141106"/>
                  <a:pt x="864306" y="193599"/>
                  <a:pt x="864318" y="250414"/>
                </a:cubicBezTo>
                <a:lnTo>
                  <a:pt x="864318" y="745230"/>
                </a:lnTo>
                <a:cubicBezTo>
                  <a:pt x="864330" y="802064"/>
                  <a:pt x="834008" y="854586"/>
                  <a:pt x="784789" y="883004"/>
                </a:cubicBezTo>
                <a:lnTo>
                  <a:pt x="587750" y="996778"/>
                </a:lnTo>
                <a:lnTo>
                  <a:pt x="0" y="99677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6"/>
          <p:cNvSpPr/>
          <p:nvPr/>
        </p:nvSpPr>
        <p:spPr>
          <a:xfrm>
            <a:off x="3886738" y="2368555"/>
            <a:ext cx="3551787" cy="3953836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6"/>
          <p:cNvSpPr/>
          <p:nvPr/>
        </p:nvSpPr>
        <p:spPr>
          <a:xfrm>
            <a:off x="0" y="1591811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6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2" name="Google Shape;19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6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2853932" cy="129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body" idx="3"/>
          </p:nvPr>
        </p:nvSpPr>
        <p:spPr>
          <a:xfrm>
            <a:off x="731244" y="3873626"/>
            <a:ext cx="2889733" cy="1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body" idx="4"/>
          </p:nvPr>
        </p:nvSpPr>
        <p:spPr>
          <a:xfrm>
            <a:off x="754063" y="3328826"/>
            <a:ext cx="28717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body" idx="5"/>
          </p:nvPr>
        </p:nvSpPr>
        <p:spPr>
          <a:xfrm>
            <a:off x="4227490" y="3328826"/>
            <a:ext cx="28717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Montserrat"/>
              <a:buNone/>
              <a:defRPr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body" idx="6"/>
          </p:nvPr>
        </p:nvSpPr>
        <p:spPr>
          <a:xfrm>
            <a:off x="4227513" y="3873500"/>
            <a:ext cx="2871787" cy="153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3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1192" y="0"/>
            <a:ext cx="76108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7"/>
          <p:cNvSpPr/>
          <p:nvPr/>
        </p:nvSpPr>
        <p:spPr>
          <a:xfrm>
            <a:off x="0" y="1591811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0" y="1591811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6" name="Google Shape;20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7"/>
          <p:cNvSpPr txBox="1">
            <a:spLocks noGrp="1"/>
          </p:cNvSpPr>
          <p:nvPr>
            <p:ph type="body" idx="2"/>
          </p:nvPr>
        </p:nvSpPr>
        <p:spPr>
          <a:xfrm>
            <a:off x="767045" y="1895470"/>
            <a:ext cx="3013321" cy="106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3"/>
          </p:nvPr>
        </p:nvSpPr>
        <p:spPr>
          <a:xfrm>
            <a:off x="760875" y="3108215"/>
            <a:ext cx="3094235" cy="234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4"/>
          </p:nvPr>
        </p:nvSpPr>
        <p:spPr>
          <a:xfrm>
            <a:off x="5354783" y="1867262"/>
            <a:ext cx="28717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Montserrat"/>
              <a:buNone/>
              <a:defRPr sz="1600" b="1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5"/>
          </p:nvPr>
        </p:nvSpPr>
        <p:spPr>
          <a:xfrm>
            <a:off x="5354806" y="2411936"/>
            <a:ext cx="2871787" cy="153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Montserrat"/>
              <a:buNone/>
              <a:defRPr sz="1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body" idx="6"/>
          </p:nvPr>
        </p:nvSpPr>
        <p:spPr>
          <a:xfrm>
            <a:off x="5354760" y="4079353"/>
            <a:ext cx="28717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Montserrat"/>
              <a:buNone/>
              <a:defRPr sz="1600" b="1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7"/>
          </p:nvPr>
        </p:nvSpPr>
        <p:spPr>
          <a:xfrm>
            <a:off x="5354783" y="4624027"/>
            <a:ext cx="2871787" cy="153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Montserrat"/>
              <a:buNone/>
              <a:defRPr sz="1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body" idx="8"/>
          </p:nvPr>
        </p:nvSpPr>
        <p:spPr>
          <a:xfrm>
            <a:off x="8981274" y="1863029"/>
            <a:ext cx="28717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Montserrat"/>
              <a:buNone/>
              <a:defRPr sz="1600" b="1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body" idx="9"/>
          </p:nvPr>
        </p:nvSpPr>
        <p:spPr>
          <a:xfrm>
            <a:off x="8981297" y="2407703"/>
            <a:ext cx="2871787" cy="153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Montserrat"/>
              <a:buNone/>
              <a:defRPr sz="1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Diapositive de titre">
  <p:cSld name="27_Diapositive de titre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2168" y="2433927"/>
            <a:ext cx="1948275" cy="137852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 txBox="1"/>
          <p:nvPr/>
        </p:nvSpPr>
        <p:spPr>
          <a:xfrm>
            <a:off x="464859" y="3154086"/>
            <a:ext cx="3251401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SOMMAIRE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8"/>
          <p:cNvSpPr txBox="1">
            <a:spLocks noGrp="1"/>
          </p:cNvSpPr>
          <p:nvPr>
            <p:ph type="body" idx="1"/>
          </p:nvPr>
        </p:nvSpPr>
        <p:spPr>
          <a:xfrm>
            <a:off x="4333874" y="417513"/>
            <a:ext cx="7506433" cy="644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Montserrat Light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­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-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9" name="Google Shape;2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6_Diapositive de titre"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6183152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7_Diapositive de titre"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333229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0"/>
          <p:cNvSpPr>
            <a:spLocks noGrp="1"/>
          </p:cNvSpPr>
          <p:nvPr>
            <p:ph type="pic" idx="2"/>
          </p:nvPr>
        </p:nvSpPr>
        <p:spPr>
          <a:xfrm>
            <a:off x="6012874" y="1008259"/>
            <a:ext cx="4541974" cy="50523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apositive de titre">
  <p:cSld name="8_Diapositive de titre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2168" y="2433927"/>
            <a:ext cx="1948275" cy="137852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>
            <a:spLocks noGrp="1"/>
          </p:cNvSpPr>
          <p:nvPr>
            <p:ph type="pic" idx="2"/>
          </p:nvPr>
        </p:nvSpPr>
        <p:spPr>
          <a:xfrm>
            <a:off x="4386149" y="504390"/>
            <a:ext cx="7864117" cy="642494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7_Diapositive de titre 2">
    <p:bg>
      <p:bgPr>
        <a:solidFill>
          <a:schemeClr val="dk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763491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3" name="Google Shape;233;p21"/>
          <p:cNvSpPr/>
          <p:nvPr/>
        </p:nvSpPr>
        <p:spPr>
          <a:xfrm flipH="1">
            <a:off x="6428509" y="245215"/>
            <a:ext cx="5763491" cy="6612785"/>
          </a:xfrm>
          <a:custGeom>
            <a:avLst/>
            <a:gdLst/>
            <a:ahLst/>
            <a:cxnLst/>
            <a:rect l="l" t="t" r="r" b="b"/>
            <a:pathLst>
              <a:path w="803745" h="922183" extrusionOk="0">
                <a:moveTo>
                  <a:pt x="216523" y="0"/>
                </a:moveTo>
                <a:cubicBezTo>
                  <a:pt x="243982" y="0"/>
                  <a:pt x="271441" y="7094"/>
                  <a:pt x="296050" y="21282"/>
                </a:cubicBezTo>
                <a:lnTo>
                  <a:pt x="724216" y="268572"/>
                </a:lnTo>
                <a:cubicBezTo>
                  <a:pt x="773419" y="296979"/>
                  <a:pt x="803733" y="349472"/>
                  <a:pt x="803745" y="406287"/>
                </a:cubicBezTo>
                <a:lnTo>
                  <a:pt x="803745" y="901103"/>
                </a:lnTo>
                <a:lnTo>
                  <a:pt x="800952" y="922183"/>
                </a:lnTo>
                <a:lnTo>
                  <a:pt x="0" y="922183"/>
                </a:lnTo>
                <a:lnTo>
                  <a:pt x="0" y="100403"/>
                </a:lnTo>
                <a:lnTo>
                  <a:pt x="136993" y="21282"/>
                </a:lnTo>
                <a:cubicBezTo>
                  <a:pt x="161605" y="7094"/>
                  <a:pt x="189064" y="0"/>
                  <a:pt x="216523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7_Diapositive de titre 3"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746272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8" name="Google Shape;238;p22"/>
          <p:cNvSpPr>
            <a:spLocks noGrp="1"/>
          </p:cNvSpPr>
          <p:nvPr>
            <p:ph type="pic" idx="2"/>
          </p:nvPr>
        </p:nvSpPr>
        <p:spPr>
          <a:xfrm>
            <a:off x="6428509" y="255375"/>
            <a:ext cx="5798651" cy="66462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Diapositive de titre 2">
    <p:bg>
      <p:bgPr>
        <a:solidFill>
          <a:schemeClr val="dk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249702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23"/>
          <p:cNvSpPr>
            <a:spLocks noGrp="1"/>
          </p:cNvSpPr>
          <p:nvPr>
            <p:ph type="pic" idx="2"/>
          </p:nvPr>
        </p:nvSpPr>
        <p:spPr>
          <a:xfrm>
            <a:off x="6256213" y="-38703"/>
            <a:ext cx="5969700" cy="692210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4"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/>
          <p:nvPr/>
        </p:nvSpPr>
        <p:spPr>
          <a:xfrm>
            <a:off x="7054742" y="1105270"/>
            <a:ext cx="2955580" cy="3290140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rgbClr val="DFDF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4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48" name="Google Shape;248;p24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50" name="Google Shape;25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5820138" cy="87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3" name="Google Shape;253;p24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8159" y="1699224"/>
            <a:ext cx="5642663" cy="37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/>
          <p:nvPr/>
        </p:nvSpPr>
        <p:spPr>
          <a:xfrm>
            <a:off x="7940040" y="2331719"/>
            <a:ext cx="3518652" cy="2452561"/>
          </a:xfrm>
          <a:prstGeom prst="roundRect">
            <a:avLst>
              <a:gd name="adj" fmla="val 20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4"/>
          <p:cNvSpPr txBox="1">
            <a:spLocks noGrp="1"/>
          </p:cNvSpPr>
          <p:nvPr>
            <p:ph type="body" idx="4"/>
          </p:nvPr>
        </p:nvSpPr>
        <p:spPr>
          <a:xfrm>
            <a:off x="766763" y="5537502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body" idx="5"/>
          </p:nvPr>
        </p:nvSpPr>
        <p:spPr>
          <a:xfrm>
            <a:off x="2872722" y="5537500"/>
            <a:ext cx="1608501" cy="4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body" idx="6"/>
          </p:nvPr>
        </p:nvSpPr>
        <p:spPr>
          <a:xfrm>
            <a:off x="4978400" y="5552934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24"/>
          <p:cNvSpPr>
            <a:spLocks noGrp="1"/>
          </p:cNvSpPr>
          <p:nvPr>
            <p:ph type="pic" idx="7"/>
          </p:nvPr>
        </p:nvSpPr>
        <p:spPr>
          <a:xfrm>
            <a:off x="1214348" y="4541785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4"/>
          <p:cNvSpPr>
            <a:spLocks noGrp="1"/>
          </p:cNvSpPr>
          <p:nvPr>
            <p:ph type="pic" idx="8"/>
          </p:nvPr>
        </p:nvSpPr>
        <p:spPr>
          <a:xfrm>
            <a:off x="3309776" y="4541784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24"/>
          <p:cNvSpPr>
            <a:spLocks noGrp="1"/>
          </p:cNvSpPr>
          <p:nvPr>
            <p:ph type="pic" idx="9"/>
          </p:nvPr>
        </p:nvSpPr>
        <p:spPr>
          <a:xfrm>
            <a:off x="5364377" y="4541783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24"/>
          <p:cNvSpPr>
            <a:spLocks noGrp="1"/>
          </p:cNvSpPr>
          <p:nvPr>
            <p:ph type="pic" idx="13"/>
          </p:nvPr>
        </p:nvSpPr>
        <p:spPr>
          <a:xfrm>
            <a:off x="7940675" y="2332038"/>
            <a:ext cx="3517900" cy="2452687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5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66" name="Google Shape;26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>
            <a:spLocks noGrp="1"/>
          </p:cNvSpPr>
          <p:nvPr>
            <p:ph type="body" idx="2"/>
          </p:nvPr>
        </p:nvSpPr>
        <p:spPr>
          <a:xfrm>
            <a:off x="767045" y="922911"/>
            <a:ext cx="5826795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body" idx="3"/>
          </p:nvPr>
        </p:nvSpPr>
        <p:spPr>
          <a:xfrm>
            <a:off x="1454329" y="4949395"/>
            <a:ext cx="4211637" cy="124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25"/>
          <p:cNvSpPr/>
          <p:nvPr/>
        </p:nvSpPr>
        <p:spPr>
          <a:xfrm>
            <a:off x="-59535" y="2473961"/>
            <a:ext cx="877649" cy="2230120"/>
          </a:xfrm>
          <a:custGeom>
            <a:avLst/>
            <a:gdLst/>
            <a:ahLst/>
            <a:cxnLst/>
            <a:rect l="l" t="t" r="r" b="b"/>
            <a:pathLst>
              <a:path w="877649" h="2230120" extrusionOk="0">
                <a:moveTo>
                  <a:pt x="126062" y="2221719"/>
                </a:moveTo>
                <a:lnTo>
                  <a:pt x="0" y="2230120"/>
                </a:lnTo>
                <a:lnTo>
                  <a:pt x="20320" y="0"/>
                </a:lnTo>
                <a:lnTo>
                  <a:pt x="126062" y="4528"/>
                </a:lnTo>
                <a:cubicBezTo>
                  <a:pt x="220489" y="4609"/>
                  <a:pt x="307667" y="55180"/>
                  <a:pt x="354616" y="137111"/>
                </a:cubicBezTo>
                <a:lnTo>
                  <a:pt x="842517" y="981599"/>
                </a:lnTo>
                <a:cubicBezTo>
                  <a:pt x="889360" y="1063550"/>
                  <a:pt x="889360" y="1164178"/>
                  <a:pt x="842517" y="1246129"/>
                </a:cubicBezTo>
                <a:lnTo>
                  <a:pt x="354405" y="2090723"/>
                </a:lnTo>
                <a:cubicBezTo>
                  <a:pt x="306958" y="2171849"/>
                  <a:pt x="220044" y="2221719"/>
                  <a:pt x="126062" y="2221719"/>
                </a:cubicBez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p25"/>
          <p:cNvGrpSpPr/>
          <p:nvPr/>
        </p:nvGrpSpPr>
        <p:grpSpPr>
          <a:xfrm>
            <a:off x="2799485" y="2305639"/>
            <a:ext cx="1211555" cy="2396682"/>
            <a:chOff x="0" y="0"/>
            <a:chExt cx="2620010" cy="5182870"/>
          </a:xfrm>
        </p:grpSpPr>
        <p:sp>
          <p:nvSpPr>
            <p:cNvPr id="271" name="Google Shape;271;p2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5"/>
          <p:cNvSpPr>
            <a:spLocks noGrp="1"/>
          </p:cNvSpPr>
          <p:nvPr>
            <p:ph type="pic" idx="4"/>
          </p:nvPr>
        </p:nvSpPr>
        <p:spPr>
          <a:xfrm>
            <a:off x="2887672" y="2377246"/>
            <a:ext cx="1037751" cy="225577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1" name="Google Shape;281;p25"/>
          <p:cNvGrpSpPr/>
          <p:nvPr/>
        </p:nvGrpSpPr>
        <p:grpSpPr>
          <a:xfrm>
            <a:off x="6903094" y="2108857"/>
            <a:ext cx="4603106" cy="2640286"/>
            <a:chOff x="0" y="0"/>
            <a:chExt cx="7981950" cy="4578350"/>
          </a:xfrm>
        </p:grpSpPr>
        <p:sp>
          <p:nvSpPr>
            <p:cNvPr id="282" name="Google Shape;282;p2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 extrusionOk="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 extrusionOk="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 extrusionOk="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 extrusionOk="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 extrusionOk="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287" name="Google Shape;287;p25"/>
          <p:cNvSpPr>
            <a:spLocks noGrp="1"/>
          </p:cNvSpPr>
          <p:nvPr>
            <p:ph type="pic" idx="5"/>
          </p:nvPr>
        </p:nvSpPr>
        <p:spPr>
          <a:xfrm>
            <a:off x="7458075" y="2268538"/>
            <a:ext cx="3492500" cy="2185987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25"/>
          <p:cNvSpPr txBox="1">
            <a:spLocks noGrp="1"/>
          </p:cNvSpPr>
          <p:nvPr>
            <p:ph type="body" idx="6"/>
          </p:nvPr>
        </p:nvSpPr>
        <p:spPr>
          <a:xfrm>
            <a:off x="7098462" y="4958450"/>
            <a:ext cx="4211637" cy="124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body" idx="7"/>
          </p:nvPr>
        </p:nvSpPr>
        <p:spPr>
          <a:xfrm>
            <a:off x="5354638" y="179388"/>
            <a:ext cx="6554787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6"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body" idx="1"/>
          </p:nvPr>
        </p:nvSpPr>
        <p:spPr>
          <a:xfrm>
            <a:off x="5354638" y="179388"/>
            <a:ext cx="6554787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/>
          <p:nvPr/>
        </p:nvSpPr>
        <p:spPr>
          <a:xfrm>
            <a:off x="8703982" y="2746439"/>
            <a:ext cx="2955580" cy="3290140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rgbClr val="DFDF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6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6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95" name="Google Shape;295;p26"/>
          <p:cNvSpPr txBox="1">
            <a:spLocks noGrp="1"/>
          </p:cNvSpPr>
          <p:nvPr>
            <p:ph type="subTitle" idx="2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96" name="Google Shape;29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6"/>
          <p:cNvGrpSpPr/>
          <p:nvPr/>
        </p:nvGrpSpPr>
        <p:grpSpPr>
          <a:xfrm>
            <a:off x="8476385" y="1746988"/>
            <a:ext cx="1715365" cy="3393312"/>
            <a:chOff x="0" y="0"/>
            <a:chExt cx="2620010" cy="5182870"/>
          </a:xfrm>
        </p:grpSpPr>
        <p:sp>
          <p:nvSpPr>
            <p:cNvPr id="298" name="Google Shape;298;p2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85420" y="156210"/>
              <a:ext cx="2251711" cy="4876799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6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6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26"/>
          <p:cNvSpPr>
            <a:spLocks noGrp="1"/>
          </p:cNvSpPr>
          <p:nvPr>
            <p:ph type="pic" idx="3"/>
          </p:nvPr>
        </p:nvSpPr>
        <p:spPr>
          <a:xfrm>
            <a:off x="8602678" y="1854605"/>
            <a:ext cx="1466768" cy="3192756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26"/>
          <p:cNvSpPr txBox="1">
            <a:spLocks noGrp="1"/>
          </p:cNvSpPr>
          <p:nvPr>
            <p:ph type="body" idx="4"/>
          </p:nvPr>
        </p:nvSpPr>
        <p:spPr>
          <a:xfrm>
            <a:off x="767045" y="1895469"/>
            <a:ext cx="5819856" cy="89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26"/>
          <p:cNvSpPr txBox="1">
            <a:spLocks noGrp="1"/>
          </p:cNvSpPr>
          <p:nvPr>
            <p:ph type="body" idx="5"/>
          </p:nvPr>
        </p:nvSpPr>
        <p:spPr>
          <a:xfrm>
            <a:off x="766763" y="2927483"/>
            <a:ext cx="5820138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26"/>
          <p:cNvSpPr txBox="1">
            <a:spLocks noGrp="1"/>
          </p:cNvSpPr>
          <p:nvPr>
            <p:ph type="body" idx="6"/>
          </p:nvPr>
        </p:nvSpPr>
        <p:spPr>
          <a:xfrm>
            <a:off x="766763" y="5537502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26"/>
          <p:cNvSpPr txBox="1">
            <a:spLocks noGrp="1"/>
          </p:cNvSpPr>
          <p:nvPr>
            <p:ph type="body" idx="7"/>
          </p:nvPr>
        </p:nvSpPr>
        <p:spPr>
          <a:xfrm>
            <a:off x="2872722" y="5537500"/>
            <a:ext cx="1608501" cy="4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26"/>
          <p:cNvSpPr txBox="1">
            <a:spLocks noGrp="1"/>
          </p:cNvSpPr>
          <p:nvPr>
            <p:ph type="body" idx="8"/>
          </p:nvPr>
        </p:nvSpPr>
        <p:spPr>
          <a:xfrm>
            <a:off x="4978400" y="5552934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>
            <a:spLocks noGrp="1"/>
          </p:cNvSpPr>
          <p:nvPr>
            <p:ph type="pic" idx="9"/>
          </p:nvPr>
        </p:nvSpPr>
        <p:spPr>
          <a:xfrm>
            <a:off x="1214348" y="4541785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26"/>
          <p:cNvSpPr>
            <a:spLocks noGrp="1"/>
          </p:cNvSpPr>
          <p:nvPr>
            <p:ph type="pic" idx="13"/>
          </p:nvPr>
        </p:nvSpPr>
        <p:spPr>
          <a:xfrm>
            <a:off x="3309776" y="4541784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26"/>
          <p:cNvSpPr>
            <a:spLocks noGrp="1"/>
          </p:cNvSpPr>
          <p:nvPr>
            <p:ph type="pic" idx="14"/>
          </p:nvPr>
        </p:nvSpPr>
        <p:spPr>
          <a:xfrm>
            <a:off x="5364377" y="4541783"/>
            <a:ext cx="713329" cy="7934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7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7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19" name="Google Shape;319;p27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7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21" name="Google Shape;32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7"/>
          <p:cNvSpPr txBox="1">
            <a:spLocks noGrp="1"/>
          </p:cNvSpPr>
          <p:nvPr>
            <p:ph type="body" idx="2"/>
          </p:nvPr>
        </p:nvSpPr>
        <p:spPr>
          <a:xfrm>
            <a:off x="75234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27"/>
          <p:cNvSpPr txBox="1">
            <a:spLocks noGrp="1"/>
          </p:cNvSpPr>
          <p:nvPr>
            <p:ph type="body" idx="3"/>
          </p:nvPr>
        </p:nvSpPr>
        <p:spPr>
          <a:xfrm>
            <a:off x="7523163" y="3083339"/>
            <a:ext cx="4211637" cy="87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4" name="Google Shape;324;p27"/>
          <p:cNvGrpSpPr/>
          <p:nvPr/>
        </p:nvGrpSpPr>
        <p:grpSpPr>
          <a:xfrm>
            <a:off x="1244186" y="1656081"/>
            <a:ext cx="5219884" cy="4195439"/>
            <a:chOff x="0" y="0"/>
            <a:chExt cx="7467600" cy="6002020"/>
          </a:xfrm>
        </p:grpSpPr>
        <p:sp>
          <p:nvSpPr>
            <p:cNvPr id="325" name="Google Shape;325;p27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 extrusionOk="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 extrusionOk="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 extrusionOk="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 extrusionOk="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329" name="Google Shape;329;p27"/>
          <p:cNvSpPr>
            <a:spLocks noGrp="1"/>
          </p:cNvSpPr>
          <p:nvPr>
            <p:ph type="pic" idx="4"/>
          </p:nvPr>
        </p:nvSpPr>
        <p:spPr>
          <a:xfrm>
            <a:off x="1463234" y="1895469"/>
            <a:ext cx="4772466" cy="2688365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27"/>
          <p:cNvSpPr/>
          <p:nvPr/>
        </p:nvSpPr>
        <p:spPr>
          <a:xfrm>
            <a:off x="-59535" y="2473961"/>
            <a:ext cx="877649" cy="2230120"/>
          </a:xfrm>
          <a:custGeom>
            <a:avLst/>
            <a:gdLst/>
            <a:ahLst/>
            <a:cxnLst/>
            <a:rect l="l" t="t" r="r" b="b"/>
            <a:pathLst>
              <a:path w="877649" h="2230120" extrusionOk="0">
                <a:moveTo>
                  <a:pt x="126062" y="2221719"/>
                </a:moveTo>
                <a:lnTo>
                  <a:pt x="0" y="2230120"/>
                </a:lnTo>
                <a:lnTo>
                  <a:pt x="20320" y="0"/>
                </a:lnTo>
                <a:lnTo>
                  <a:pt x="126062" y="4528"/>
                </a:lnTo>
                <a:cubicBezTo>
                  <a:pt x="220489" y="4609"/>
                  <a:pt x="307667" y="55180"/>
                  <a:pt x="354616" y="137111"/>
                </a:cubicBezTo>
                <a:lnTo>
                  <a:pt x="842517" y="981599"/>
                </a:lnTo>
                <a:cubicBezTo>
                  <a:pt x="889360" y="1063550"/>
                  <a:pt x="889360" y="1164178"/>
                  <a:pt x="842517" y="1246129"/>
                </a:cubicBezTo>
                <a:lnTo>
                  <a:pt x="354405" y="2090723"/>
                </a:lnTo>
                <a:cubicBezTo>
                  <a:pt x="306958" y="2171849"/>
                  <a:pt x="220044" y="2221719"/>
                  <a:pt x="126062" y="2221719"/>
                </a:cubicBez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7"/>
          <p:cNvSpPr txBox="1">
            <a:spLocks noGrp="1"/>
          </p:cNvSpPr>
          <p:nvPr>
            <p:ph type="body" idx="5"/>
          </p:nvPr>
        </p:nvSpPr>
        <p:spPr>
          <a:xfrm>
            <a:off x="7731443" y="5503931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27"/>
          <p:cNvSpPr>
            <a:spLocks noGrp="1"/>
          </p:cNvSpPr>
          <p:nvPr>
            <p:ph type="pic" idx="6"/>
          </p:nvPr>
        </p:nvSpPr>
        <p:spPr>
          <a:xfrm>
            <a:off x="8117420" y="4492780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27"/>
          <p:cNvSpPr txBox="1">
            <a:spLocks noGrp="1"/>
          </p:cNvSpPr>
          <p:nvPr>
            <p:ph type="body" idx="7"/>
          </p:nvPr>
        </p:nvSpPr>
        <p:spPr>
          <a:xfrm>
            <a:off x="9865043" y="5503931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>
            <a:spLocks noGrp="1"/>
          </p:cNvSpPr>
          <p:nvPr>
            <p:ph type="pic" idx="8"/>
          </p:nvPr>
        </p:nvSpPr>
        <p:spPr>
          <a:xfrm>
            <a:off x="10251020" y="4492780"/>
            <a:ext cx="713329" cy="7934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8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8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38" name="Google Shape;338;p28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8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" name="Google Shape;340;p28"/>
          <p:cNvSpPr/>
          <p:nvPr/>
        </p:nvSpPr>
        <p:spPr>
          <a:xfrm>
            <a:off x="0" y="1591811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8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28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4211637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3" name="Google Shape;34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9"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>
            <a:spLocks noGrp="1"/>
          </p:cNvSpPr>
          <p:nvPr>
            <p:ph type="pic" idx="2"/>
          </p:nvPr>
        </p:nvSpPr>
        <p:spPr>
          <a:xfrm>
            <a:off x="4581192" y="0"/>
            <a:ext cx="761080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29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50" name="Google Shape;35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apositive de titre">
  <p:cSld name="16_Diapositive de titre 2"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8376" y="2943983"/>
            <a:ext cx="4275248" cy="86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0" y="1597006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3"/>
          </p:nvPr>
        </p:nvSpPr>
        <p:spPr>
          <a:xfrm>
            <a:off x="5707063" y="1892300"/>
            <a:ext cx="5967579" cy="258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120"/>
              <a:buFont typeface="Montserrat Light"/>
              <a:buNone/>
              <a:defRPr sz="1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apositive de titre">
  <p:cSld name="9_Diapositive de titre"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 rot="10800000" flipH="1">
            <a:off x="0" y="6400800"/>
            <a:ext cx="12192000" cy="4572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111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1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57" name="Google Shape;35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8376" y="2943983"/>
            <a:ext cx="4275248" cy="86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20"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/>
          <p:nvPr/>
        </p:nvSpPr>
        <p:spPr>
          <a:xfrm>
            <a:off x="-55926" y="-8372"/>
            <a:ext cx="4459931" cy="6515083"/>
          </a:xfrm>
          <a:custGeom>
            <a:avLst/>
            <a:gdLst/>
            <a:ahLst/>
            <a:cxnLst/>
            <a:rect l="l" t="t" r="r" b="b"/>
            <a:pathLst>
              <a:path w="378886" h="553478" extrusionOk="0">
                <a:moveTo>
                  <a:pt x="378886" y="578"/>
                </a:moveTo>
                <a:lnTo>
                  <a:pt x="378886" y="292908"/>
                </a:lnTo>
                <a:lnTo>
                  <a:pt x="378886" y="292908"/>
                </a:lnTo>
                <a:cubicBezTo>
                  <a:pt x="378894" y="329954"/>
                  <a:pt x="359129" y="364190"/>
                  <a:pt x="327046" y="382714"/>
                </a:cubicBezTo>
                <a:lnTo>
                  <a:pt x="47952" y="543868"/>
                </a:lnTo>
                <a:cubicBezTo>
                  <a:pt x="27737" y="554813"/>
                  <a:pt x="9445" y="555172"/>
                  <a:pt x="3613" y="551060"/>
                </a:cubicBezTo>
                <a:cubicBezTo>
                  <a:pt x="2409" y="367373"/>
                  <a:pt x="1204" y="183687"/>
                  <a:pt x="0" y="0"/>
                </a:cubicBezTo>
                <a:lnTo>
                  <a:pt x="378886" y="578"/>
                </a:ln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2"/>
          <p:cNvSpPr txBox="1">
            <a:spLocks noGrp="1"/>
          </p:cNvSpPr>
          <p:nvPr>
            <p:ph type="body" idx="1"/>
          </p:nvPr>
        </p:nvSpPr>
        <p:spPr>
          <a:xfrm>
            <a:off x="767045" y="1071168"/>
            <a:ext cx="3228975" cy="5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32"/>
          <p:cNvSpPr txBox="1">
            <a:spLocks noGrp="1"/>
          </p:cNvSpPr>
          <p:nvPr>
            <p:ph type="body" idx="2"/>
          </p:nvPr>
        </p:nvSpPr>
        <p:spPr>
          <a:xfrm>
            <a:off x="767045" y="1683271"/>
            <a:ext cx="3228975" cy="8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ExtraLight"/>
              <a:buNone/>
              <a:defRPr sz="10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32"/>
          <p:cNvSpPr txBox="1">
            <a:spLocks noGrp="1"/>
          </p:cNvSpPr>
          <p:nvPr>
            <p:ph type="body" idx="3"/>
          </p:nvPr>
        </p:nvSpPr>
        <p:spPr>
          <a:xfrm>
            <a:off x="767045" y="2926523"/>
            <a:ext cx="3228975" cy="5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32"/>
          <p:cNvSpPr txBox="1">
            <a:spLocks noGrp="1"/>
          </p:cNvSpPr>
          <p:nvPr>
            <p:ph type="body" idx="4"/>
          </p:nvPr>
        </p:nvSpPr>
        <p:spPr>
          <a:xfrm>
            <a:off x="767045" y="3538626"/>
            <a:ext cx="3228975" cy="8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ExtraLight"/>
              <a:buNone/>
              <a:defRPr sz="10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5" name="Google Shape;36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966" y="175861"/>
            <a:ext cx="488375" cy="34526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2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2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2"/>
          <p:cNvSpPr txBox="1">
            <a:spLocks noGrp="1"/>
          </p:cNvSpPr>
          <p:nvPr>
            <p:ph type="subTitle" idx="5"/>
          </p:nvPr>
        </p:nvSpPr>
        <p:spPr>
          <a:xfrm>
            <a:off x="767045" y="98734"/>
            <a:ext cx="3636960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body" idx="6"/>
          </p:nvPr>
        </p:nvSpPr>
        <p:spPr>
          <a:xfrm>
            <a:off x="6788150" y="2078374"/>
            <a:ext cx="4533939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7"/>
          </p:nvPr>
        </p:nvSpPr>
        <p:spPr>
          <a:xfrm>
            <a:off x="6787806" y="3266244"/>
            <a:ext cx="4534244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2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767046" y="1817226"/>
            <a:ext cx="11073262" cy="395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Montserrat Light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­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-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3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4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 flipH="1">
            <a:off x="6245346" y="-1"/>
            <a:ext cx="5946654" cy="6858001"/>
          </a:xfrm>
          <a:custGeom>
            <a:avLst/>
            <a:gdLst/>
            <a:ahLst/>
            <a:cxnLst/>
            <a:rect l="l" t="t" r="r" b="b"/>
            <a:pathLst>
              <a:path w="864318" h="996778" extrusionOk="0">
                <a:moveTo>
                  <a:pt x="0" y="0"/>
                </a:moveTo>
                <a:lnTo>
                  <a:pt x="589658" y="0"/>
                </a:lnTo>
                <a:lnTo>
                  <a:pt x="784789" y="112699"/>
                </a:lnTo>
                <a:cubicBezTo>
                  <a:pt x="833991" y="141106"/>
                  <a:pt x="864306" y="193599"/>
                  <a:pt x="864318" y="250414"/>
                </a:cubicBezTo>
                <a:lnTo>
                  <a:pt x="864318" y="745230"/>
                </a:lnTo>
                <a:cubicBezTo>
                  <a:pt x="864330" y="802064"/>
                  <a:pt x="834008" y="854586"/>
                  <a:pt x="784789" y="883004"/>
                </a:cubicBezTo>
                <a:lnTo>
                  <a:pt x="587750" y="996778"/>
                </a:lnTo>
                <a:lnTo>
                  <a:pt x="0" y="99677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344021" y="1588297"/>
            <a:ext cx="552911" cy="615498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344021" y="2753125"/>
            <a:ext cx="552911" cy="615498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344021" y="3917953"/>
            <a:ext cx="552911" cy="615498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1183702" y="1588297"/>
            <a:ext cx="455034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80"/>
              <a:buFont typeface="Montserrat Light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1216232" y="2753125"/>
            <a:ext cx="455034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80"/>
              <a:buFont typeface="Montserrat Light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4"/>
          </p:nvPr>
        </p:nvSpPr>
        <p:spPr>
          <a:xfrm>
            <a:off x="1216232" y="3876365"/>
            <a:ext cx="455034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80"/>
              <a:buFont typeface="Montserrat Light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template  ordi + mobile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4211637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5" name="Google Shape;65;p8"/>
          <p:cNvGrpSpPr/>
          <p:nvPr/>
        </p:nvGrpSpPr>
        <p:grpSpPr>
          <a:xfrm>
            <a:off x="5617405" y="2199640"/>
            <a:ext cx="5245837" cy="3008949"/>
            <a:chOff x="0" y="0"/>
            <a:chExt cx="7981950" cy="4578350"/>
          </a:xfrm>
        </p:grpSpPr>
        <p:sp>
          <p:nvSpPr>
            <p:cNvPr id="66" name="Google Shape;66;p8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 extrusionOk="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 extrusionOk="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 extrusionOk="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 extrusionOk="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 extrusionOk="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71" name="Google Shape;71;p8"/>
          <p:cNvSpPr/>
          <p:nvPr/>
        </p:nvSpPr>
        <p:spPr>
          <a:xfrm rot="10800000">
            <a:off x="11334361" y="2473961"/>
            <a:ext cx="877649" cy="2230120"/>
          </a:xfrm>
          <a:custGeom>
            <a:avLst/>
            <a:gdLst/>
            <a:ahLst/>
            <a:cxnLst/>
            <a:rect l="l" t="t" r="r" b="b"/>
            <a:pathLst>
              <a:path w="877649" h="2230120" extrusionOk="0">
                <a:moveTo>
                  <a:pt x="126062" y="2221719"/>
                </a:moveTo>
                <a:lnTo>
                  <a:pt x="0" y="2230120"/>
                </a:lnTo>
                <a:lnTo>
                  <a:pt x="20320" y="0"/>
                </a:lnTo>
                <a:lnTo>
                  <a:pt x="126062" y="4528"/>
                </a:lnTo>
                <a:cubicBezTo>
                  <a:pt x="220489" y="4609"/>
                  <a:pt x="307667" y="55180"/>
                  <a:pt x="354616" y="137111"/>
                </a:cubicBezTo>
                <a:lnTo>
                  <a:pt x="842517" y="981599"/>
                </a:lnTo>
                <a:cubicBezTo>
                  <a:pt x="889360" y="1063550"/>
                  <a:pt x="889360" y="1164178"/>
                  <a:pt x="842517" y="1246129"/>
                </a:cubicBezTo>
                <a:lnTo>
                  <a:pt x="354405" y="2090723"/>
                </a:lnTo>
                <a:cubicBezTo>
                  <a:pt x="306958" y="2171849"/>
                  <a:pt x="220044" y="2221719"/>
                  <a:pt x="126062" y="2221719"/>
                </a:cubicBez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>
            <a:spLocks noGrp="1"/>
          </p:cNvSpPr>
          <p:nvPr>
            <p:ph type="pic" idx="4"/>
          </p:nvPr>
        </p:nvSpPr>
        <p:spPr>
          <a:xfrm>
            <a:off x="6252669" y="2378735"/>
            <a:ext cx="3976038" cy="249062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3" name="Google Shape;73;p8"/>
          <p:cNvGrpSpPr/>
          <p:nvPr/>
        </p:nvGrpSpPr>
        <p:grpSpPr>
          <a:xfrm>
            <a:off x="9481785" y="3555112"/>
            <a:ext cx="1380725" cy="2731331"/>
            <a:chOff x="0" y="0"/>
            <a:chExt cx="2620010" cy="5182870"/>
          </a:xfrm>
        </p:grpSpPr>
        <p:sp>
          <p:nvSpPr>
            <p:cNvPr id="74" name="Google Shape;74;p8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8"/>
          <p:cNvSpPr>
            <a:spLocks noGrp="1"/>
          </p:cNvSpPr>
          <p:nvPr>
            <p:ph type="pic" idx="5"/>
          </p:nvPr>
        </p:nvSpPr>
        <p:spPr>
          <a:xfrm>
            <a:off x="9578768" y="3637663"/>
            <a:ext cx="1182652" cy="257074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5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9" descr="Une image contenant moniteur, intérieur, équipement électronique, afficher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1259622"/>
            <a:ext cx="6856331" cy="485669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9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0" name="Google Shape;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 txBox="1">
            <a:spLocks noGrp="1"/>
          </p:cNvSpPr>
          <p:nvPr>
            <p:ph type="body" idx="2"/>
          </p:nvPr>
        </p:nvSpPr>
        <p:spPr>
          <a:xfrm>
            <a:off x="75234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body" idx="3"/>
          </p:nvPr>
        </p:nvSpPr>
        <p:spPr>
          <a:xfrm>
            <a:off x="7523163" y="3083340"/>
            <a:ext cx="4211637" cy="91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>
            <a:spLocks noGrp="1"/>
          </p:cNvSpPr>
          <p:nvPr>
            <p:ph type="pic" idx="4"/>
          </p:nvPr>
        </p:nvSpPr>
        <p:spPr>
          <a:xfrm>
            <a:off x="1448580" y="1879594"/>
            <a:ext cx="4787120" cy="2720981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9"/>
          <p:cNvSpPr/>
          <p:nvPr/>
        </p:nvSpPr>
        <p:spPr>
          <a:xfrm>
            <a:off x="-59535" y="2473961"/>
            <a:ext cx="877649" cy="2230120"/>
          </a:xfrm>
          <a:custGeom>
            <a:avLst/>
            <a:gdLst/>
            <a:ahLst/>
            <a:cxnLst/>
            <a:rect l="l" t="t" r="r" b="b"/>
            <a:pathLst>
              <a:path w="877649" h="2230120" extrusionOk="0">
                <a:moveTo>
                  <a:pt x="126062" y="2221719"/>
                </a:moveTo>
                <a:lnTo>
                  <a:pt x="0" y="2230120"/>
                </a:lnTo>
                <a:lnTo>
                  <a:pt x="20320" y="0"/>
                </a:lnTo>
                <a:lnTo>
                  <a:pt x="126062" y="4528"/>
                </a:lnTo>
                <a:cubicBezTo>
                  <a:pt x="220489" y="4609"/>
                  <a:pt x="307667" y="55180"/>
                  <a:pt x="354616" y="137111"/>
                </a:cubicBezTo>
                <a:lnTo>
                  <a:pt x="842517" y="981599"/>
                </a:lnTo>
                <a:cubicBezTo>
                  <a:pt x="889360" y="1063550"/>
                  <a:pt x="889360" y="1164178"/>
                  <a:pt x="842517" y="1246129"/>
                </a:cubicBezTo>
                <a:lnTo>
                  <a:pt x="354405" y="2090723"/>
                </a:lnTo>
                <a:cubicBezTo>
                  <a:pt x="306958" y="2171849"/>
                  <a:pt x="220044" y="2221719"/>
                  <a:pt x="126062" y="2221719"/>
                </a:cubicBez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5"/>
          </p:nvPr>
        </p:nvSpPr>
        <p:spPr>
          <a:xfrm>
            <a:off x="7731443" y="5503931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>
            <a:spLocks noGrp="1"/>
          </p:cNvSpPr>
          <p:nvPr>
            <p:ph type="pic" idx="6"/>
          </p:nvPr>
        </p:nvSpPr>
        <p:spPr>
          <a:xfrm>
            <a:off x="8117420" y="4492780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9"/>
          <p:cNvSpPr txBox="1">
            <a:spLocks noGrp="1"/>
          </p:cNvSpPr>
          <p:nvPr>
            <p:ph type="body" idx="7"/>
          </p:nvPr>
        </p:nvSpPr>
        <p:spPr>
          <a:xfrm>
            <a:off x="9865043" y="5503931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>
            <a:spLocks noGrp="1"/>
          </p:cNvSpPr>
          <p:nvPr>
            <p:ph type="pic" idx="8"/>
          </p:nvPr>
        </p:nvSpPr>
        <p:spPr>
          <a:xfrm>
            <a:off x="10251020" y="4492780"/>
            <a:ext cx="713329" cy="7934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6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/>
          <p:nvPr/>
        </p:nvSpPr>
        <p:spPr>
          <a:xfrm>
            <a:off x="10751640" y="1835148"/>
            <a:ext cx="1484809" cy="4635500"/>
          </a:xfrm>
          <a:custGeom>
            <a:avLst/>
            <a:gdLst/>
            <a:ahLst/>
            <a:cxnLst/>
            <a:rect l="l" t="t" r="r" b="b"/>
            <a:pathLst>
              <a:path w="258410" h="739492" extrusionOk="0">
                <a:moveTo>
                  <a:pt x="256200" y="739492"/>
                </a:moveTo>
                <a:lnTo>
                  <a:pt x="51840" y="619391"/>
                </a:lnTo>
                <a:cubicBezTo>
                  <a:pt x="19804" y="600878"/>
                  <a:pt x="51" y="566704"/>
                  <a:pt x="0" y="529701"/>
                </a:cubicBezTo>
                <a:lnTo>
                  <a:pt x="0" y="207162"/>
                </a:lnTo>
                <a:cubicBezTo>
                  <a:pt x="8" y="170128"/>
                  <a:pt x="19768" y="135911"/>
                  <a:pt x="51840" y="117394"/>
                </a:cubicBezTo>
                <a:lnTo>
                  <a:pt x="258410" y="0"/>
                </a:lnTo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5" name="Google Shape;10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5820138" cy="87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9805" y="1754507"/>
            <a:ext cx="4651367" cy="334898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0"/>
          <p:cNvSpPr/>
          <p:nvPr/>
        </p:nvSpPr>
        <p:spPr>
          <a:xfrm>
            <a:off x="8054974" y="2301485"/>
            <a:ext cx="3476625" cy="2177632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0"/>
          <p:cNvSpPr txBox="1">
            <a:spLocks noGrp="1"/>
          </p:cNvSpPr>
          <p:nvPr>
            <p:ph type="body" idx="4"/>
          </p:nvPr>
        </p:nvSpPr>
        <p:spPr>
          <a:xfrm>
            <a:off x="766763" y="5537502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5"/>
          </p:nvPr>
        </p:nvSpPr>
        <p:spPr>
          <a:xfrm>
            <a:off x="2872722" y="5537500"/>
            <a:ext cx="1608501" cy="4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6"/>
          </p:nvPr>
        </p:nvSpPr>
        <p:spPr>
          <a:xfrm>
            <a:off x="4978400" y="5552934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>
            <a:spLocks noGrp="1"/>
          </p:cNvSpPr>
          <p:nvPr>
            <p:ph type="pic" idx="7"/>
          </p:nvPr>
        </p:nvSpPr>
        <p:spPr>
          <a:xfrm>
            <a:off x="1214348" y="4541785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0"/>
          <p:cNvSpPr>
            <a:spLocks noGrp="1"/>
          </p:cNvSpPr>
          <p:nvPr>
            <p:ph type="pic" idx="8"/>
          </p:nvPr>
        </p:nvSpPr>
        <p:spPr>
          <a:xfrm>
            <a:off x="3309776" y="4541784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0"/>
          <p:cNvSpPr>
            <a:spLocks noGrp="1"/>
          </p:cNvSpPr>
          <p:nvPr>
            <p:ph type="pic" idx="9"/>
          </p:nvPr>
        </p:nvSpPr>
        <p:spPr>
          <a:xfrm>
            <a:off x="5364377" y="4541783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0"/>
          <p:cNvSpPr>
            <a:spLocks noGrp="1"/>
          </p:cNvSpPr>
          <p:nvPr>
            <p:ph type="pic" idx="13"/>
          </p:nvPr>
        </p:nvSpPr>
        <p:spPr>
          <a:xfrm>
            <a:off x="8054974" y="2301485"/>
            <a:ext cx="3476625" cy="21776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19032" y="365125"/>
            <a:ext cx="723476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Montserrat Light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600"/>
              <a:buFont typeface="Montserrat Light"/>
              <a:buChar char="­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600"/>
              <a:buFont typeface="Montserrat Light"/>
              <a:buChar char="-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hyperlink" Target="https://github.com/bertt/baarle_nassa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Bert.temme@sogelink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hyperlink" Target="https://3dtilesnederland.nl/" TargetMode="External"/><Relationship Id="rId4" Type="http://schemas.openxmlformats.org/officeDocument/2006/relationships/hyperlink" Target="https://www.geonovum.nl/over-geonovum/agenda/open-geoda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9"/>
          <p:cNvSpPr txBox="1">
            <a:spLocks noGrp="1"/>
          </p:cNvSpPr>
          <p:nvPr>
            <p:ph type="title"/>
          </p:nvPr>
        </p:nvSpPr>
        <p:spPr>
          <a:xfrm>
            <a:off x="554549" y="2595245"/>
            <a:ext cx="5982885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6"/>
              </a:buClr>
              <a:buSzPts val="990"/>
            </a:pPr>
            <a:r>
              <a:rPr lang="en-GB" sz="4000"/>
              <a:t>State of 3D Tiles</a:t>
            </a:r>
            <a:endParaRPr lang="en-GB" sz="4000">
              <a:ea typeface="Montserrat SemiBold"/>
              <a:cs typeface="Montserrat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Montserrat Light"/>
              <a:buNone/>
            </a:pPr>
            <a:endParaRPr lang="en-GB" sz="2840" b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8" name="Google Shape;758;p69"/>
          <p:cNvSpPr txBox="1">
            <a:spLocks noGrp="1"/>
          </p:cNvSpPr>
          <p:nvPr>
            <p:ph type="subTitle" idx="1"/>
          </p:nvPr>
        </p:nvSpPr>
        <p:spPr>
          <a:xfrm>
            <a:off x="554549" y="3665824"/>
            <a:ext cx="5652693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/>
            <a:r>
              <a:rPr lang="nl-NL"/>
              <a:t>FOSS4G BE+NL 2024</a:t>
            </a:r>
            <a:r>
              <a:rPr lang="en-GB" sz="1600"/>
              <a:t> - Baarle-Nassau, 26-09-2024</a:t>
            </a:r>
            <a:endParaRPr lang="en-US"/>
          </a:p>
        </p:txBody>
      </p:sp>
      <p:pic>
        <p:nvPicPr>
          <p:cNvPr id="2" name="Google Shape;756;p69">
            <a:extLst>
              <a:ext uri="{FF2B5EF4-FFF2-40B4-BE49-F238E27FC236}">
                <a16:creationId xmlns:a16="http://schemas.microsoft.com/office/drawing/2014/main" id="{20219804-2AAC-8C95-89EC-E98E7B987349}"/>
              </a:ext>
            </a:extLst>
          </p:cNvPr>
          <p:cNvPicPr preferRelativeResize="0"/>
          <p:nvPr/>
        </p:nvPicPr>
        <p:blipFill rotWithShape="1">
          <a:blip r:embed="rId3"/>
          <a:srcRect l="16443" t="2111" r="33892" b="1210"/>
          <a:stretch/>
        </p:blipFill>
        <p:spPr>
          <a:xfrm>
            <a:off x="6293827" y="622943"/>
            <a:ext cx="5045218" cy="5612114"/>
          </a:xfrm>
          <a:custGeom>
            <a:avLst/>
            <a:gdLst/>
            <a:ahLst/>
            <a:cxnLst/>
            <a:rect l="l" t="t" r="r" b="b"/>
            <a:pathLst>
              <a:path w="3300312" h="3671146" extrusionOk="0">
                <a:moveTo>
                  <a:pt x="37871" y="959247"/>
                </a:moveTo>
                <a:cubicBezTo>
                  <a:pt x="103731" y="824335"/>
                  <a:pt x="153716" y="806899"/>
                  <a:pt x="194177" y="770412"/>
                </a:cubicBezTo>
                <a:lnTo>
                  <a:pt x="1057247" y="270348"/>
                </a:lnTo>
                <a:cubicBezTo>
                  <a:pt x="1255983" y="174854"/>
                  <a:pt x="1478002" y="-13774"/>
                  <a:pt x="1653455" y="799"/>
                </a:cubicBezTo>
                <a:cubicBezTo>
                  <a:pt x="1853359" y="-3896"/>
                  <a:pt x="1964361" y="128993"/>
                  <a:pt x="2189664" y="240715"/>
                </a:cubicBezTo>
                <a:lnTo>
                  <a:pt x="2997701" y="716437"/>
                </a:lnTo>
                <a:cubicBezTo>
                  <a:pt x="3074470" y="775718"/>
                  <a:pt x="3149653" y="776262"/>
                  <a:pt x="3232771" y="897455"/>
                </a:cubicBezTo>
                <a:cubicBezTo>
                  <a:pt x="3270832" y="960411"/>
                  <a:pt x="3299366" y="1072580"/>
                  <a:pt x="3297739" y="1159349"/>
                </a:cubicBezTo>
                <a:cubicBezTo>
                  <a:pt x="3302217" y="1437154"/>
                  <a:pt x="3299534" y="2111750"/>
                  <a:pt x="3299327" y="2383312"/>
                </a:cubicBezTo>
                <a:cubicBezTo>
                  <a:pt x="3289595" y="2650111"/>
                  <a:pt x="3283798" y="2634207"/>
                  <a:pt x="3267922" y="2704586"/>
                </a:cubicBezTo>
                <a:cubicBezTo>
                  <a:pt x="3220182" y="2788523"/>
                  <a:pt x="3180377" y="2858174"/>
                  <a:pt x="3056438" y="2926237"/>
                </a:cubicBezTo>
                <a:lnTo>
                  <a:pt x="1903914" y="3592987"/>
                </a:lnTo>
                <a:cubicBezTo>
                  <a:pt x="1719153" y="3692592"/>
                  <a:pt x="1686794" y="3662022"/>
                  <a:pt x="1641733" y="3671139"/>
                </a:cubicBezTo>
                <a:cubicBezTo>
                  <a:pt x="1481477" y="3672075"/>
                  <a:pt x="1381546" y="3580938"/>
                  <a:pt x="1295902" y="3534250"/>
                </a:cubicBezTo>
                <a:lnTo>
                  <a:pt x="283077" y="2948462"/>
                </a:lnTo>
                <a:cubicBezTo>
                  <a:pt x="214333" y="2909382"/>
                  <a:pt x="115424" y="2875062"/>
                  <a:pt x="43505" y="2712157"/>
                </a:cubicBezTo>
                <a:cubicBezTo>
                  <a:pt x="15194" y="2660563"/>
                  <a:pt x="-3321" y="2605877"/>
                  <a:pt x="502" y="2461099"/>
                </a:cubicBezTo>
                <a:cubicBezTo>
                  <a:pt x="-1903" y="2164463"/>
                  <a:pt x="5386" y="1550416"/>
                  <a:pt x="502" y="1284762"/>
                </a:cubicBezTo>
                <a:cubicBezTo>
                  <a:pt x="380" y="1019108"/>
                  <a:pt x="2770" y="1079368"/>
                  <a:pt x="37871" y="95924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758;p69">
            <a:extLst>
              <a:ext uri="{FF2B5EF4-FFF2-40B4-BE49-F238E27FC236}">
                <a16:creationId xmlns:a16="http://schemas.microsoft.com/office/drawing/2014/main" id="{0955D438-2D4C-5086-C7CB-DA06A9D59D65}"/>
              </a:ext>
            </a:extLst>
          </p:cNvPr>
          <p:cNvSpPr txBox="1">
            <a:spLocks/>
          </p:cNvSpPr>
          <p:nvPr/>
        </p:nvSpPr>
        <p:spPr>
          <a:xfrm>
            <a:off x="556421" y="4199224"/>
            <a:ext cx="5211040" cy="114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302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302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-457200"/>
            <a:r>
              <a:rPr lang="en-GB" sz="1600" b="1"/>
              <a:t>Bert Temme </a:t>
            </a:r>
          </a:p>
          <a:p>
            <a:pPr indent="-457200"/>
            <a:endParaRPr lang="en-GB" sz="1600" b="1"/>
          </a:p>
          <a:p>
            <a:pPr indent="-457200"/>
            <a:r>
              <a:rPr lang="en-GB" sz="1600" b="1"/>
              <a:t>bert.temme@sogelink.com</a:t>
            </a:r>
          </a:p>
          <a:p>
            <a:pPr indent="-457200"/>
            <a:endParaRPr lang="en-GB" sz="1600" b="1"/>
          </a:p>
        </p:txBody>
      </p:sp>
      <p:pic>
        <p:nvPicPr>
          <p:cNvPr id="5" name="Picture 4" descr="Khronos Blog - The Khronos Group Inc">
            <a:extLst>
              <a:ext uri="{FF2B5EF4-FFF2-40B4-BE49-F238E27FC236}">
                <a16:creationId xmlns:a16="http://schemas.microsoft.com/office/drawing/2014/main" id="{81F0CB28-0212-C34D-78E6-4F5F04B34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1" y="374498"/>
            <a:ext cx="3809997" cy="1008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1733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>
                <a:latin typeface="Montserrat"/>
                <a:sym typeface="Montserrat"/>
              </a:rPr>
              <a:t>3D </a:t>
            </a:r>
            <a:r>
              <a:rPr lang="fr-FR" sz="2400" b="1" err="1">
                <a:latin typeface="Montserrat"/>
                <a:sym typeface="Montserrat"/>
              </a:rPr>
              <a:t>Tiles</a:t>
            </a:r>
            <a:r>
              <a:rPr lang="fr-FR" sz="2400" b="1">
                <a:latin typeface="Montserrat"/>
                <a:sym typeface="Montserrat"/>
              </a:rPr>
              <a:t> </a:t>
            </a:r>
            <a:r>
              <a:rPr lang="fr-FR" sz="2400" b="1" err="1">
                <a:latin typeface="Montserrat"/>
                <a:sym typeface="Montserrat"/>
              </a:rPr>
              <a:t>Demo</a:t>
            </a:r>
            <a:r>
              <a:rPr lang="fr-FR" sz="2400" b="1">
                <a:latin typeface="Montserrat"/>
                <a:sym typeface="Montserrat"/>
              </a:rPr>
              <a:t>!</a:t>
            </a:r>
            <a:endParaRPr lang="fr-FR" sz="2400" b="1" err="1">
              <a:latin typeface="Montserrat"/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2A375-2ED5-C695-3D19-11A57A02871C}"/>
              </a:ext>
            </a:extLst>
          </p:cNvPr>
          <p:cNvSpPr txBox="1"/>
          <p:nvPr/>
        </p:nvSpPr>
        <p:spPr>
          <a:xfrm>
            <a:off x="762846" y="930061"/>
            <a:ext cx="653664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Create Digital Twin of Baarle Nassau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Let's start with the buildings....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https://github.com/bertt/baarle_nassau</a:t>
            </a:r>
            <a:endParaRPr lang="en-US" dirty="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740283E8-7179-A791-FA70-BF5B62969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87" y="2825107"/>
            <a:ext cx="6056615" cy="286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02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29420" y="182783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>
                <a:latin typeface="Montserrat"/>
                <a:sym typeface="Montserrat"/>
              </a:rPr>
              <a:t>3D </a:t>
            </a:r>
            <a:r>
              <a:rPr lang="fr-FR" sz="2400" b="1" err="1">
                <a:latin typeface="Montserrat"/>
                <a:sym typeface="Montserrat"/>
              </a:rPr>
              <a:t>Tiles</a:t>
            </a:r>
            <a:r>
              <a:rPr lang="fr-FR" sz="2400" b="1">
                <a:latin typeface="Montserrat"/>
                <a:sym typeface="Montserrat"/>
              </a:rPr>
              <a:t> - Questions</a:t>
            </a:r>
            <a:endParaRPr lang="fr-FR" sz="2400" b="1">
              <a:latin typeface="Montserrat"/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AF04B-8507-D0C2-9C3E-1E39CBF335C6}"/>
              </a:ext>
            </a:extLst>
          </p:cNvPr>
          <p:cNvSpPr txBox="1"/>
          <p:nvPr/>
        </p:nvSpPr>
        <p:spPr>
          <a:xfrm>
            <a:off x="1190936" y="1332465"/>
            <a:ext cx="3540016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Thanks!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Questions?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bert.temme@sogelink.com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8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3257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000" b="1" err="1">
                <a:latin typeface="Montserrat"/>
                <a:sym typeface="Montserrat"/>
              </a:rPr>
              <a:t>What</a:t>
            </a:r>
            <a:r>
              <a:rPr lang="fr-FR" sz="2000" b="1">
                <a:latin typeface="Montserrat"/>
              </a:rPr>
              <a:t> </a:t>
            </a:r>
            <a:r>
              <a:rPr lang="fr-FR" sz="2000" b="1" err="1">
                <a:latin typeface="Montserrat"/>
              </a:rPr>
              <a:t>is</a:t>
            </a:r>
            <a:r>
              <a:rPr lang="fr-FR" sz="2000" b="1">
                <a:latin typeface="Montserrat"/>
              </a:rPr>
              <a:t> 3D </a:t>
            </a:r>
            <a:r>
              <a:rPr lang="fr-FR" sz="2000" b="1" err="1">
                <a:latin typeface="Montserrat"/>
              </a:rPr>
              <a:t>Tiles</a:t>
            </a:r>
            <a:r>
              <a:rPr lang="fr-FR" sz="2000" b="1">
                <a:latin typeface="Montserrat"/>
              </a:rPr>
              <a:t>?</a:t>
            </a:r>
            <a:endParaRPr lang="en-GB" sz="2000"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698BE-5109-363E-8025-CEA1FBF8264A}"/>
              </a:ext>
            </a:extLst>
          </p:cNvPr>
          <p:cNvSpPr txBox="1"/>
          <p:nvPr/>
        </p:nvSpPr>
        <p:spPr>
          <a:xfrm>
            <a:off x="762000" y="1991360"/>
            <a:ext cx="9387840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Standard designed for streaming and rendering massive 3D geospatial content: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- Photogrammetry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- 3D Buildings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- BIM/CAD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- Instanced Features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- Point Clouds</a:t>
            </a:r>
          </a:p>
        </p:txBody>
      </p:sp>
    </p:spTree>
    <p:extLst>
      <p:ext uri="{BB962C8B-B14F-4D97-AF65-F5344CB8AC3E}">
        <p14:creationId xmlns:p14="http://schemas.microsoft.com/office/powerpoint/2010/main" val="393070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3257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000" b="1">
                <a:latin typeface="Montserrat"/>
              </a:rPr>
              <a:t>3D </a:t>
            </a:r>
            <a:r>
              <a:rPr lang="fr-FR" sz="2000" b="1" err="1">
                <a:latin typeface="Montserrat"/>
              </a:rPr>
              <a:t>Tiles</a:t>
            </a:r>
            <a:r>
              <a:rPr lang="fr-FR" sz="2000" b="1">
                <a:latin typeface="Montserrat"/>
              </a:rPr>
              <a:t> - </a:t>
            </a:r>
            <a:r>
              <a:rPr lang="fr-FR" sz="2000" b="1" err="1">
                <a:latin typeface="Montserrat"/>
              </a:rPr>
              <a:t>History</a:t>
            </a:r>
            <a:endParaRPr lang="fr-FR" sz="2000" b="1" err="1">
              <a:latin typeface="Montserrat"/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698BE-5109-363E-8025-CEA1FBF8264A}"/>
              </a:ext>
            </a:extLst>
          </p:cNvPr>
          <p:cNvSpPr txBox="1"/>
          <p:nvPr/>
        </p:nvSpPr>
        <p:spPr>
          <a:xfrm>
            <a:off x="385280" y="2021275"/>
            <a:ext cx="687923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chemeClr val="bg1"/>
                </a:solidFill>
              </a:rPr>
              <a:t>2018: </a:t>
            </a:r>
            <a:r>
              <a:rPr lang="en-GB" err="1">
                <a:solidFill>
                  <a:schemeClr val="bg1"/>
                </a:solidFill>
              </a:rPr>
              <a:t>glTF</a:t>
            </a:r>
            <a:r>
              <a:rPr lang="en-GB">
                <a:solidFill>
                  <a:schemeClr val="bg1"/>
                </a:solidFill>
              </a:rPr>
              <a:t> 2.0 by Khronos</a:t>
            </a:r>
          </a:p>
          <a:p>
            <a:pPr marL="285750" indent="-285750">
              <a:buFont typeface="Arial,Sans-Serif"/>
              <a:buChar char="•"/>
            </a:pPr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chemeClr val="bg1"/>
                </a:solidFill>
              </a:rPr>
              <a:t>2019 - 2021: 3D Tiles 1.0 / 1.1 OGC Community Standard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solidFill>
                <a:schemeClr val="bg1"/>
              </a:solidFill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   2023: Google/Esri/(</a:t>
            </a:r>
            <a:r>
              <a:rPr lang="en-GB" err="1">
                <a:solidFill>
                  <a:schemeClr val="bg1"/>
                </a:solidFill>
              </a:rPr>
              <a:t>MapBox</a:t>
            </a:r>
            <a:r>
              <a:rPr lang="en-GB">
                <a:solidFill>
                  <a:schemeClr val="bg1"/>
                </a:solidFill>
              </a:rPr>
              <a:t>) supporting 3D Tiles</a:t>
            </a:r>
            <a:endParaRPr lang="en-US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solidFill>
                <a:schemeClr val="bg1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chemeClr val="bg1"/>
                </a:solidFill>
              </a:rPr>
              <a:t>Last week: Bentley Systems  buys </a:t>
            </a:r>
            <a:r>
              <a:rPr lang="en-GB" err="1">
                <a:solidFill>
                  <a:schemeClr val="bg1"/>
                </a:solidFill>
              </a:rPr>
              <a:t>Cesium</a:t>
            </a:r>
            <a:endParaRPr lang="en-US" err="1">
              <a:solidFill>
                <a:schemeClr val="bg1"/>
              </a:solidFill>
            </a:endParaRPr>
          </a:p>
        </p:txBody>
      </p:sp>
      <p:pic>
        <p:nvPicPr>
          <p:cNvPr id="3" name="Picture 2" descr="3D Tiles API overview">
            <a:extLst>
              <a:ext uri="{FF2B5EF4-FFF2-40B4-BE49-F238E27FC236}">
                <a16:creationId xmlns:a16="http://schemas.microsoft.com/office/drawing/2014/main" id="{607BC877-75CC-C066-276F-DF834CE9D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987" y="1156533"/>
            <a:ext cx="5860062" cy="43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5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1733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 err="1">
                <a:ea typeface="Montserrat"/>
                <a:cs typeface="Montserrat"/>
              </a:rPr>
              <a:t>What</a:t>
            </a:r>
            <a:r>
              <a:rPr lang="fr-FR" sz="2400" b="1">
                <a:ea typeface="Montserrat"/>
                <a:cs typeface="Montserrat"/>
              </a:rPr>
              <a:t> </a:t>
            </a:r>
            <a:r>
              <a:rPr lang="fr-FR" sz="2400" b="1" err="1">
                <a:ea typeface="Montserrat"/>
                <a:cs typeface="Montserrat"/>
              </a:rPr>
              <a:t>is</a:t>
            </a:r>
            <a:r>
              <a:rPr lang="fr-FR" sz="2400" b="1">
                <a:ea typeface="Montserrat"/>
                <a:cs typeface="Montserrat"/>
              </a:rPr>
              <a:t> </a:t>
            </a:r>
            <a:r>
              <a:rPr lang="fr-FR" sz="2400" b="1" err="1">
                <a:ea typeface="Montserrat"/>
                <a:cs typeface="Montserrat"/>
              </a:rPr>
              <a:t>glTF</a:t>
            </a:r>
            <a:r>
              <a:rPr lang="fr-FR" sz="2400" b="1">
                <a:ea typeface="Montserrat"/>
                <a:cs typeface="Montserrat"/>
              </a:rPr>
              <a:t>?</a:t>
            </a: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99B1F4-C9B7-8441-397C-3F9AF1BAF545}"/>
              </a:ext>
            </a:extLst>
          </p:cNvPr>
          <p:cNvSpPr txBox="1"/>
          <p:nvPr/>
        </p:nvSpPr>
        <p:spPr>
          <a:xfrm>
            <a:off x="589280" y="914400"/>
            <a:ext cx="573024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r>
              <a:rPr lang="en-US" err="1">
                <a:solidFill>
                  <a:schemeClr val="bg1"/>
                </a:solidFill>
              </a:rPr>
              <a:t>glTF</a:t>
            </a:r>
            <a:r>
              <a:rPr lang="en-US">
                <a:solidFill>
                  <a:schemeClr val="bg1"/>
                </a:solidFill>
              </a:rPr>
              <a:t>: Graphics Library Transmission Format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Standard file format for three-dimensional scenes and models. 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screenshot">
            <a:extLst>
              <a:ext uri="{FF2B5EF4-FFF2-40B4-BE49-F238E27FC236}">
                <a16:creationId xmlns:a16="http://schemas.microsoft.com/office/drawing/2014/main" id="{3BA809DE-DB9C-78EA-679B-D2270CFC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15" y="2519038"/>
            <a:ext cx="4263546" cy="3371663"/>
          </a:xfrm>
          <a:prstGeom prst="rect">
            <a:avLst/>
          </a:prstGeom>
        </p:spPr>
      </p:pic>
      <p:pic>
        <p:nvPicPr>
          <p:cNvPr id="2" name="Picture 1" descr="Cycling through animations in the online glTF viewer.">
            <a:extLst>
              <a:ext uri="{FF2B5EF4-FFF2-40B4-BE49-F238E27FC236}">
                <a16:creationId xmlns:a16="http://schemas.microsoft.com/office/drawing/2014/main" id="{D328D13C-5542-9CBA-1FA3-4BC3784A6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611" y="2481801"/>
            <a:ext cx="4445170" cy="34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1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1733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 dirty="0">
                <a:latin typeface="Montserrat"/>
                <a:sym typeface="Montserrat"/>
              </a:rPr>
              <a:t>3D </a:t>
            </a:r>
            <a:r>
              <a:rPr lang="fr-FR" sz="2400" b="1" dirty="0" err="1">
                <a:latin typeface="Montserrat"/>
                <a:sym typeface="Montserrat"/>
              </a:rPr>
              <a:t>Tiles</a:t>
            </a:r>
            <a:r>
              <a:rPr lang="fr-FR" sz="2400" b="1" dirty="0">
                <a:latin typeface="Montserrat"/>
                <a:sym typeface="Montserrat"/>
              </a:rPr>
              <a:t> Architecture</a:t>
            </a:r>
            <a:endParaRPr lang="fr-FR" sz="2400" b="1" dirty="0" err="1">
              <a:latin typeface="Montserrat"/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F3811C-2B26-CF3D-4BD7-86109F67F3A8}"/>
              </a:ext>
            </a:extLst>
          </p:cNvPr>
          <p:cNvSpPr txBox="1"/>
          <p:nvPr/>
        </p:nvSpPr>
        <p:spPr>
          <a:xfrm>
            <a:off x="588528" y="905745"/>
            <a:ext cx="3581965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1] </a:t>
            </a:r>
            <a:r>
              <a:rPr lang="en-US" dirty="0" err="1">
                <a:solidFill>
                  <a:schemeClr val="bg1"/>
                </a:solidFill>
              </a:rPr>
              <a:t>Tileset.json</a:t>
            </a:r>
            <a:endParaRPr lang="en-US" dirty="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2] Tile formats (3D Tiles 1.0)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 Batched (.b3dm)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 Instanced (.i3dm)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 Point Cloud (.</a:t>
            </a:r>
            <a:r>
              <a:rPr lang="en-US" dirty="0" err="1">
                <a:solidFill>
                  <a:schemeClr val="bg1"/>
                </a:solidFill>
              </a:rPr>
              <a:t>pnts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 Composite (.</a:t>
            </a:r>
            <a:r>
              <a:rPr lang="en-US" dirty="0" err="1">
                <a:solidFill>
                  <a:schemeClr val="bg1"/>
                </a:solidFill>
              </a:rPr>
              <a:t>cmpt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 GLB in 3D Tiles 1.1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/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47C2B78-A4AE-A25F-27A8-612C87660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706" y="740997"/>
            <a:ext cx="6935140" cy="493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56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1733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>
                <a:latin typeface="Montserrat"/>
                <a:sym typeface="Montserrat"/>
              </a:rPr>
              <a:t>3D </a:t>
            </a:r>
            <a:r>
              <a:rPr lang="fr-FR" sz="2400" b="1" err="1">
                <a:latin typeface="Montserrat"/>
                <a:sym typeface="Montserrat"/>
              </a:rPr>
              <a:t>Tiles</a:t>
            </a:r>
            <a:r>
              <a:rPr lang="fr-FR" sz="2400" b="1">
                <a:latin typeface="Montserrat"/>
                <a:sym typeface="Montserrat"/>
              </a:rPr>
              <a:t> </a:t>
            </a:r>
            <a:r>
              <a:rPr lang="fr-FR" sz="2400" b="1" err="1">
                <a:latin typeface="Montserrat"/>
                <a:sym typeface="Montserrat"/>
              </a:rPr>
              <a:t>Styling</a:t>
            </a:r>
            <a:endParaRPr lang="fr-FR" sz="2400" b="1" err="1"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0C875-F465-4EFB-BA1D-D441CDEF3CCA}"/>
              </a:ext>
            </a:extLst>
          </p:cNvPr>
          <p:cNvSpPr txBox="1"/>
          <p:nvPr/>
        </p:nvSpPr>
        <p:spPr>
          <a:xfrm>
            <a:off x="771408" y="1332465"/>
            <a:ext cx="4985888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1] </a:t>
            </a:r>
            <a:r>
              <a:rPr lang="en-US" err="1">
                <a:solidFill>
                  <a:schemeClr val="bg1"/>
                </a:solidFill>
              </a:rPr>
              <a:t>glTF</a:t>
            </a:r>
            <a:r>
              <a:rPr lang="en-US">
                <a:solidFill>
                  <a:schemeClr val="bg1"/>
                </a:solidFill>
              </a:rPr>
              <a:t> 2.0 Styling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2] </a:t>
            </a:r>
            <a:r>
              <a:rPr lang="en-US" b="1">
                <a:solidFill>
                  <a:schemeClr val="bg1"/>
                </a:solidFill>
              </a:rPr>
              <a:t> 3D Tiles Styling Language</a:t>
            </a:r>
          </a:p>
          <a:p>
            <a:endParaRPr lang="en-US" sz="1200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A55FB487-6B69-76C4-B542-565D2FCBA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7" y="2414587"/>
            <a:ext cx="5720352" cy="2919252"/>
          </a:xfrm>
          <a:prstGeom prst="rect">
            <a:avLst/>
          </a:prstGeom>
        </p:spPr>
      </p:pic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973E519A-250C-1EFE-DBEA-46065FE75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997" y="2410982"/>
            <a:ext cx="5448726" cy="29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6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1733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>
                <a:latin typeface="Montserrat"/>
                <a:sym typeface="Montserrat"/>
              </a:rPr>
              <a:t>3D </a:t>
            </a:r>
            <a:r>
              <a:rPr lang="fr-FR" sz="2400" b="1" err="1">
                <a:latin typeface="Montserrat"/>
                <a:sym typeface="Montserrat"/>
              </a:rPr>
              <a:t>Tiles</a:t>
            </a:r>
            <a:r>
              <a:rPr lang="fr-FR" sz="2400" b="1">
                <a:latin typeface="Montserrat"/>
                <a:sym typeface="Montserrat"/>
              </a:rPr>
              <a:t> - </a:t>
            </a:r>
            <a:r>
              <a:rPr lang="fr-FR" sz="2400" b="1" err="1">
                <a:latin typeface="Montserrat"/>
                <a:sym typeface="Montserrat"/>
              </a:rPr>
              <a:t>Ecosystem</a:t>
            </a:r>
            <a:endParaRPr lang="fr-FR" sz="2400" b="1" err="1"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03F99-C374-C254-CB4B-ACAC6C5ECE23}"/>
              </a:ext>
            </a:extLst>
          </p:cNvPr>
          <p:cNvSpPr txBox="1"/>
          <p:nvPr/>
        </p:nvSpPr>
        <p:spPr>
          <a:xfrm>
            <a:off x="185210" y="1035314"/>
            <a:ext cx="4931364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1] Tile generators: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FME, Py3DTiles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Pg2b3dm: Create Batched 3D Tiles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I3dm.export: Create Instanced 3D Tiles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2] 3D Tiles clients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Browser: </a:t>
            </a:r>
            <a:r>
              <a:rPr lang="en-US" dirty="0" err="1">
                <a:solidFill>
                  <a:schemeClr val="bg1"/>
                </a:solidFill>
              </a:rPr>
              <a:t>CesiumJS</a:t>
            </a:r>
            <a:r>
              <a:rPr lang="en-US" dirty="0">
                <a:solidFill>
                  <a:schemeClr val="bg1"/>
                </a:solidFill>
              </a:rPr>
              <a:t> (Leia), 3D Tiles Renderer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Desktop: QGIS, ArcGIS Pro</a:t>
            </a:r>
            <a:endParaRPr lang="en-US" b="1" dirty="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Game Engines: Unreal, Unity3D, NVidia Omniverse</a:t>
            </a:r>
            <a:endParaRPr lang="en-US" b="1" dirty="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../../../_images/3d_tiles_map_view.png">
            <a:extLst>
              <a:ext uri="{FF2B5EF4-FFF2-40B4-BE49-F238E27FC236}">
                <a16:creationId xmlns:a16="http://schemas.microsoft.com/office/drawing/2014/main" id="{C8B66261-DE9C-E393-B4D9-6C1E0AAB6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40" y="933184"/>
            <a:ext cx="6736079" cy="44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1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1733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>
                <a:latin typeface="Montserrat"/>
                <a:sym typeface="Montserrat"/>
              </a:rPr>
              <a:t>3D </a:t>
            </a:r>
            <a:r>
              <a:rPr lang="fr-FR" sz="2400" b="1" err="1">
                <a:latin typeface="Montserrat"/>
                <a:sym typeface="Montserrat"/>
              </a:rPr>
              <a:t>Tiles</a:t>
            </a:r>
            <a:r>
              <a:rPr lang="fr-FR" sz="2400" b="1">
                <a:latin typeface="Montserrat"/>
                <a:sym typeface="Montserrat"/>
              </a:rPr>
              <a:t> - </a:t>
            </a:r>
            <a:r>
              <a:rPr lang="fr-FR" sz="2400" b="1" err="1">
                <a:latin typeface="Montserrat"/>
                <a:sym typeface="Montserrat"/>
              </a:rPr>
              <a:t>Samples</a:t>
            </a:r>
            <a:endParaRPr lang="fr-FR" sz="2400" b="1" err="1">
              <a:latin typeface="Montserrat"/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73C5E95C-76AE-CB84-F8FB-35E9EA3CD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775" y="368702"/>
            <a:ext cx="3775781" cy="2797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5DC77-43BE-CFDF-0053-FAB9D13F9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94" y="3465629"/>
            <a:ext cx="3937390" cy="2698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F422B-95C4-A243-BE81-2F92478F1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99" y="911530"/>
            <a:ext cx="7177852" cy="49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4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subTitle" idx="1"/>
          </p:nvPr>
        </p:nvSpPr>
        <p:spPr>
          <a:xfrm>
            <a:off x="767050" y="173375"/>
            <a:ext cx="58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457200"/>
            <a:r>
              <a:rPr lang="fr-FR" sz="2400" b="1">
                <a:latin typeface="Montserrat"/>
                <a:sym typeface="Montserrat"/>
              </a:rPr>
              <a:t>3D </a:t>
            </a:r>
            <a:r>
              <a:rPr lang="fr-FR" sz="2400" b="1" err="1">
                <a:latin typeface="Montserrat"/>
                <a:sym typeface="Montserrat"/>
              </a:rPr>
              <a:t>Tiles</a:t>
            </a:r>
            <a:r>
              <a:rPr lang="fr-FR" sz="2400" b="1">
                <a:latin typeface="Montserrat"/>
                <a:sym typeface="Montserrat"/>
              </a:rPr>
              <a:t> – </a:t>
            </a:r>
            <a:r>
              <a:rPr lang="fr-FR" sz="2400" b="1" err="1">
                <a:latin typeface="Montserrat"/>
                <a:sym typeface="Montserrat"/>
              </a:rPr>
              <a:t>Further</a:t>
            </a:r>
            <a:r>
              <a:rPr lang="fr-FR" sz="2400" b="1">
                <a:latin typeface="Montserrat"/>
                <a:sym typeface="Montserrat"/>
              </a:rPr>
              <a:t> </a:t>
            </a:r>
            <a:r>
              <a:rPr lang="fr-FR" sz="2400" b="1" err="1">
                <a:latin typeface="Montserrat"/>
                <a:sym typeface="Montserrat"/>
              </a:rPr>
              <a:t>reading</a:t>
            </a:r>
            <a:endParaRPr lang="fr-FR" sz="2400" b="1" err="1">
              <a:ea typeface="Montserrat"/>
              <a:cs typeface="Montserrat"/>
            </a:endParaRPr>
          </a:p>
        </p:txBody>
      </p:sp>
      <p:pic>
        <p:nvPicPr>
          <p:cNvPr id="981" name="Google Shape;9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81400"/>
            <a:ext cx="403350" cy="4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89"/>
          <p:cNvSpPr txBox="1"/>
          <p:nvPr/>
        </p:nvSpPr>
        <p:spPr>
          <a:xfrm>
            <a:off x="0" y="5893950"/>
            <a:ext cx="12192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B1CD8-4480-8F22-989F-3D8B22FB688C}"/>
              </a:ext>
            </a:extLst>
          </p:cNvPr>
          <p:cNvSpPr txBox="1"/>
          <p:nvPr/>
        </p:nvSpPr>
        <p:spPr>
          <a:xfrm>
            <a:off x="771408" y="1332465"/>
            <a:ext cx="9618032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1] </a:t>
            </a:r>
            <a:r>
              <a:rPr lang="en-US" err="1">
                <a:solidFill>
                  <a:schemeClr val="bg1"/>
                </a:solidFill>
              </a:rPr>
              <a:t>Geonovum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Handreiking</a:t>
            </a:r>
            <a:r>
              <a:rPr lang="en-US" dirty="0">
                <a:solidFill>
                  <a:schemeClr val="bg1"/>
                </a:solidFill>
              </a:rPr>
              <a:t> 3D Tiling - </a:t>
            </a:r>
            <a:r>
              <a:rPr lang="en-US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https://www.geonovum.nl/themas/digital-twins/3D-tiling</a:t>
            </a:r>
            <a:endParaRPr lang="en-US" dirty="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7 </a:t>
            </a:r>
            <a:r>
              <a:rPr lang="en-US" dirty="0" err="1">
                <a:solidFill>
                  <a:schemeClr val="bg1"/>
                </a:solidFill>
              </a:rPr>
              <a:t>november</a:t>
            </a:r>
            <a:r>
              <a:rPr lang="en-US" dirty="0">
                <a:solidFill>
                  <a:schemeClr val="bg1"/>
                </a:solidFill>
              </a:rPr>
              <a:t> - 3D Tiles Workshop Open </a:t>
            </a:r>
            <a:r>
              <a:rPr lang="en-US" dirty="0" err="1">
                <a:solidFill>
                  <a:schemeClr val="bg1"/>
                </a:solidFill>
              </a:rPr>
              <a:t>Geodag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https://www.geonovum.nl/over-geonovum/agenda/open-geodag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2] 3D Tiles Nederland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https://3dtilesnederland.nl/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logo of a city&#10;&#10;Description automatically generated">
            <a:extLst>
              <a:ext uri="{FF2B5EF4-FFF2-40B4-BE49-F238E27FC236}">
                <a16:creationId xmlns:a16="http://schemas.microsoft.com/office/drawing/2014/main" id="{F6CEC189-6B88-DDBC-7F35-258F5049D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20" y="3924146"/>
            <a:ext cx="6296025" cy="1238250"/>
          </a:xfrm>
          <a:prstGeom prst="rect">
            <a:avLst/>
          </a:prstGeom>
        </p:spPr>
      </p:pic>
      <p:pic>
        <p:nvPicPr>
          <p:cNvPr id="2" name="Graphic 1" descr="logo Geonovum - Home">
            <a:extLst>
              <a:ext uri="{FF2B5EF4-FFF2-40B4-BE49-F238E27FC236}">
                <a16:creationId xmlns:a16="http://schemas.microsoft.com/office/drawing/2014/main" id="{89B3A382-8ACD-22DC-318F-83AC122BD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11075" y="3909189"/>
            <a:ext cx="2395478" cy="12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8417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Personnalisé 17">
      <a:dk1>
        <a:srgbClr val="00112B"/>
      </a:dk1>
      <a:lt1>
        <a:srgbClr val="FFFFFF"/>
      </a:lt1>
      <a:dk2>
        <a:srgbClr val="1349A0"/>
      </a:dk2>
      <a:lt2>
        <a:srgbClr val="CACACA"/>
      </a:lt2>
      <a:accent1>
        <a:srgbClr val="40A5AD"/>
      </a:accent1>
      <a:accent2>
        <a:srgbClr val="EC6838"/>
      </a:accent2>
      <a:accent3>
        <a:srgbClr val="67B1E3"/>
      </a:accent3>
      <a:accent4>
        <a:srgbClr val="F7AE83"/>
      </a:accent4>
      <a:accent5>
        <a:srgbClr val="A2CFF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0F4F7DBF9DB43B0E7FBF506549576" ma:contentTypeVersion="10" ma:contentTypeDescription="Crée un document." ma:contentTypeScope="" ma:versionID="c8497a23851b6b154997e448932c8558">
  <xsd:schema xmlns:xsd="http://www.w3.org/2001/XMLSchema" xmlns:xs="http://www.w3.org/2001/XMLSchema" xmlns:p="http://schemas.microsoft.com/office/2006/metadata/properties" xmlns:ns2="a73aa494-9aed-4848-bc98-dde5963d5457" xmlns:ns3="9aa7e557-2748-4778-b5f1-d1cf7c1a1ad9" targetNamespace="http://schemas.microsoft.com/office/2006/metadata/properties" ma:root="true" ma:fieldsID="becf11f09f93c1f6973316a65170d1b4" ns2:_="" ns3:_="">
    <xsd:import namespace="a73aa494-9aed-4848-bc98-dde5963d5457"/>
    <xsd:import namespace="9aa7e557-2748-4778-b5f1-d1cf7c1a1ad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aa494-9aed-4848-bc98-dde5963d545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7e557-2748-4778-b5f1-d1cf7c1a1a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72B830-6CB8-4D18-B754-89E5E52AB654}">
  <ds:schemaRefs>
    <ds:schemaRef ds:uri="9aa7e557-2748-4778-b5f1-d1cf7c1a1ad9"/>
    <ds:schemaRef ds:uri="a73aa494-9aed-4848-bc98-dde5963d54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720FFF6-8840-456C-938E-4E7C63B7201D}">
  <ds:schemaRefs>
    <ds:schemaRef ds:uri="39cc45de-d6e5-4d05-bd1e-e50a7da80116"/>
    <ds:schemaRef ds:uri="b053414c-307f-4fe2-880f-c4543a3fe3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805484-4D86-4B3D-BDE2-8CDC70EF67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Conception personnalisée</vt:lpstr>
      <vt:lpstr>State of 3D Tiles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Geodan Sogelink Research</dc:title>
  <dc:creator>Brian de Vogel</dc:creator>
  <cp:revision>35</cp:revision>
  <dcterms:modified xsi:type="dcterms:W3CDTF">2024-09-26T12:02:16Z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0x01010053A0F4F7DBF9DB43B0E7FBF506549576</vt:lpwstr>
  </property>
</Properties>
</file>