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3"/>
  </p:notesMasterIdLst>
  <p:sldIdLst>
    <p:sldId id="260" r:id="rId5"/>
    <p:sldId id="289" r:id="rId6"/>
    <p:sldId id="262" r:id="rId7"/>
    <p:sldId id="273" r:id="rId8"/>
    <p:sldId id="275" r:id="rId9"/>
    <p:sldId id="276" r:id="rId10"/>
    <p:sldId id="277" r:id="rId11"/>
    <p:sldId id="284" r:id="rId12"/>
    <p:sldId id="278" r:id="rId13"/>
    <p:sldId id="279" r:id="rId14"/>
    <p:sldId id="280" r:id="rId15"/>
    <p:sldId id="281" r:id="rId16"/>
    <p:sldId id="282" r:id="rId17"/>
    <p:sldId id="283" r:id="rId18"/>
    <p:sldId id="288" r:id="rId19"/>
    <p:sldId id="270" r:id="rId20"/>
    <p:sldId id="272" r:id="rId21"/>
    <p:sldId id="268" r:id="rId22"/>
  </p:sldIdLst>
  <p:sldSz cx="20104100" cy="11309350"/>
  <p:notesSz cx="20104100" cy="113093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3A5C8D7B-991C-446A-86E1-96CA0D0568E7}">
          <p14:sldIdLst>
            <p14:sldId id="260"/>
            <p14:sldId id="289"/>
            <p14:sldId id="262"/>
            <p14:sldId id="273"/>
            <p14:sldId id="275"/>
            <p14:sldId id="276"/>
            <p14:sldId id="277"/>
            <p14:sldId id="284"/>
            <p14:sldId id="278"/>
            <p14:sldId id="279"/>
            <p14:sldId id="280"/>
            <p14:sldId id="281"/>
            <p14:sldId id="282"/>
            <p14:sldId id="283"/>
            <p14:sldId id="288"/>
          </p14:sldIdLst>
        </p14:section>
        <p14:section name="Naamloze sectie" id="{1D7DFC35-CA81-4FBF-90E5-CA683F9481A2}">
          <p14:sldIdLst>
            <p14:sldId id="270"/>
            <p14:sldId id="272"/>
            <p14:sldId id="268"/>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86809" autoAdjust="0"/>
  </p:normalViewPr>
  <p:slideViewPr>
    <p:cSldViewPr>
      <p:cViewPr varScale="1">
        <p:scale>
          <a:sx n="45" d="100"/>
          <a:sy n="45" d="100"/>
        </p:scale>
        <p:origin x="979" y="5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DCF67AB-5BBE-6F41-ACAD-BA1EA5E65409}" type="datetimeFigureOut">
              <a:rPr lang="nl-NL" smtClean="0"/>
              <a:t>25-9-2024</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2CC605E7-515D-BA45-BAC9-B860EB9FFAFE}" type="slidenum">
              <a:rPr lang="nl-NL" smtClean="0"/>
              <a:t>‹nr.›</a:t>
            </a:fld>
            <a:endParaRPr lang="nl-NL"/>
          </a:p>
        </p:txBody>
      </p:sp>
    </p:spTree>
    <p:extLst>
      <p:ext uri="{BB962C8B-B14F-4D97-AF65-F5344CB8AC3E}">
        <p14:creationId xmlns:p14="http://schemas.microsoft.com/office/powerpoint/2010/main" val="371196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jullie wel weten waarschijnlijk is het afgelopen jaar eindelijk de omgevingswet ingegaan en dit betekent een migratie van ruimtelijke plannen naar omgevingsloket (en dus regels op de kaart). Helaas hebben de ontwikkelaars bij de omgevingswet dus ook besloten het datamodel op de schop te gooien. Op </a:t>
            </a:r>
            <a:r>
              <a:rPr lang="nl-NL" dirty="0" err="1"/>
              <a:t>geoforum</a:t>
            </a:r>
            <a:r>
              <a:rPr lang="nl-NL" dirty="0"/>
              <a:t> barstte al snel discussie los omdat de plug-in niet meer functioneerde. Raymond die samen met Marco Duiker in opdracht voor de Provincie Zeeland ooit de plug-in had ontwikkeld gaf aan dat het aanpassen naar een nieuw datamodel niet haalbaar was dus…</a:t>
            </a:r>
          </a:p>
        </p:txBody>
      </p:sp>
      <p:sp>
        <p:nvSpPr>
          <p:cNvPr id="4" name="Tijdelijke aanduiding voor dianummer 3"/>
          <p:cNvSpPr>
            <a:spLocks noGrp="1"/>
          </p:cNvSpPr>
          <p:nvPr>
            <p:ph type="sldNum" sz="quarter" idx="5"/>
          </p:nvPr>
        </p:nvSpPr>
        <p:spPr/>
        <p:txBody>
          <a:bodyPr/>
          <a:lstStyle/>
          <a:p>
            <a:fld id="{2CC605E7-515D-BA45-BAC9-B860EB9FFAFE}" type="slidenum">
              <a:rPr lang="nl-NL" smtClean="0"/>
              <a:t>3</a:t>
            </a:fld>
            <a:endParaRPr lang="nl-NL"/>
          </a:p>
        </p:txBody>
      </p:sp>
    </p:spTree>
    <p:extLst>
      <p:ext uri="{BB962C8B-B14F-4D97-AF65-F5344CB8AC3E}">
        <p14:creationId xmlns:p14="http://schemas.microsoft.com/office/powerpoint/2010/main" val="763743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Is de plug-in komen te vervallen en gemarkeerd als </a:t>
            </a:r>
            <a:r>
              <a:rPr lang="nl-NL" dirty="0" err="1"/>
              <a:t>deprecated</a:t>
            </a:r>
            <a:r>
              <a:rPr lang="nl-NL" dirty="0"/>
              <a:t>. Maar, van de zomer was het op werk even wat rustiger en gezien het belang dat onze beleidsmedewerkers maar ook </a:t>
            </a:r>
            <a:r>
              <a:rPr lang="nl-NL" dirty="0" err="1"/>
              <a:t>GIS’ers</a:t>
            </a:r>
            <a:r>
              <a:rPr lang="nl-NL" dirty="0"/>
              <a:t> toch gemakkelijk ruimtelijke plannen willen kunnen opvragen dacht ik, ik ga eens even kijken hoe moeilijk het nou daadwerkelijk is. Ik heb kort de code van de </a:t>
            </a:r>
            <a:r>
              <a:rPr lang="nl-NL" dirty="0" err="1"/>
              <a:t>deprecated</a:t>
            </a:r>
            <a:r>
              <a:rPr lang="nl-NL" dirty="0"/>
              <a:t> plug-in bestudeerd en even het nieuwe datamodel bekeken en ben aan de slag gegaan.</a:t>
            </a:r>
          </a:p>
        </p:txBody>
      </p:sp>
      <p:sp>
        <p:nvSpPr>
          <p:cNvPr id="4" name="Tijdelijke aanduiding voor dianummer 3"/>
          <p:cNvSpPr>
            <a:spLocks noGrp="1"/>
          </p:cNvSpPr>
          <p:nvPr>
            <p:ph type="sldNum" sz="quarter" idx="5"/>
          </p:nvPr>
        </p:nvSpPr>
        <p:spPr/>
        <p:txBody>
          <a:bodyPr/>
          <a:lstStyle/>
          <a:p>
            <a:fld id="{2CC605E7-515D-BA45-BAC9-B860EB9FFAFE}" type="slidenum">
              <a:rPr lang="nl-NL" smtClean="0"/>
              <a:t>4</a:t>
            </a:fld>
            <a:endParaRPr lang="nl-NL"/>
          </a:p>
        </p:txBody>
      </p:sp>
    </p:spTree>
    <p:extLst>
      <p:ext uri="{BB962C8B-B14F-4D97-AF65-F5344CB8AC3E}">
        <p14:creationId xmlns:p14="http://schemas.microsoft.com/office/powerpoint/2010/main" val="3102265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begin je bij zoiets? Ik heb geen enkele ervaring met plug-ins bouwen en ook vrij weinig kennis van Ruimtelijke Plannen / Regels op de kaart. Dus voor mij als </a:t>
            </a:r>
            <a:r>
              <a:rPr lang="nl-NL" dirty="0" err="1"/>
              <a:t>GIS’er</a:t>
            </a:r>
            <a:r>
              <a:rPr lang="nl-NL" dirty="0"/>
              <a:t> ben ik gewoon begonnen om response te krijgen van de API om te bekijken wat je kunt vragen en filteren en dergelijke.</a:t>
            </a:r>
          </a:p>
        </p:txBody>
      </p:sp>
      <p:sp>
        <p:nvSpPr>
          <p:cNvPr id="4" name="Tijdelijke aanduiding voor dianummer 3"/>
          <p:cNvSpPr>
            <a:spLocks noGrp="1"/>
          </p:cNvSpPr>
          <p:nvPr>
            <p:ph type="sldNum" sz="quarter" idx="5"/>
          </p:nvPr>
        </p:nvSpPr>
        <p:spPr/>
        <p:txBody>
          <a:bodyPr/>
          <a:lstStyle/>
          <a:p>
            <a:fld id="{2CC605E7-515D-BA45-BAC9-B860EB9FFAFE}" type="slidenum">
              <a:rPr lang="nl-NL" smtClean="0"/>
              <a:t>5</a:t>
            </a:fld>
            <a:endParaRPr lang="nl-NL"/>
          </a:p>
        </p:txBody>
      </p:sp>
    </p:spTree>
    <p:extLst>
      <p:ext uri="{BB962C8B-B14F-4D97-AF65-F5344CB8AC3E}">
        <p14:creationId xmlns:p14="http://schemas.microsoft.com/office/powerpoint/2010/main" val="2923517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vervolgens de response zelf te bestuderen en te copy en pasten naar </a:t>
            </a:r>
            <a:r>
              <a:rPr lang="nl-NL" dirty="0" err="1"/>
              <a:t>chatGPT</a:t>
            </a:r>
            <a:r>
              <a:rPr lang="nl-NL" dirty="0"/>
              <a:t> kan de AI beter begrijpen waar er op moet worden gezocht en hoe een query moet worden opgezet als je bijvoorbeeld binnen een bepaald gebied wil </a:t>
            </a:r>
            <a:r>
              <a:rPr lang="nl-NL" dirty="0" err="1"/>
              <a:t>queryen</a:t>
            </a:r>
            <a:r>
              <a:rPr lang="nl-NL" dirty="0"/>
              <a:t>. Je ziet al </a:t>
            </a:r>
            <a:r>
              <a:rPr lang="nl-NL" dirty="0" err="1"/>
              <a:t>coordinaten</a:t>
            </a:r>
            <a:r>
              <a:rPr lang="nl-NL" dirty="0"/>
              <a:t> dus de volgende stap is om daar dan ook een geometrie van te maken</a:t>
            </a:r>
          </a:p>
        </p:txBody>
      </p:sp>
      <p:sp>
        <p:nvSpPr>
          <p:cNvPr id="4" name="Tijdelijke aanduiding voor dianummer 3"/>
          <p:cNvSpPr>
            <a:spLocks noGrp="1"/>
          </p:cNvSpPr>
          <p:nvPr>
            <p:ph type="sldNum" sz="quarter" idx="5"/>
          </p:nvPr>
        </p:nvSpPr>
        <p:spPr/>
        <p:txBody>
          <a:bodyPr/>
          <a:lstStyle/>
          <a:p>
            <a:fld id="{2CC605E7-515D-BA45-BAC9-B860EB9FFAFE}" type="slidenum">
              <a:rPr lang="nl-NL" smtClean="0"/>
              <a:t>6</a:t>
            </a:fld>
            <a:endParaRPr lang="nl-NL"/>
          </a:p>
        </p:txBody>
      </p:sp>
    </p:spTree>
    <p:extLst>
      <p:ext uri="{BB962C8B-B14F-4D97-AF65-F5344CB8AC3E}">
        <p14:creationId xmlns:p14="http://schemas.microsoft.com/office/powerpoint/2010/main" val="279446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parsen snapt hij dan weer niks van. Je moet je realiseren dat de AI nog wel dom is. Hij kan </a:t>
            </a:r>
            <a:r>
              <a:rPr lang="nl-NL" dirty="0" err="1"/>
              <a:t>coordinaten</a:t>
            </a:r>
            <a:r>
              <a:rPr lang="nl-NL" dirty="0"/>
              <a:t> ophalen en deze opslaan in een </a:t>
            </a:r>
            <a:r>
              <a:rPr lang="nl-NL" dirty="0" err="1"/>
              <a:t>geopackage</a:t>
            </a:r>
            <a:r>
              <a:rPr lang="nl-NL" dirty="0"/>
              <a:t> maar als jij niet aangeeft dat deze </a:t>
            </a:r>
            <a:r>
              <a:rPr lang="nl-NL" dirty="0" err="1"/>
              <a:t>coordinaten</a:t>
            </a:r>
            <a:r>
              <a:rPr lang="nl-NL" dirty="0"/>
              <a:t> </a:t>
            </a:r>
            <a:r>
              <a:rPr lang="nl-NL" dirty="0" err="1"/>
              <a:t>RD_New</a:t>
            </a:r>
            <a:r>
              <a:rPr lang="nl-NL" dirty="0"/>
              <a:t> zijn dan krijg je dus dit. Overigens kan hij dus wel zelf herkennen wat er fout gaat als je het nieuwe resultaat stuurt. Je kan dan zelf gemakkelijk herkennen waar de fout precies zit of wat de AI anders zou moeten doen. Dat verbeteren geeft het volgende:</a:t>
            </a:r>
          </a:p>
        </p:txBody>
      </p:sp>
      <p:sp>
        <p:nvSpPr>
          <p:cNvPr id="4" name="Tijdelijke aanduiding voor dianummer 3"/>
          <p:cNvSpPr>
            <a:spLocks noGrp="1"/>
          </p:cNvSpPr>
          <p:nvPr>
            <p:ph type="sldNum" sz="quarter" idx="5"/>
          </p:nvPr>
        </p:nvSpPr>
        <p:spPr/>
        <p:txBody>
          <a:bodyPr/>
          <a:lstStyle/>
          <a:p>
            <a:fld id="{2CC605E7-515D-BA45-BAC9-B860EB9FFAFE}" type="slidenum">
              <a:rPr lang="nl-NL" smtClean="0"/>
              <a:t>7</a:t>
            </a:fld>
            <a:endParaRPr lang="nl-NL"/>
          </a:p>
        </p:txBody>
      </p:sp>
    </p:spTree>
    <p:extLst>
      <p:ext uri="{BB962C8B-B14F-4D97-AF65-F5344CB8AC3E}">
        <p14:creationId xmlns:p14="http://schemas.microsoft.com/office/powerpoint/2010/main" val="164826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C605E7-515D-BA45-BAC9-B860EB9FFAFE}" type="slidenum">
              <a:rPr lang="nl-NL" smtClean="0"/>
              <a:t>8</a:t>
            </a:fld>
            <a:endParaRPr lang="nl-NL"/>
          </a:p>
        </p:txBody>
      </p:sp>
    </p:spTree>
    <p:extLst>
      <p:ext uri="{BB962C8B-B14F-4D97-AF65-F5344CB8AC3E}">
        <p14:creationId xmlns:p14="http://schemas.microsoft.com/office/powerpoint/2010/main" val="86613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Hoe schrijf je eigenlijk een plug-in? </a:t>
            </a:r>
            <a:r>
              <a:rPr lang="nl-NL" dirty="0"/>
              <a:t>Geen idee.</a:t>
            </a:r>
            <a:br>
              <a:rPr lang="nl-NL" dirty="0"/>
            </a:br>
            <a:br>
              <a:rPr lang="nl-NL" dirty="0"/>
            </a:br>
            <a:r>
              <a:rPr lang="nl-NL" dirty="0"/>
              <a:t>Maar </a:t>
            </a:r>
            <a:r>
              <a:rPr lang="nl-NL" dirty="0" err="1"/>
              <a:t>ChatGPT</a:t>
            </a:r>
            <a:r>
              <a:rPr lang="nl-NL" dirty="0"/>
              <a:t> weet het vast wel…</a:t>
            </a:r>
          </a:p>
        </p:txBody>
      </p:sp>
      <p:sp>
        <p:nvSpPr>
          <p:cNvPr id="4" name="Tijdelijke aanduiding voor dianummer 3"/>
          <p:cNvSpPr>
            <a:spLocks noGrp="1"/>
          </p:cNvSpPr>
          <p:nvPr>
            <p:ph type="sldNum" sz="quarter" idx="5"/>
          </p:nvPr>
        </p:nvSpPr>
        <p:spPr/>
        <p:txBody>
          <a:bodyPr/>
          <a:lstStyle/>
          <a:p>
            <a:fld id="{2CC605E7-515D-BA45-BAC9-B860EB9FFAFE}" type="slidenum">
              <a:rPr lang="nl-NL" smtClean="0"/>
              <a:t>9</a:t>
            </a:fld>
            <a:endParaRPr lang="nl-NL"/>
          </a:p>
        </p:txBody>
      </p:sp>
    </p:spTree>
    <p:extLst>
      <p:ext uri="{BB962C8B-B14F-4D97-AF65-F5344CB8AC3E}">
        <p14:creationId xmlns:p14="http://schemas.microsoft.com/office/powerpoint/2010/main" val="113497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C605E7-515D-BA45-BAC9-B860EB9FFAFE}" type="slidenum">
              <a:rPr lang="nl-NL" smtClean="0"/>
              <a:t>16</a:t>
            </a:fld>
            <a:endParaRPr lang="nl-NL"/>
          </a:p>
        </p:txBody>
      </p:sp>
    </p:spTree>
    <p:extLst>
      <p:ext uri="{BB962C8B-B14F-4D97-AF65-F5344CB8AC3E}">
        <p14:creationId xmlns:p14="http://schemas.microsoft.com/office/powerpoint/2010/main" val="1594474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r>
              <a:rPr lang="en-GB"/>
              <a:t>Click to edit Master title style</a:t>
            </a:r>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r>
              <a:rPr lang="en-GB"/>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100" cy="2077720"/>
          </a:xfrm>
          <a:custGeom>
            <a:avLst/>
            <a:gdLst/>
            <a:ahLst/>
            <a:cxnLst/>
            <a:rect l="l" t="t" r="r" b="b"/>
            <a:pathLst>
              <a:path w="20104100" h="2077720">
                <a:moveTo>
                  <a:pt x="0" y="2077685"/>
                </a:moveTo>
                <a:lnTo>
                  <a:pt x="20104099" y="2077685"/>
                </a:lnTo>
                <a:lnTo>
                  <a:pt x="20104099" y="0"/>
                </a:lnTo>
                <a:lnTo>
                  <a:pt x="0" y="0"/>
                </a:lnTo>
                <a:lnTo>
                  <a:pt x="0" y="2077685"/>
                </a:lnTo>
                <a:close/>
              </a:path>
            </a:pathLst>
          </a:custGeom>
          <a:solidFill>
            <a:srgbClr val="9E0520"/>
          </a:solidFill>
        </p:spPr>
        <p:txBody>
          <a:bodyPr wrap="square" lIns="0" tIns="0" rIns="0" bIns="0" rtlCol="0"/>
          <a:lstStyle/>
          <a:p>
            <a:endParaRPr/>
          </a:p>
        </p:txBody>
      </p:sp>
      <p:sp>
        <p:nvSpPr>
          <p:cNvPr id="17" name="bk object 17"/>
          <p:cNvSpPr/>
          <p:nvPr/>
        </p:nvSpPr>
        <p:spPr>
          <a:xfrm>
            <a:off x="2" y="0"/>
            <a:ext cx="988060" cy="1192530"/>
          </a:xfrm>
          <a:custGeom>
            <a:avLst/>
            <a:gdLst/>
            <a:ahLst/>
            <a:cxnLst/>
            <a:rect l="l" t="t" r="r" b="b"/>
            <a:pathLst>
              <a:path w="988060" h="1192530">
                <a:moveTo>
                  <a:pt x="987760" y="0"/>
                </a:moveTo>
                <a:lnTo>
                  <a:pt x="251018" y="0"/>
                </a:lnTo>
                <a:lnTo>
                  <a:pt x="0" y="302975"/>
                </a:lnTo>
                <a:lnTo>
                  <a:pt x="0" y="1192173"/>
                </a:lnTo>
                <a:lnTo>
                  <a:pt x="987760" y="0"/>
                </a:lnTo>
                <a:close/>
              </a:path>
            </a:pathLst>
          </a:custGeom>
          <a:solidFill>
            <a:srgbClr val="C40452"/>
          </a:solidFill>
        </p:spPr>
        <p:txBody>
          <a:bodyPr wrap="square" lIns="0" tIns="0" rIns="0" bIns="0" rtlCol="0"/>
          <a:lstStyle/>
          <a:p>
            <a:endParaRPr/>
          </a:p>
        </p:txBody>
      </p:sp>
      <p:sp>
        <p:nvSpPr>
          <p:cNvPr id="18" name="bk object 18"/>
          <p:cNvSpPr/>
          <p:nvPr/>
        </p:nvSpPr>
        <p:spPr>
          <a:xfrm>
            <a:off x="3253" y="0"/>
            <a:ext cx="2458720" cy="2077720"/>
          </a:xfrm>
          <a:custGeom>
            <a:avLst/>
            <a:gdLst/>
            <a:ahLst/>
            <a:cxnLst/>
            <a:rect l="l" t="t" r="r" b="b"/>
            <a:pathLst>
              <a:path w="2458720" h="2077720">
                <a:moveTo>
                  <a:pt x="2458218" y="0"/>
                </a:moveTo>
                <a:lnTo>
                  <a:pt x="1721434" y="0"/>
                </a:lnTo>
                <a:lnTo>
                  <a:pt x="0" y="2077685"/>
                </a:lnTo>
                <a:lnTo>
                  <a:pt x="736783" y="2077685"/>
                </a:lnTo>
                <a:lnTo>
                  <a:pt x="2458218" y="0"/>
                </a:lnTo>
                <a:close/>
              </a:path>
            </a:pathLst>
          </a:custGeom>
          <a:solidFill>
            <a:srgbClr val="C40452"/>
          </a:solidFill>
        </p:spPr>
        <p:txBody>
          <a:bodyPr wrap="square" lIns="0" tIns="0" rIns="0" bIns="0" rtlCol="0"/>
          <a:lstStyle/>
          <a:p>
            <a:endParaRPr/>
          </a:p>
        </p:txBody>
      </p:sp>
      <p:sp>
        <p:nvSpPr>
          <p:cNvPr id="19" name="bk object 19"/>
          <p:cNvSpPr/>
          <p:nvPr/>
        </p:nvSpPr>
        <p:spPr>
          <a:xfrm>
            <a:off x="1476885" y="0"/>
            <a:ext cx="2458720" cy="2077720"/>
          </a:xfrm>
          <a:custGeom>
            <a:avLst/>
            <a:gdLst/>
            <a:ahLst/>
            <a:cxnLst/>
            <a:rect l="l" t="t" r="r" b="b"/>
            <a:pathLst>
              <a:path w="2458720" h="2077720">
                <a:moveTo>
                  <a:pt x="2458228" y="0"/>
                </a:moveTo>
                <a:lnTo>
                  <a:pt x="1721434" y="0"/>
                </a:lnTo>
                <a:lnTo>
                  <a:pt x="0" y="2077685"/>
                </a:lnTo>
                <a:lnTo>
                  <a:pt x="736794" y="2077685"/>
                </a:lnTo>
                <a:lnTo>
                  <a:pt x="2458228" y="0"/>
                </a:lnTo>
                <a:close/>
              </a:path>
            </a:pathLst>
          </a:custGeom>
          <a:solidFill>
            <a:srgbClr val="C40452"/>
          </a:solidFill>
        </p:spPr>
        <p:txBody>
          <a:bodyPr wrap="square" lIns="0" tIns="0" rIns="0" bIns="0" rtlCol="0"/>
          <a:lstStyle/>
          <a:p>
            <a:endParaRPr/>
          </a:p>
        </p:txBody>
      </p:sp>
      <p:sp>
        <p:nvSpPr>
          <p:cNvPr id="20" name="bk object 20"/>
          <p:cNvSpPr/>
          <p:nvPr/>
        </p:nvSpPr>
        <p:spPr>
          <a:xfrm>
            <a:off x="2950548" y="0"/>
            <a:ext cx="2458720" cy="2077720"/>
          </a:xfrm>
          <a:custGeom>
            <a:avLst/>
            <a:gdLst/>
            <a:ahLst/>
            <a:cxnLst/>
            <a:rect l="l" t="t" r="r" b="b"/>
            <a:pathLst>
              <a:path w="2458720" h="2077720">
                <a:moveTo>
                  <a:pt x="2458270" y="0"/>
                </a:moveTo>
                <a:lnTo>
                  <a:pt x="1721424" y="0"/>
                </a:lnTo>
                <a:lnTo>
                  <a:pt x="0" y="2077685"/>
                </a:lnTo>
                <a:lnTo>
                  <a:pt x="736836" y="2077685"/>
                </a:lnTo>
                <a:lnTo>
                  <a:pt x="2458270" y="0"/>
                </a:lnTo>
                <a:close/>
              </a:path>
            </a:pathLst>
          </a:custGeom>
          <a:solidFill>
            <a:srgbClr val="C40452"/>
          </a:solidFill>
        </p:spPr>
        <p:txBody>
          <a:bodyPr wrap="square" lIns="0" tIns="0" rIns="0" bIns="0" rtlCol="0"/>
          <a:lstStyle/>
          <a:p>
            <a:endParaRPr/>
          </a:p>
        </p:txBody>
      </p:sp>
      <p:sp>
        <p:nvSpPr>
          <p:cNvPr id="21" name="bk object 21"/>
          <p:cNvSpPr/>
          <p:nvPr/>
        </p:nvSpPr>
        <p:spPr>
          <a:xfrm>
            <a:off x="4424167" y="0"/>
            <a:ext cx="2458720" cy="2077720"/>
          </a:xfrm>
          <a:custGeom>
            <a:avLst/>
            <a:gdLst/>
            <a:ahLst/>
            <a:cxnLst/>
            <a:rect l="l" t="t" r="r" b="b"/>
            <a:pathLst>
              <a:path w="2458720" h="2077720">
                <a:moveTo>
                  <a:pt x="2458302" y="0"/>
                </a:moveTo>
                <a:lnTo>
                  <a:pt x="1721434" y="0"/>
                </a:lnTo>
                <a:lnTo>
                  <a:pt x="0" y="2077685"/>
                </a:lnTo>
                <a:lnTo>
                  <a:pt x="736867" y="2077685"/>
                </a:lnTo>
                <a:lnTo>
                  <a:pt x="2458302" y="0"/>
                </a:lnTo>
                <a:close/>
              </a:path>
            </a:pathLst>
          </a:custGeom>
          <a:solidFill>
            <a:srgbClr val="C40452"/>
          </a:solidFill>
        </p:spPr>
        <p:txBody>
          <a:bodyPr wrap="square" lIns="0" tIns="0" rIns="0" bIns="0" rtlCol="0"/>
          <a:lstStyle/>
          <a:p>
            <a:endParaRPr/>
          </a:p>
        </p:txBody>
      </p:sp>
      <p:sp>
        <p:nvSpPr>
          <p:cNvPr id="22" name="bk object 22"/>
          <p:cNvSpPr/>
          <p:nvPr/>
        </p:nvSpPr>
        <p:spPr>
          <a:xfrm>
            <a:off x="5897846" y="0"/>
            <a:ext cx="14206855" cy="2077720"/>
          </a:xfrm>
          <a:custGeom>
            <a:avLst/>
            <a:gdLst/>
            <a:ahLst/>
            <a:cxnLst/>
            <a:rect l="l" t="t" r="r" b="b"/>
            <a:pathLst>
              <a:path w="14206855" h="2077720">
                <a:moveTo>
                  <a:pt x="2458281" y="0"/>
                </a:moveTo>
                <a:lnTo>
                  <a:pt x="1721434" y="0"/>
                </a:lnTo>
                <a:lnTo>
                  <a:pt x="0" y="2077685"/>
                </a:lnTo>
                <a:lnTo>
                  <a:pt x="736846" y="2077685"/>
                </a:lnTo>
                <a:lnTo>
                  <a:pt x="2458281" y="0"/>
                </a:lnTo>
                <a:close/>
              </a:path>
              <a:path w="14206855" h="2077720">
                <a:moveTo>
                  <a:pt x="14206248" y="939144"/>
                </a:moveTo>
                <a:lnTo>
                  <a:pt x="13262936" y="2077685"/>
                </a:lnTo>
                <a:lnTo>
                  <a:pt x="13999772" y="2077685"/>
                </a:lnTo>
                <a:lnTo>
                  <a:pt x="14206248" y="1828467"/>
                </a:lnTo>
                <a:lnTo>
                  <a:pt x="14206248" y="939144"/>
                </a:lnTo>
                <a:close/>
              </a:path>
            </a:pathLst>
          </a:custGeom>
          <a:solidFill>
            <a:srgbClr val="C40452"/>
          </a:solidFill>
        </p:spPr>
        <p:txBody>
          <a:bodyPr wrap="square" lIns="0" tIns="0" rIns="0" bIns="0" rtlCol="0"/>
          <a:lstStyle/>
          <a:p>
            <a:endParaRPr/>
          </a:p>
        </p:txBody>
      </p:sp>
      <p:sp>
        <p:nvSpPr>
          <p:cNvPr id="23" name="bk object 23"/>
          <p:cNvSpPr/>
          <p:nvPr/>
        </p:nvSpPr>
        <p:spPr>
          <a:xfrm>
            <a:off x="7371507" y="0"/>
            <a:ext cx="12733020" cy="2077720"/>
          </a:xfrm>
          <a:custGeom>
            <a:avLst/>
            <a:gdLst/>
            <a:ahLst/>
            <a:cxnLst/>
            <a:rect l="l" t="t" r="r" b="b"/>
            <a:pathLst>
              <a:path w="12733019" h="2077720">
                <a:moveTo>
                  <a:pt x="12732586" y="0"/>
                </a:moveTo>
                <a:lnTo>
                  <a:pt x="12037036" y="0"/>
                </a:lnTo>
                <a:lnTo>
                  <a:pt x="10315612" y="2077685"/>
                </a:lnTo>
                <a:lnTo>
                  <a:pt x="11052459" y="2077685"/>
                </a:lnTo>
                <a:lnTo>
                  <a:pt x="12732586" y="49851"/>
                </a:lnTo>
                <a:lnTo>
                  <a:pt x="12732586" y="0"/>
                </a:lnTo>
                <a:close/>
              </a:path>
              <a:path w="12733019" h="2077720">
                <a:moveTo>
                  <a:pt x="2458270" y="0"/>
                </a:moveTo>
                <a:lnTo>
                  <a:pt x="1721424" y="0"/>
                </a:lnTo>
                <a:lnTo>
                  <a:pt x="0" y="2077685"/>
                </a:lnTo>
                <a:lnTo>
                  <a:pt x="736836" y="2077685"/>
                </a:lnTo>
                <a:lnTo>
                  <a:pt x="2458270" y="0"/>
                </a:lnTo>
                <a:close/>
              </a:path>
            </a:pathLst>
          </a:custGeom>
          <a:solidFill>
            <a:srgbClr val="C40452"/>
          </a:solidFill>
        </p:spPr>
        <p:txBody>
          <a:bodyPr wrap="square" lIns="0" tIns="0" rIns="0" bIns="0" rtlCol="0"/>
          <a:lstStyle/>
          <a:p>
            <a:endParaRPr/>
          </a:p>
        </p:txBody>
      </p:sp>
      <p:sp>
        <p:nvSpPr>
          <p:cNvPr id="24" name="bk object 24"/>
          <p:cNvSpPr/>
          <p:nvPr/>
        </p:nvSpPr>
        <p:spPr>
          <a:xfrm>
            <a:off x="8845193" y="0"/>
            <a:ext cx="9826625" cy="2077720"/>
          </a:xfrm>
          <a:custGeom>
            <a:avLst/>
            <a:gdLst/>
            <a:ahLst/>
            <a:cxnLst/>
            <a:rect l="l" t="t" r="r" b="b"/>
            <a:pathLst>
              <a:path w="9826625" h="2077720">
                <a:moveTo>
                  <a:pt x="2458270" y="0"/>
                </a:moveTo>
                <a:lnTo>
                  <a:pt x="1721434" y="0"/>
                </a:lnTo>
                <a:lnTo>
                  <a:pt x="0" y="2077685"/>
                </a:lnTo>
                <a:lnTo>
                  <a:pt x="736836" y="2077685"/>
                </a:lnTo>
                <a:lnTo>
                  <a:pt x="2458270" y="0"/>
                </a:lnTo>
                <a:close/>
              </a:path>
              <a:path w="9826625" h="2077720">
                <a:moveTo>
                  <a:pt x="3931932" y="0"/>
                </a:moveTo>
                <a:lnTo>
                  <a:pt x="3195138" y="0"/>
                </a:lnTo>
                <a:lnTo>
                  <a:pt x="1473693" y="2077685"/>
                </a:lnTo>
                <a:lnTo>
                  <a:pt x="2210498" y="2077685"/>
                </a:lnTo>
                <a:lnTo>
                  <a:pt x="3931932" y="0"/>
                </a:lnTo>
                <a:close/>
              </a:path>
              <a:path w="9826625" h="2077720">
                <a:moveTo>
                  <a:pt x="5405594" y="0"/>
                </a:moveTo>
                <a:lnTo>
                  <a:pt x="4668737" y="0"/>
                </a:lnTo>
                <a:lnTo>
                  <a:pt x="2947302" y="2077685"/>
                </a:lnTo>
                <a:lnTo>
                  <a:pt x="3684160" y="2077685"/>
                </a:lnTo>
                <a:lnTo>
                  <a:pt x="5405594" y="0"/>
                </a:lnTo>
                <a:close/>
              </a:path>
              <a:path w="9826625" h="2077720">
                <a:moveTo>
                  <a:pt x="6879287" y="0"/>
                </a:moveTo>
                <a:lnTo>
                  <a:pt x="6142420" y="0"/>
                </a:lnTo>
                <a:lnTo>
                  <a:pt x="4420985" y="2077685"/>
                </a:lnTo>
                <a:lnTo>
                  <a:pt x="5157853" y="2077685"/>
                </a:lnTo>
                <a:lnTo>
                  <a:pt x="6879287" y="0"/>
                </a:lnTo>
                <a:close/>
              </a:path>
              <a:path w="9826625" h="2077720">
                <a:moveTo>
                  <a:pt x="8352855" y="0"/>
                </a:moveTo>
                <a:lnTo>
                  <a:pt x="7616082" y="0"/>
                </a:lnTo>
                <a:lnTo>
                  <a:pt x="5894637" y="2077685"/>
                </a:lnTo>
                <a:lnTo>
                  <a:pt x="6631421" y="2077685"/>
                </a:lnTo>
                <a:lnTo>
                  <a:pt x="8352855" y="0"/>
                </a:lnTo>
                <a:close/>
              </a:path>
              <a:path w="9826625" h="2077720">
                <a:moveTo>
                  <a:pt x="9826548" y="0"/>
                </a:moveTo>
                <a:lnTo>
                  <a:pt x="9089702" y="0"/>
                </a:lnTo>
                <a:lnTo>
                  <a:pt x="7368267" y="2077685"/>
                </a:lnTo>
                <a:lnTo>
                  <a:pt x="8105114" y="2077685"/>
                </a:lnTo>
                <a:lnTo>
                  <a:pt x="9826548" y="0"/>
                </a:lnTo>
                <a:close/>
              </a:path>
            </a:pathLst>
          </a:custGeom>
          <a:solidFill>
            <a:srgbClr val="C40452"/>
          </a:solidFill>
        </p:spPr>
        <p:txBody>
          <a:bodyPr wrap="square" lIns="0" tIns="0" rIns="0" bIns="0" rtlCol="0"/>
          <a:lstStyle/>
          <a:p>
            <a:endParaRPr/>
          </a:p>
        </p:txBody>
      </p:sp>
      <p:sp>
        <p:nvSpPr>
          <p:cNvPr id="25" name="bk object 25"/>
          <p:cNvSpPr/>
          <p:nvPr/>
        </p:nvSpPr>
        <p:spPr>
          <a:xfrm>
            <a:off x="4236791" y="0"/>
            <a:ext cx="15867380" cy="2077720"/>
          </a:xfrm>
          <a:custGeom>
            <a:avLst/>
            <a:gdLst/>
            <a:ahLst/>
            <a:cxnLst/>
            <a:rect l="l" t="t" r="r" b="b"/>
            <a:pathLst>
              <a:path w="15867380" h="2077720">
                <a:moveTo>
                  <a:pt x="15867308" y="0"/>
                </a:moveTo>
                <a:lnTo>
                  <a:pt x="0" y="0"/>
                </a:lnTo>
                <a:lnTo>
                  <a:pt x="78294" y="76912"/>
                </a:lnTo>
                <a:lnTo>
                  <a:pt x="245726" y="238982"/>
                </a:lnTo>
                <a:lnTo>
                  <a:pt x="413919" y="398679"/>
                </a:lnTo>
                <a:lnTo>
                  <a:pt x="582768" y="556055"/>
                </a:lnTo>
                <a:lnTo>
                  <a:pt x="752171" y="711163"/>
                </a:lnTo>
                <a:lnTo>
                  <a:pt x="964547" y="901941"/>
                </a:lnTo>
                <a:lnTo>
                  <a:pt x="1177427" y="1089362"/>
                </a:lnTo>
                <a:lnTo>
                  <a:pt x="1433266" y="1309981"/>
                </a:lnTo>
                <a:lnTo>
                  <a:pt x="1689194" y="1526094"/>
                </a:lnTo>
                <a:lnTo>
                  <a:pt x="1987426" y="1772768"/>
                </a:lnTo>
                <a:lnTo>
                  <a:pt x="2364421" y="2077685"/>
                </a:lnTo>
                <a:lnTo>
                  <a:pt x="15867308" y="2077685"/>
                </a:lnTo>
                <a:lnTo>
                  <a:pt x="15867308" y="0"/>
                </a:lnTo>
                <a:close/>
              </a:path>
            </a:pathLst>
          </a:custGeom>
          <a:solidFill>
            <a:srgbClr val="9E0520"/>
          </a:solidFill>
        </p:spPr>
        <p:txBody>
          <a:bodyPr wrap="square" lIns="0" tIns="0" rIns="0" bIns="0" rtlCol="0"/>
          <a:lstStyle/>
          <a:p>
            <a:endParaRPr/>
          </a:p>
        </p:txBody>
      </p:sp>
      <p:sp>
        <p:nvSpPr>
          <p:cNvPr id="26" name="bk object 26"/>
          <p:cNvSpPr/>
          <p:nvPr/>
        </p:nvSpPr>
        <p:spPr>
          <a:xfrm>
            <a:off x="4236794" y="8"/>
            <a:ext cx="3281679" cy="2077720"/>
          </a:xfrm>
          <a:custGeom>
            <a:avLst/>
            <a:gdLst/>
            <a:ahLst/>
            <a:cxnLst/>
            <a:rect l="l" t="t" r="r" b="b"/>
            <a:pathLst>
              <a:path w="3281679" h="2077720">
                <a:moveTo>
                  <a:pt x="819980" y="0"/>
                </a:moveTo>
                <a:lnTo>
                  <a:pt x="0" y="0"/>
                </a:lnTo>
                <a:lnTo>
                  <a:pt x="78291" y="76910"/>
                </a:lnTo>
                <a:lnTo>
                  <a:pt x="245724" y="238980"/>
                </a:lnTo>
                <a:lnTo>
                  <a:pt x="413917" y="398677"/>
                </a:lnTo>
                <a:lnTo>
                  <a:pt x="582766" y="556053"/>
                </a:lnTo>
                <a:lnTo>
                  <a:pt x="752170" y="711162"/>
                </a:lnTo>
                <a:lnTo>
                  <a:pt x="964546" y="901940"/>
                </a:lnTo>
                <a:lnTo>
                  <a:pt x="1177427" y="1089360"/>
                </a:lnTo>
                <a:lnTo>
                  <a:pt x="1433266" y="1309980"/>
                </a:lnTo>
                <a:lnTo>
                  <a:pt x="1689195" y="1526092"/>
                </a:lnTo>
                <a:lnTo>
                  <a:pt x="1987428" y="1772766"/>
                </a:lnTo>
                <a:lnTo>
                  <a:pt x="2364427" y="2077685"/>
                </a:lnTo>
                <a:lnTo>
                  <a:pt x="3281086" y="2077685"/>
                </a:lnTo>
                <a:lnTo>
                  <a:pt x="2787080" y="1688805"/>
                </a:lnTo>
                <a:lnTo>
                  <a:pt x="2412936" y="1387248"/>
                </a:lnTo>
                <a:lnTo>
                  <a:pt x="2079053" y="1111774"/>
                </a:lnTo>
                <a:lnTo>
                  <a:pt x="1828343" y="900334"/>
                </a:lnTo>
                <a:lnTo>
                  <a:pt x="1577760" y="684567"/>
                </a:lnTo>
                <a:lnTo>
                  <a:pt x="1369288" y="501334"/>
                </a:lnTo>
                <a:lnTo>
                  <a:pt x="1161341" y="314884"/>
                </a:lnTo>
                <a:lnTo>
                  <a:pt x="995498" y="163343"/>
                </a:lnTo>
                <a:lnTo>
                  <a:pt x="830220" y="9632"/>
                </a:lnTo>
                <a:lnTo>
                  <a:pt x="819980" y="0"/>
                </a:lnTo>
                <a:close/>
              </a:path>
            </a:pathLst>
          </a:custGeom>
          <a:solidFill>
            <a:srgbClr val="C40452"/>
          </a:solidFill>
        </p:spPr>
        <p:txBody>
          <a:bodyPr wrap="square" lIns="0" tIns="0" rIns="0" bIns="0" rtlCol="0"/>
          <a:lstStyle/>
          <a:p>
            <a:endParaRPr/>
          </a:p>
        </p:txBody>
      </p:sp>
      <p:sp>
        <p:nvSpPr>
          <p:cNvPr id="27" name="bk object 27"/>
          <p:cNvSpPr/>
          <p:nvPr/>
        </p:nvSpPr>
        <p:spPr>
          <a:xfrm>
            <a:off x="5897861" y="0"/>
            <a:ext cx="3486150" cy="2077720"/>
          </a:xfrm>
          <a:custGeom>
            <a:avLst/>
            <a:gdLst/>
            <a:ahLst/>
            <a:cxnLst/>
            <a:rect l="l" t="t" r="r" b="b"/>
            <a:pathLst>
              <a:path w="3486150" h="2077720">
                <a:moveTo>
                  <a:pt x="856237" y="0"/>
                </a:moveTo>
                <a:lnTo>
                  <a:pt x="0" y="0"/>
                </a:lnTo>
                <a:lnTo>
                  <a:pt x="72266" y="64519"/>
                </a:lnTo>
                <a:lnTo>
                  <a:pt x="276235" y="244172"/>
                </a:lnTo>
                <a:lnTo>
                  <a:pt x="521497" y="455795"/>
                </a:lnTo>
                <a:lnTo>
                  <a:pt x="766981" y="663243"/>
                </a:lnTo>
                <a:lnTo>
                  <a:pt x="1053205" y="900195"/>
                </a:lnTo>
                <a:lnTo>
                  <a:pt x="1420097" y="1197200"/>
                </a:lnTo>
                <a:lnTo>
                  <a:pt x="1865263" y="1549228"/>
                </a:lnTo>
                <a:lnTo>
                  <a:pt x="2549500" y="2077685"/>
                </a:lnTo>
                <a:lnTo>
                  <a:pt x="3485718" y="2077685"/>
                </a:lnTo>
                <a:lnTo>
                  <a:pt x="2392235" y="1241021"/>
                </a:lnTo>
                <a:lnTo>
                  <a:pt x="1867857" y="830023"/>
                </a:lnTo>
                <a:lnTo>
                  <a:pt x="1504253" y="538342"/>
                </a:lnTo>
                <a:lnTo>
                  <a:pt x="1181522" y="273565"/>
                </a:lnTo>
                <a:lnTo>
                  <a:pt x="900031" y="37266"/>
                </a:lnTo>
                <a:lnTo>
                  <a:pt x="856237" y="0"/>
                </a:lnTo>
                <a:close/>
              </a:path>
            </a:pathLst>
          </a:custGeom>
          <a:solidFill>
            <a:srgbClr val="C40452"/>
          </a:solidFill>
        </p:spPr>
        <p:txBody>
          <a:bodyPr wrap="square" lIns="0" tIns="0" rIns="0" bIns="0" rtlCol="0"/>
          <a:lstStyle/>
          <a:p>
            <a:endParaRPr/>
          </a:p>
        </p:txBody>
      </p:sp>
      <p:sp>
        <p:nvSpPr>
          <p:cNvPr id="28" name="bk object 28"/>
          <p:cNvSpPr/>
          <p:nvPr/>
        </p:nvSpPr>
        <p:spPr>
          <a:xfrm>
            <a:off x="7640293" y="9"/>
            <a:ext cx="3603625" cy="2077720"/>
          </a:xfrm>
          <a:custGeom>
            <a:avLst/>
            <a:gdLst/>
            <a:ahLst/>
            <a:cxnLst/>
            <a:rect l="l" t="t" r="r" b="b"/>
            <a:pathLst>
              <a:path w="3603625" h="2077720">
                <a:moveTo>
                  <a:pt x="905735" y="0"/>
                </a:moveTo>
                <a:lnTo>
                  <a:pt x="0" y="0"/>
                </a:lnTo>
                <a:lnTo>
                  <a:pt x="145035" y="118143"/>
                </a:lnTo>
                <a:lnTo>
                  <a:pt x="540420" y="434704"/>
                </a:lnTo>
                <a:lnTo>
                  <a:pt x="1053550" y="835986"/>
                </a:lnTo>
                <a:lnTo>
                  <a:pt x="2678223" y="2077685"/>
                </a:lnTo>
                <a:lnTo>
                  <a:pt x="3603240" y="2077685"/>
                </a:lnTo>
                <a:lnTo>
                  <a:pt x="2842941" y="1489128"/>
                </a:lnTo>
                <a:lnTo>
                  <a:pt x="1417130" y="399855"/>
                </a:lnTo>
                <a:lnTo>
                  <a:pt x="905735" y="0"/>
                </a:lnTo>
                <a:close/>
              </a:path>
            </a:pathLst>
          </a:custGeom>
          <a:solidFill>
            <a:srgbClr val="C40452"/>
          </a:solidFill>
        </p:spPr>
        <p:txBody>
          <a:bodyPr wrap="square" lIns="0" tIns="0" rIns="0" bIns="0" rtlCol="0"/>
          <a:lstStyle/>
          <a:p>
            <a:endParaRPr/>
          </a:p>
        </p:txBody>
      </p:sp>
      <p:sp>
        <p:nvSpPr>
          <p:cNvPr id="29" name="bk object 29"/>
          <p:cNvSpPr/>
          <p:nvPr/>
        </p:nvSpPr>
        <p:spPr>
          <a:xfrm>
            <a:off x="9467991" y="1"/>
            <a:ext cx="10636250" cy="2077720"/>
          </a:xfrm>
          <a:custGeom>
            <a:avLst/>
            <a:gdLst/>
            <a:ahLst/>
            <a:cxnLst/>
            <a:rect l="l" t="t" r="r" b="b"/>
            <a:pathLst>
              <a:path w="10636250" h="2077720">
                <a:moveTo>
                  <a:pt x="932995" y="0"/>
                </a:moveTo>
                <a:lnTo>
                  <a:pt x="0" y="0"/>
                </a:lnTo>
                <a:lnTo>
                  <a:pt x="1972525" y="1511041"/>
                </a:lnTo>
                <a:lnTo>
                  <a:pt x="2401019" y="1849676"/>
                </a:lnTo>
                <a:lnTo>
                  <a:pt x="2682429" y="2077685"/>
                </a:lnTo>
                <a:lnTo>
                  <a:pt x="3558837" y="2077685"/>
                </a:lnTo>
                <a:lnTo>
                  <a:pt x="3373320" y="1918064"/>
                </a:lnTo>
                <a:lnTo>
                  <a:pt x="3175026" y="1751117"/>
                </a:lnTo>
                <a:lnTo>
                  <a:pt x="2932965" y="1551700"/>
                </a:lnTo>
                <a:lnTo>
                  <a:pt x="2603957" y="1286979"/>
                </a:lnTo>
                <a:lnTo>
                  <a:pt x="2099113" y="891254"/>
                </a:lnTo>
                <a:lnTo>
                  <a:pt x="932995" y="0"/>
                </a:lnTo>
                <a:close/>
              </a:path>
              <a:path w="10636250" h="2077720">
                <a:moveTo>
                  <a:pt x="10636107" y="0"/>
                </a:moveTo>
                <a:lnTo>
                  <a:pt x="10203943" y="0"/>
                </a:lnTo>
                <a:lnTo>
                  <a:pt x="10240706" y="47264"/>
                </a:lnTo>
                <a:lnTo>
                  <a:pt x="10276068" y="93112"/>
                </a:lnTo>
                <a:lnTo>
                  <a:pt x="10311275" y="139135"/>
                </a:lnTo>
                <a:lnTo>
                  <a:pt x="10346324" y="185336"/>
                </a:lnTo>
                <a:lnTo>
                  <a:pt x="10381215" y="231713"/>
                </a:lnTo>
                <a:lnTo>
                  <a:pt x="10415946" y="278270"/>
                </a:lnTo>
                <a:lnTo>
                  <a:pt x="10450516" y="325006"/>
                </a:lnTo>
                <a:lnTo>
                  <a:pt x="10484922" y="371923"/>
                </a:lnTo>
                <a:lnTo>
                  <a:pt x="10519162" y="419022"/>
                </a:lnTo>
                <a:lnTo>
                  <a:pt x="10553236" y="466303"/>
                </a:lnTo>
                <a:lnTo>
                  <a:pt x="10587142" y="513769"/>
                </a:lnTo>
                <a:lnTo>
                  <a:pt x="10620878" y="561419"/>
                </a:lnTo>
                <a:lnTo>
                  <a:pt x="10636107" y="583123"/>
                </a:lnTo>
                <a:lnTo>
                  <a:pt x="10636107" y="0"/>
                </a:lnTo>
                <a:close/>
              </a:path>
            </a:pathLst>
          </a:custGeom>
          <a:solidFill>
            <a:srgbClr val="C40452"/>
          </a:solidFill>
        </p:spPr>
        <p:txBody>
          <a:bodyPr wrap="square" lIns="0" tIns="0" rIns="0" bIns="0" rtlCol="0"/>
          <a:lstStyle/>
          <a:p>
            <a:endParaRPr/>
          </a:p>
        </p:txBody>
      </p:sp>
      <p:sp>
        <p:nvSpPr>
          <p:cNvPr id="30" name="bk object 30"/>
          <p:cNvSpPr/>
          <p:nvPr/>
        </p:nvSpPr>
        <p:spPr>
          <a:xfrm>
            <a:off x="18188680" y="0"/>
            <a:ext cx="1915795" cy="2077720"/>
          </a:xfrm>
          <a:custGeom>
            <a:avLst/>
            <a:gdLst/>
            <a:ahLst/>
            <a:cxnLst/>
            <a:rect l="l" t="t" r="r" b="b"/>
            <a:pathLst>
              <a:path w="1915794" h="2077720">
                <a:moveTo>
                  <a:pt x="751155" y="0"/>
                </a:moveTo>
                <a:lnTo>
                  <a:pt x="0" y="0"/>
                </a:lnTo>
                <a:lnTo>
                  <a:pt x="55724" y="63133"/>
                </a:lnTo>
                <a:lnTo>
                  <a:pt x="126619" y="144512"/>
                </a:lnTo>
                <a:lnTo>
                  <a:pt x="196992" y="226456"/>
                </a:lnTo>
                <a:lnTo>
                  <a:pt x="266830" y="308973"/>
                </a:lnTo>
                <a:lnTo>
                  <a:pt x="336121" y="392070"/>
                </a:lnTo>
                <a:lnTo>
                  <a:pt x="404852" y="475754"/>
                </a:lnTo>
                <a:lnTo>
                  <a:pt x="473010" y="560031"/>
                </a:lnTo>
                <a:lnTo>
                  <a:pt x="540583" y="644909"/>
                </a:lnTo>
                <a:lnTo>
                  <a:pt x="574146" y="687575"/>
                </a:lnTo>
                <a:lnTo>
                  <a:pt x="607558" y="730394"/>
                </a:lnTo>
                <a:lnTo>
                  <a:pt x="640817" y="773367"/>
                </a:lnTo>
                <a:lnTo>
                  <a:pt x="673922" y="816495"/>
                </a:lnTo>
                <a:lnTo>
                  <a:pt x="706871" y="859777"/>
                </a:lnTo>
                <a:lnTo>
                  <a:pt x="739663" y="903216"/>
                </a:lnTo>
                <a:lnTo>
                  <a:pt x="772295" y="946813"/>
                </a:lnTo>
                <a:lnTo>
                  <a:pt x="804767" y="990567"/>
                </a:lnTo>
                <a:lnTo>
                  <a:pt x="837077" y="1034480"/>
                </a:lnTo>
                <a:lnTo>
                  <a:pt x="869223" y="1078553"/>
                </a:lnTo>
                <a:lnTo>
                  <a:pt x="901204" y="1122786"/>
                </a:lnTo>
                <a:lnTo>
                  <a:pt x="933018" y="1167181"/>
                </a:lnTo>
                <a:lnTo>
                  <a:pt x="964663" y="1211738"/>
                </a:lnTo>
                <a:lnTo>
                  <a:pt x="996139" y="1256459"/>
                </a:lnTo>
                <a:lnTo>
                  <a:pt x="1027442" y="1301343"/>
                </a:lnTo>
                <a:lnTo>
                  <a:pt x="1058573" y="1346393"/>
                </a:lnTo>
                <a:lnTo>
                  <a:pt x="1089528" y="1391608"/>
                </a:lnTo>
                <a:lnTo>
                  <a:pt x="1120308" y="1436990"/>
                </a:lnTo>
                <a:lnTo>
                  <a:pt x="1150909" y="1482540"/>
                </a:lnTo>
                <a:lnTo>
                  <a:pt x="1181330" y="1528258"/>
                </a:lnTo>
                <a:lnTo>
                  <a:pt x="1211571" y="1574146"/>
                </a:lnTo>
                <a:lnTo>
                  <a:pt x="1241628" y="1620203"/>
                </a:lnTo>
                <a:lnTo>
                  <a:pt x="1271502" y="1666432"/>
                </a:lnTo>
                <a:lnTo>
                  <a:pt x="1301189" y="1712833"/>
                </a:lnTo>
                <a:lnTo>
                  <a:pt x="1330689" y="1759406"/>
                </a:lnTo>
                <a:lnTo>
                  <a:pt x="1360000" y="1806153"/>
                </a:lnTo>
                <a:lnTo>
                  <a:pt x="1389120" y="1853075"/>
                </a:lnTo>
                <a:lnTo>
                  <a:pt x="1418048" y="1900172"/>
                </a:lnTo>
                <a:lnTo>
                  <a:pt x="1446782" y="1947446"/>
                </a:lnTo>
                <a:lnTo>
                  <a:pt x="1475321" y="1994897"/>
                </a:lnTo>
                <a:lnTo>
                  <a:pt x="1503662" y="2042525"/>
                </a:lnTo>
                <a:lnTo>
                  <a:pt x="1524360" y="2077685"/>
                </a:lnTo>
                <a:lnTo>
                  <a:pt x="1915417" y="2077685"/>
                </a:lnTo>
                <a:lnTo>
                  <a:pt x="1915417" y="1622723"/>
                </a:lnTo>
                <a:lnTo>
                  <a:pt x="1886929" y="1576054"/>
                </a:lnTo>
                <a:lnTo>
                  <a:pt x="1856872" y="1527321"/>
                </a:lnTo>
                <a:lnTo>
                  <a:pt x="1826622" y="1478776"/>
                </a:lnTo>
                <a:lnTo>
                  <a:pt x="1796182" y="1430417"/>
                </a:lnTo>
                <a:lnTo>
                  <a:pt x="1765553" y="1382243"/>
                </a:lnTo>
                <a:lnTo>
                  <a:pt x="1734736" y="1334254"/>
                </a:lnTo>
                <a:lnTo>
                  <a:pt x="1703732" y="1286449"/>
                </a:lnTo>
                <a:lnTo>
                  <a:pt x="1672545" y="1238826"/>
                </a:lnTo>
                <a:lnTo>
                  <a:pt x="1641174" y="1191385"/>
                </a:lnTo>
                <a:lnTo>
                  <a:pt x="1609622" y="1144125"/>
                </a:lnTo>
                <a:lnTo>
                  <a:pt x="1577891" y="1097044"/>
                </a:lnTo>
                <a:lnTo>
                  <a:pt x="1545982" y="1050142"/>
                </a:lnTo>
                <a:lnTo>
                  <a:pt x="1513896" y="1003418"/>
                </a:lnTo>
                <a:lnTo>
                  <a:pt x="1481636" y="956871"/>
                </a:lnTo>
                <a:lnTo>
                  <a:pt x="1449202" y="910500"/>
                </a:lnTo>
                <a:lnTo>
                  <a:pt x="1416596" y="864304"/>
                </a:lnTo>
                <a:lnTo>
                  <a:pt x="1383821" y="818283"/>
                </a:lnTo>
                <a:lnTo>
                  <a:pt x="1350877" y="772434"/>
                </a:lnTo>
                <a:lnTo>
                  <a:pt x="1317767" y="726758"/>
                </a:lnTo>
                <a:lnTo>
                  <a:pt x="1284491" y="681252"/>
                </a:lnTo>
                <a:lnTo>
                  <a:pt x="1251051" y="635917"/>
                </a:lnTo>
                <a:lnTo>
                  <a:pt x="1217450" y="590752"/>
                </a:lnTo>
                <a:lnTo>
                  <a:pt x="1183688" y="545755"/>
                </a:lnTo>
                <a:lnTo>
                  <a:pt x="1149768" y="500925"/>
                </a:lnTo>
                <a:lnTo>
                  <a:pt x="1115690" y="456262"/>
                </a:lnTo>
                <a:lnTo>
                  <a:pt x="1081457" y="411764"/>
                </a:lnTo>
                <a:lnTo>
                  <a:pt x="1047069" y="367431"/>
                </a:lnTo>
                <a:lnTo>
                  <a:pt x="1012530" y="323262"/>
                </a:lnTo>
                <a:lnTo>
                  <a:pt x="977839" y="279255"/>
                </a:lnTo>
                <a:lnTo>
                  <a:pt x="908012" y="191727"/>
                </a:lnTo>
                <a:lnTo>
                  <a:pt x="837602" y="104837"/>
                </a:lnTo>
                <a:lnTo>
                  <a:pt x="766620" y="18580"/>
                </a:lnTo>
                <a:lnTo>
                  <a:pt x="751155" y="0"/>
                </a:lnTo>
                <a:close/>
              </a:path>
            </a:pathLst>
          </a:custGeom>
          <a:solidFill>
            <a:srgbClr val="C40452"/>
          </a:solidFill>
        </p:spPr>
        <p:txBody>
          <a:bodyPr wrap="square" lIns="0" tIns="0" rIns="0" bIns="0" rtlCol="0"/>
          <a:lstStyle/>
          <a:p>
            <a:endParaRPr/>
          </a:p>
        </p:txBody>
      </p:sp>
      <p:sp>
        <p:nvSpPr>
          <p:cNvPr id="31" name="bk object 31"/>
          <p:cNvSpPr/>
          <p:nvPr/>
        </p:nvSpPr>
        <p:spPr>
          <a:xfrm>
            <a:off x="11337756" y="2"/>
            <a:ext cx="3358515" cy="2077720"/>
          </a:xfrm>
          <a:custGeom>
            <a:avLst/>
            <a:gdLst/>
            <a:ahLst/>
            <a:cxnLst/>
            <a:rect l="l" t="t" r="r" b="b"/>
            <a:pathLst>
              <a:path w="3358515" h="2077720">
                <a:moveTo>
                  <a:pt x="932003" y="0"/>
                </a:moveTo>
                <a:lnTo>
                  <a:pt x="0" y="0"/>
                </a:lnTo>
                <a:lnTo>
                  <a:pt x="693960" y="533519"/>
                </a:lnTo>
                <a:lnTo>
                  <a:pt x="1152510" y="894543"/>
                </a:lnTo>
                <a:lnTo>
                  <a:pt x="1479097" y="1158360"/>
                </a:lnTo>
                <a:lnTo>
                  <a:pt x="1719593" y="1357319"/>
                </a:lnTo>
                <a:lnTo>
                  <a:pt x="1916782" y="1524035"/>
                </a:lnTo>
                <a:lnTo>
                  <a:pt x="2110801" y="1691739"/>
                </a:lnTo>
                <a:lnTo>
                  <a:pt x="2263583" y="1826710"/>
                </a:lnTo>
                <a:lnTo>
                  <a:pt x="2414076" y="1962477"/>
                </a:lnTo>
                <a:lnTo>
                  <a:pt x="2539141" y="2077685"/>
                </a:lnTo>
                <a:lnTo>
                  <a:pt x="3358152" y="2077685"/>
                </a:lnTo>
                <a:lnTo>
                  <a:pt x="3280264" y="2000182"/>
                </a:lnTo>
                <a:lnTo>
                  <a:pt x="3174077" y="1896357"/>
                </a:lnTo>
                <a:lnTo>
                  <a:pt x="3066504" y="1793162"/>
                </a:lnTo>
                <a:lnTo>
                  <a:pt x="2957587" y="1690567"/>
                </a:lnTo>
                <a:lnTo>
                  <a:pt x="2847370" y="1588540"/>
                </a:lnTo>
                <a:lnTo>
                  <a:pt x="2698465" y="1453334"/>
                </a:lnTo>
                <a:lnTo>
                  <a:pt x="2547428" y="1319009"/>
                </a:lnTo>
                <a:lnTo>
                  <a:pt x="2355787" y="1152227"/>
                </a:lnTo>
                <a:lnTo>
                  <a:pt x="2161171" y="986561"/>
                </a:lnTo>
                <a:lnTo>
                  <a:pt x="1923988" y="789029"/>
                </a:lnTo>
                <a:lnTo>
                  <a:pt x="1642683" y="560008"/>
                </a:lnTo>
                <a:lnTo>
                  <a:pt x="1233281" y="234758"/>
                </a:lnTo>
                <a:lnTo>
                  <a:pt x="932003" y="0"/>
                </a:lnTo>
                <a:close/>
              </a:path>
            </a:pathLst>
          </a:custGeom>
          <a:solidFill>
            <a:srgbClr val="C40452"/>
          </a:solidFill>
        </p:spPr>
        <p:txBody>
          <a:bodyPr wrap="square" lIns="0" tIns="0" rIns="0" bIns="0" rtlCol="0"/>
          <a:lstStyle/>
          <a:p>
            <a:endParaRPr/>
          </a:p>
        </p:txBody>
      </p:sp>
      <p:sp>
        <p:nvSpPr>
          <p:cNvPr id="32" name="bk object 32"/>
          <p:cNvSpPr/>
          <p:nvPr/>
        </p:nvSpPr>
        <p:spPr>
          <a:xfrm>
            <a:off x="13189312" y="0"/>
            <a:ext cx="3056255" cy="2077720"/>
          </a:xfrm>
          <a:custGeom>
            <a:avLst/>
            <a:gdLst/>
            <a:ahLst/>
            <a:cxnLst/>
            <a:rect l="l" t="t" r="r" b="b"/>
            <a:pathLst>
              <a:path w="3056255" h="2077720">
                <a:moveTo>
                  <a:pt x="900623" y="0"/>
                </a:moveTo>
                <a:lnTo>
                  <a:pt x="0" y="0"/>
                </a:lnTo>
                <a:lnTo>
                  <a:pt x="238711" y="191716"/>
                </a:lnTo>
                <a:lnTo>
                  <a:pt x="516256" y="419075"/>
                </a:lnTo>
                <a:lnTo>
                  <a:pt x="750416" y="615352"/>
                </a:lnTo>
                <a:lnTo>
                  <a:pt x="942682" y="780092"/>
                </a:lnTo>
                <a:lnTo>
                  <a:pt x="1132150" y="946056"/>
                </a:lnTo>
                <a:lnTo>
                  <a:pt x="1281592" y="1079804"/>
                </a:lnTo>
                <a:lnTo>
                  <a:pt x="1429039" y="1214501"/>
                </a:lnTo>
                <a:lnTo>
                  <a:pt x="1538261" y="1316191"/>
                </a:lnTo>
                <a:lnTo>
                  <a:pt x="1646272" y="1418488"/>
                </a:lnTo>
                <a:lnTo>
                  <a:pt x="1753033" y="1521422"/>
                </a:lnTo>
                <a:lnTo>
                  <a:pt x="1858506" y="1625025"/>
                </a:lnTo>
                <a:lnTo>
                  <a:pt x="1962652" y="1729328"/>
                </a:lnTo>
                <a:lnTo>
                  <a:pt x="2031327" y="1799267"/>
                </a:lnTo>
                <a:lnTo>
                  <a:pt x="2099384" y="1869540"/>
                </a:lnTo>
                <a:lnTo>
                  <a:pt x="2166812" y="1940157"/>
                </a:lnTo>
                <a:lnTo>
                  <a:pt x="2233600" y="2011127"/>
                </a:lnTo>
                <a:lnTo>
                  <a:pt x="2295326" y="2077685"/>
                </a:lnTo>
                <a:lnTo>
                  <a:pt x="3055729" y="2077685"/>
                </a:lnTo>
                <a:lnTo>
                  <a:pt x="3017123" y="2032386"/>
                </a:lnTo>
                <a:lnTo>
                  <a:pt x="2953985" y="1959314"/>
                </a:lnTo>
                <a:lnTo>
                  <a:pt x="2890197" y="1886658"/>
                </a:lnTo>
                <a:lnTo>
                  <a:pt x="2825768" y="1814408"/>
                </a:lnTo>
                <a:lnTo>
                  <a:pt x="2760710" y="1742556"/>
                </a:lnTo>
                <a:lnTo>
                  <a:pt x="2695031" y="1671092"/>
                </a:lnTo>
                <a:lnTo>
                  <a:pt x="2628742" y="1600007"/>
                </a:lnTo>
                <a:lnTo>
                  <a:pt x="2561854" y="1529292"/>
                </a:lnTo>
                <a:lnTo>
                  <a:pt x="2494375" y="1458937"/>
                </a:lnTo>
                <a:lnTo>
                  <a:pt x="2426318" y="1388935"/>
                </a:lnTo>
                <a:lnTo>
                  <a:pt x="2323168" y="1284570"/>
                </a:lnTo>
                <a:lnTo>
                  <a:pt x="2218771" y="1180945"/>
                </a:lnTo>
                <a:lnTo>
                  <a:pt x="2113163" y="1078030"/>
                </a:lnTo>
                <a:lnTo>
                  <a:pt x="2006376" y="975793"/>
                </a:lnTo>
                <a:lnTo>
                  <a:pt x="1898446" y="874203"/>
                </a:lnTo>
                <a:lnTo>
                  <a:pt x="1752820" y="739704"/>
                </a:lnTo>
                <a:lnTo>
                  <a:pt x="1605303" y="606229"/>
                </a:lnTo>
                <a:lnTo>
                  <a:pt x="1455977" y="473703"/>
                </a:lnTo>
                <a:lnTo>
                  <a:pt x="1266899" y="309272"/>
                </a:lnTo>
                <a:lnTo>
                  <a:pt x="1036666" y="113563"/>
                </a:lnTo>
                <a:lnTo>
                  <a:pt x="900623" y="0"/>
                </a:lnTo>
                <a:close/>
              </a:path>
            </a:pathLst>
          </a:custGeom>
          <a:solidFill>
            <a:srgbClr val="C40452"/>
          </a:solidFill>
        </p:spPr>
        <p:txBody>
          <a:bodyPr wrap="square" lIns="0" tIns="0" rIns="0" bIns="0" rtlCol="0"/>
          <a:lstStyle/>
          <a:p>
            <a:endParaRPr/>
          </a:p>
        </p:txBody>
      </p:sp>
      <p:sp>
        <p:nvSpPr>
          <p:cNvPr id="33" name="bk object 33"/>
          <p:cNvSpPr/>
          <p:nvPr/>
        </p:nvSpPr>
        <p:spPr>
          <a:xfrm>
            <a:off x="16631910" y="0"/>
            <a:ext cx="2418080" cy="2077720"/>
          </a:xfrm>
          <a:custGeom>
            <a:avLst/>
            <a:gdLst/>
            <a:ahLst/>
            <a:cxnLst/>
            <a:rect l="l" t="t" r="r" b="b"/>
            <a:pathLst>
              <a:path w="2418080" h="2077720">
                <a:moveTo>
                  <a:pt x="791124" y="0"/>
                </a:moveTo>
                <a:lnTo>
                  <a:pt x="0" y="0"/>
                </a:lnTo>
                <a:lnTo>
                  <a:pt x="85494" y="85097"/>
                </a:lnTo>
                <a:lnTo>
                  <a:pt x="190852" y="191661"/>
                </a:lnTo>
                <a:lnTo>
                  <a:pt x="295216" y="299137"/>
                </a:lnTo>
                <a:lnTo>
                  <a:pt x="398551" y="407549"/>
                </a:lnTo>
                <a:lnTo>
                  <a:pt x="466853" y="480357"/>
                </a:lnTo>
                <a:lnTo>
                  <a:pt x="534673" y="553599"/>
                </a:lnTo>
                <a:lnTo>
                  <a:pt x="602000" y="627284"/>
                </a:lnTo>
                <a:lnTo>
                  <a:pt x="668824" y="701418"/>
                </a:lnTo>
                <a:lnTo>
                  <a:pt x="735135" y="776010"/>
                </a:lnTo>
                <a:lnTo>
                  <a:pt x="800924" y="851065"/>
                </a:lnTo>
                <a:lnTo>
                  <a:pt x="866179" y="926593"/>
                </a:lnTo>
                <a:lnTo>
                  <a:pt x="930892" y="1002600"/>
                </a:lnTo>
                <a:lnTo>
                  <a:pt x="995050" y="1079094"/>
                </a:lnTo>
                <a:lnTo>
                  <a:pt x="1058646" y="1156082"/>
                </a:lnTo>
                <a:lnTo>
                  <a:pt x="1121668" y="1233572"/>
                </a:lnTo>
                <a:lnTo>
                  <a:pt x="1184106" y="1311571"/>
                </a:lnTo>
                <a:lnTo>
                  <a:pt x="1215104" y="1350764"/>
                </a:lnTo>
                <a:lnTo>
                  <a:pt x="1245951" y="1390087"/>
                </a:lnTo>
                <a:lnTo>
                  <a:pt x="1276647" y="1429540"/>
                </a:lnTo>
                <a:lnTo>
                  <a:pt x="1307192" y="1469126"/>
                </a:lnTo>
                <a:lnTo>
                  <a:pt x="1337582" y="1508844"/>
                </a:lnTo>
                <a:lnTo>
                  <a:pt x="1367818" y="1548697"/>
                </a:lnTo>
                <a:lnTo>
                  <a:pt x="1397898" y="1588684"/>
                </a:lnTo>
                <a:lnTo>
                  <a:pt x="1427821" y="1628806"/>
                </a:lnTo>
                <a:lnTo>
                  <a:pt x="1457585" y="1669065"/>
                </a:lnTo>
                <a:lnTo>
                  <a:pt x="1487189" y="1709462"/>
                </a:lnTo>
                <a:lnTo>
                  <a:pt x="1516632" y="1749997"/>
                </a:lnTo>
                <a:lnTo>
                  <a:pt x="1545912" y="1790671"/>
                </a:lnTo>
                <a:lnTo>
                  <a:pt x="1575029" y="1831486"/>
                </a:lnTo>
                <a:lnTo>
                  <a:pt x="1603982" y="1872442"/>
                </a:lnTo>
                <a:lnTo>
                  <a:pt x="1632767" y="1913539"/>
                </a:lnTo>
                <a:lnTo>
                  <a:pt x="1661386" y="1954780"/>
                </a:lnTo>
                <a:lnTo>
                  <a:pt x="1689836" y="1996165"/>
                </a:lnTo>
                <a:lnTo>
                  <a:pt x="1718116" y="2037695"/>
                </a:lnTo>
                <a:lnTo>
                  <a:pt x="1745087" y="2077685"/>
                </a:lnTo>
                <a:lnTo>
                  <a:pt x="2417893" y="2077685"/>
                </a:lnTo>
                <a:lnTo>
                  <a:pt x="2387846" y="2030002"/>
                </a:lnTo>
                <a:lnTo>
                  <a:pt x="2361038" y="1987910"/>
                </a:lnTo>
                <a:lnTo>
                  <a:pt x="2334006" y="1945865"/>
                </a:lnTo>
                <a:lnTo>
                  <a:pt x="2306750" y="1903868"/>
                </a:lnTo>
                <a:lnTo>
                  <a:pt x="2279270" y="1861918"/>
                </a:lnTo>
                <a:lnTo>
                  <a:pt x="2251566" y="1820014"/>
                </a:lnTo>
                <a:lnTo>
                  <a:pt x="2223636" y="1778157"/>
                </a:lnTo>
                <a:lnTo>
                  <a:pt x="2195482" y="1736346"/>
                </a:lnTo>
                <a:lnTo>
                  <a:pt x="2167103" y="1694579"/>
                </a:lnTo>
                <a:lnTo>
                  <a:pt x="2138498" y="1652858"/>
                </a:lnTo>
                <a:lnTo>
                  <a:pt x="2109667" y="1611181"/>
                </a:lnTo>
                <a:lnTo>
                  <a:pt x="2080611" y="1569549"/>
                </a:lnTo>
                <a:lnTo>
                  <a:pt x="2051328" y="1527960"/>
                </a:lnTo>
                <a:lnTo>
                  <a:pt x="2021818" y="1486414"/>
                </a:lnTo>
                <a:lnTo>
                  <a:pt x="1992082" y="1444911"/>
                </a:lnTo>
                <a:lnTo>
                  <a:pt x="1962119" y="1403451"/>
                </a:lnTo>
                <a:lnTo>
                  <a:pt x="1931928" y="1362033"/>
                </a:lnTo>
                <a:lnTo>
                  <a:pt x="1901509" y="1320656"/>
                </a:lnTo>
                <a:lnTo>
                  <a:pt x="1870863" y="1279321"/>
                </a:lnTo>
                <a:lnTo>
                  <a:pt x="1839989" y="1238026"/>
                </a:lnTo>
                <a:lnTo>
                  <a:pt x="1808886" y="1196772"/>
                </a:lnTo>
                <a:lnTo>
                  <a:pt x="1777555" y="1155557"/>
                </a:lnTo>
                <a:lnTo>
                  <a:pt x="1745994" y="1114383"/>
                </a:lnTo>
                <a:lnTo>
                  <a:pt x="1714205" y="1073247"/>
                </a:lnTo>
                <a:lnTo>
                  <a:pt x="1682186" y="1032150"/>
                </a:lnTo>
                <a:lnTo>
                  <a:pt x="1649937" y="991092"/>
                </a:lnTo>
                <a:lnTo>
                  <a:pt x="1617458" y="950071"/>
                </a:lnTo>
                <a:lnTo>
                  <a:pt x="1551810" y="868142"/>
                </a:lnTo>
                <a:lnTo>
                  <a:pt x="1485238" y="786359"/>
                </a:lnTo>
                <a:lnTo>
                  <a:pt x="1417741" y="704720"/>
                </a:lnTo>
                <a:lnTo>
                  <a:pt x="1349317" y="623221"/>
                </a:lnTo>
                <a:lnTo>
                  <a:pt x="1279963" y="541858"/>
                </a:lnTo>
                <a:lnTo>
                  <a:pt x="1209678" y="460629"/>
                </a:lnTo>
                <a:lnTo>
                  <a:pt x="1138459" y="379529"/>
                </a:lnTo>
                <a:lnTo>
                  <a:pt x="1066304" y="298557"/>
                </a:lnTo>
                <a:lnTo>
                  <a:pt x="993212" y="217708"/>
                </a:lnTo>
                <a:lnTo>
                  <a:pt x="919179" y="136978"/>
                </a:lnTo>
                <a:lnTo>
                  <a:pt x="844205" y="56366"/>
                </a:lnTo>
                <a:lnTo>
                  <a:pt x="791124" y="0"/>
                </a:lnTo>
                <a:close/>
              </a:path>
            </a:pathLst>
          </a:custGeom>
          <a:solidFill>
            <a:srgbClr val="C40452"/>
          </a:solidFill>
        </p:spPr>
        <p:txBody>
          <a:bodyPr wrap="square" lIns="0" tIns="0" rIns="0" bIns="0" rtlCol="0"/>
          <a:lstStyle/>
          <a:p>
            <a:endParaRPr/>
          </a:p>
        </p:txBody>
      </p:sp>
      <p:sp>
        <p:nvSpPr>
          <p:cNvPr id="34" name="bk object 34"/>
          <p:cNvSpPr/>
          <p:nvPr/>
        </p:nvSpPr>
        <p:spPr>
          <a:xfrm>
            <a:off x="14960496" y="0"/>
            <a:ext cx="2722245" cy="2077720"/>
          </a:xfrm>
          <a:custGeom>
            <a:avLst/>
            <a:gdLst/>
            <a:ahLst/>
            <a:cxnLst/>
            <a:rect l="l" t="t" r="r" b="b"/>
            <a:pathLst>
              <a:path w="2722244" h="2077720">
                <a:moveTo>
                  <a:pt x="848831" y="0"/>
                </a:moveTo>
                <a:lnTo>
                  <a:pt x="0" y="0"/>
                </a:lnTo>
                <a:lnTo>
                  <a:pt x="144771" y="128042"/>
                </a:lnTo>
                <a:lnTo>
                  <a:pt x="292446" y="261029"/>
                </a:lnTo>
                <a:lnTo>
                  <a:pt x="438636" y="395243"/>
                </a:lnTo>
                <a:lnTo>
                  <a:pt x="474941" y="428995"/>
                </a:lnTo>
                <a:lnTo>
                  <a:pt x="619146" y="564823"/>
                </a:lnTo>
                <a:lnTo>
                  <a:pt x="726194" y="667581"/>
                </a:lnTo>
                <a:lnTo>
                  <a:pt x="832251" y="771126"/>
                </a:lnTo>
                <a:lnTo>
                  <a:pt x="937278" y="875482"/>
                </a:lnTo>
                <a:lnTo>
                  <a:pt x="1041236" y="980673"/>
                </a:lnTo>
                <a:lnTo>
                  <a:pt x="1144086" y="1086722"/>
                </a:lnTo>
                <a:lnTo>
                  <a:pt x="1212017" y="1157911"/>
                </a:lnTo>
                <a:lnTo>
                  <a:pt x="1279427" y="1229499"/>
                </a:lnTo>
                <a:lnTo>
                  <a:pt x="1346304" y="1301494"/>
                </a:lnTo>
                <a:lnTo>
                  <a:pt x="1412637" y="1373902"/>
                </a:lnTo>
                <a:lnTo>
                  <a:pt x="1478413" y="1446732"/>
                </a:lnTo>
                <a:lnTo>
                  <a:pt x="1543622" y="1519989"/>
                </a:lnTo>
                <a:lnTo>
                  <a:pt x="1608252" y="1593682"/>
                </a:lnTo>
                <a:lnTo>
                  <a:pt x="1672312" y="1667842"/>
                </a:lnTo>
                <a:lnTo>
                  <a:pt x="1735727" y="1742401"/>
                </a:lnTo>
                <a:lnTo>
                  <a:pt x="1798549" y="1817442"/>
                </a:lnTo>
                <a:lnTo>
                  <a:pt x="1860746" y="1892947"/>
                </a:lnTo>
                <a:lnTo>
                  <a:pt x="1891606" y="1930875"/>
                </a:lnTo>
                <a:lnTo>
                  <a:pt x="1922306" y="1968922"/>
                </a:lnTo>
                <a:lnTo>
                  <a:pt x="1952843" y="2007089"/>
                </a:lnTo>
                <a:lnTo>
                  <a:pt x="1983217" y="2045375"/>
                </a:lnTo>
                <a:lnTo>
                  <a:pt x="2008629" y="2077685"/>
                </a:lnTo>
                <a:lnTo>
                  <a:pt x="2721966" y="2077685"/>
                </a:lnTo>
                <a:lnTo>
                  <a:pt x="2678350" y="2017873"/>
                </a:lnTo>
                <a:lnTo>
                  <a:pt x="2649268" y="1978470"/>
                </a:lnTo>
                <a:lnTo>
                  <a:pt x="2620022" y="1939196"/>
                </a:lnTo>
                <a:lnTo>
                  <a:pt x="2590615" y="1900051"/>
                </a:lnTo>
                <a:lnTo>
                  <a:pt x="2561046" y="1861035"/>
                </a:lnTo>
                <a:lnTo>
                  <a:pt x="2531319" y="1822145"/>
                </a:lnTo>
                <a:lnTo>
                  <a:pt x="2501433" y="1783382"/>
                </a:lnTo>
                <a:lnTo>
                  <a:pt x="2471390" y="1744745"/>
                </a:lnTo>
                <a:lnTo>
                  <a:pt x="2441192" y="1706232"/>
                </a:lnTo>
                <a:lnTo>
                  <a:pt x="2410819" y="1667817"/>
                </a:lnTo>
                <a:lnTo>
                  <a:pt x="2380334" y="1629575"/>
                </a:lnTo>
                <a:lnTo>
                  <a:pt x="2318871" y="1553407"/>
                </a:lnTo>
                <a:lnTo>
                  <a:pt x="2256811" y="1477719"/>
                </a:lnTo>
                <a:lnTo>
                  <a:pt x="2194167" y="1402504"/>
                </a:lnTo>
                <a:lnTo>
                  <a:pt x="2130947" y="1327755"/>
                </a:lnTo>
                <a:lnTo>
                  <a:pt x="2067164" y="1253465"/>
                </a:lnTo>
                <a:lnTo>
                  <a:pt x="2002826" y="1179628"/>
                </a:lnTo>
                <a:lnTo>
                  <a:pt x="1937945" y="1106236"/>
                </a:lnTo>
                <a:lnTo>
                  <a:pt x="1872532" y="1033281"/>
                </a:lnTo>
                <a:lnTo>
                  <a:pt x="1806596" y="960758"/>
                </a:lnTo>
                <a:lnTo>
                  <a:pt x="1740148" y="888658"/>
                </a:lnTo>
                <a:lnTo>
                  <a:pt x="1673199" y="816974"/>
                </a:lnTo>
                <a:lnTo>
                  <a:pt x="1605759" y="745701"/>
                </a:lnTo>
                <a:lnTo>
                  <a:pt x="1503702" y="639543"/>
                </a:lnTo>
                <a:lnTo>
                  <a:pt x="1400599" y="534267"/>
                </a:lnTo>
                <a:lnTo>
                  <a:pt x="1296487" y="429848"/>
                </a:lnTo>
                <a:lnTo>
                  <a:pt x="1261564" y="395229"/>
                </a:lnTo>
                <a:lnTo>
                  <a:pt x="1156159" y="291917"/>
                </a:lnTo>
                <a:lnTo>
                  <a:pt x="1049827" y="189407"/>
                </a:lnTo>
                <a:lnTo>
                  <a:pt x="906669" y="53934"/>
                </a:lnTo>
                <a:lnTo>
                  <a:pt x="848831" y="0"/>
                </a:lnTo>
                <a:close/>
              </a:path>
            </a:pathLst>
          </a:custGeom>
          <a:solidFill>
            <a:srgbClr val="C40452"/>
          </a:solidFill>
        </p:spPr>
        <p:txBody>
          <a:bodyPr wrap="square" lIns="0" tIns="0" rIns="0" bIns="0" rtlCol="0"/>
          <a:lstStyle/>
          <a:p>
            <a:endParaRPr/>
          </a:p>
        </p:txBody>
      </p:sp>
      <p:sp>
        <p:nvSpPr>
          <p:cNvPr id="35" name="bk object 35"/>
          <p:cNvSpPr/>
          <p:nvPr/>
        </p:nvSpPr>
        <p:spPr>
          <a:xfrm>
            <a:off x="1043791" y="9913538"/>
            <a:ext cx="18031460" cy="0"/>
          </a:xfrm>
          <a:custGeom>
            <a:avLst/>
            <a:gdLst/>
            <a:ahLst/>
            <a:cxnLst/>
            <a:rect l="l" t="t" r="r" b="b"/>
            <a:pathLst>
              <a:path w="18031460">
                <a:moveTo>
                  <a:pt x="0" y="0"/>
                </a:moveTo>
                <a:lnTo>
                  <a:pt x="18031356" y="0"/>
                </a:lnTo>
              </a:path>
            </a:pathLst>
          </a:custGeom>
          <a:ln w="20941">
            <a:solidFill>
              <a:srgbClr val="CE0952"/>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chemeClr val="bg1"/>
                </a:solidFill>
                <a:latin typeface="PF Din Stencil"/>
                <a:cs typeface="PF Din Stencil"/>
              </a:defRPr>
            </a:lvl1pPr>
          </a:lstStyle>
          <a:p>
            <a:r>
              <a:rPr lang="en-GB"/>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GB"/>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chemeClr val="bg1"/>
                </a:solidFill>
                <a:latin typeface="PF Din Stencil"/>
                <a:cs typeface="PF Din Stencil"/>
              </a:defRPr>
            </a:lvl1pPr>
          </a:lstStyle>
          <a:p>
            <a:r>
              <a:rPr lang="en-GB"/>
              <a:t>Click to edit Master title style</a:t>
            </a:r>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pPr lvl="0"/>
            <a:r>
              <a:rPr lang="en-GB"/>
              <a:t>Click to edit Master text styles</a:t>
            </a: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pPr lvl="0"/>
            <a:r>
              <a:rPr lang="en-GB"/>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chemeClr val="bg1"/>
                </a:solidFill>
                <a:latin typeface="PF Din Stencil"/>
                <a:cs typeface="PF Din Stencil"/>
              </a:defRPr>
            </a:lvl1pPr>
          </a:lstStyle>
          <a:p>
            <a:r>
              <a:rPr lang="en-GB"/>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31091" y="475391"/>
            <a:ext cx="18041917" cy="1030605"/>
          </a:xfrm>
          <a:prstGeom prst="rect">
            <a:avLst/>
          </a:prstGeom>
        </p:spPr>
        <p:txBody>
          <a:bodyPr wrap="square" lIns="0" tIns="0" rIns="0" bIns="0">
            <a:spAutoFit/>
          </a:bodyPr>
          <a:lstStyle>
            <a:lvl1pPr>
              <a:defRPr sz="6600" b="1" i="0">
                <a:solidFill>
                  <a:schemeClr val="bg1"/>
                </a:solidFill>
                <a:latin typeface="PF Din Stencil"/>
                <a:cs typeface="PF Din Stencil"/>
              </a:defRPr>
            </a:lvl1pPr>
          </a:lstStyle>
          <a:p>
            <a:endParaRPr/>
          </a:p>
        </p:txBody>
      </p:sp>
      <p:sp>
        <p:nvSpPr>
          <p:cNvPr id="3" name="Holder 3"/>
          <p:cNvSpPr>
            <a:spLocks noGrp="1"/>
          </p:cNvSpPr>
          <p:nvPr>
            <p:ph type="body" idx="1"/>
          </p:nvPr>
        </p:nvSpPr>
        <p:spPr>
          <a:xfrm>
            <a:off x="1031091" y="2480609"/>
            <a:ext cx="18041917" cy="69367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t.dubbeldam@zeeland.nl"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github.com/tdubbelda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Afbeelding 35">
            <a:extLst>
              <a:ext uri="{FF2B5EF4-FFF2-40B4-BE49-F238E27FC236}">
                <a16:creationId xmlns:a16="http://schemas.microsoft.com/office/drawing/2014/main" id="{8C8341C4-EF0B-784C-B262-E5E5A8BECB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97"/>
            <a:ext cx="20104099" cy="11308556"/>
          </a:xfrm>
          <a:prstGeom prst="rect">
            <a:avLst/>
          </a:prstGeom>
        </p:spPr>
      </p:pic>
      <p:sp>
        <p:nvSpPr>
          <p:cNvPr id="2" name="Titel 1"/>
          <p:cNvSpPr>
            <a:spLocks noGrp="1"/>
          </p:cNvSpPr>
          <p:nvPr>
            <p:ph type="title"/>
          </p:nvPr>
        </p:nvSpPr>
        <p:spPr>
          <a:xfrm>
            <a:off x="619002" y="7454875"/>
            <a:ext cx="11665296" cy="3046988"/>
          </a:xfrm>
        </p:spPr>
        <p:txBody>
          <a:bodyPr/>
          <a:lstStyle/>
          <a:p>
            <a:pPr algn="l"/>
            <a:r>
              <a:rPr lang="nl-NL" b="0" i="0" dirty="0">
                <a:effectLst/>
                <a:latin typeface="Source Sans Pro" panose="020B0503030403020204" pitchFamily="34" charset="0"/>
              </a:rPr>
              <a:t>Ruimtelijke </a:t>
            </a:r>
            <a:br>
              <a:rPr lang="nl-NL" b="0" i="0" dirty="0">
                <a:effectLst/>
                <a:latin typeface="Source Sans Pro" panose="020B0503030403020204" pitchFamily="34" charset="0"/>
              </a:rPr>
            </a:br>
            <a:r>
              <a:rPr lang="nl-NL" b="0" i="0" dirty="0">
                <a:effectLst/>
                <a:latin typeface="Source Sans Pro" panose="020B0503030403020204" pitchFamily="34" charset="0"/>
              </a:rPr>
              <a:t>Plannen plug-in </a:t>
            </a:r>
            <a:br>
              <a:rPr lang="nl-NL" b="0" i="0" dirty="0">
                <a:effectLst/>
                <a:latin typeface="Source Sans Pro" panose="020B0503030403020204" pitchFamily="34" charset="0"/>
              </a:rPr>
            </a:br>
            <a:r>
              <a:rPr lang="nl-NL" b="0" i="0" dirty="0">
                <a:effectLst/>
                <a:latin typeface="Source Sans Pro" panose="020B0503030403020204" pitchFamily="34" charset="0"/>
              </a:rPr>
              <a:t>herschrijven met </a:t>
            </a:r>
            <a:r>
              <a:rPr lang="nl-NL" b="0" i="0" dirty="0" err="1">
                <a:effectLst/>
                <a:latin typeface="Source Sans Pro" panose="020B0503030403020204" pitchFamily="34" charset="0"/>
              </a:rPr>
              <a:t>ChatGPT</a:t>
            </a:r>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Van response naar plug-in</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553998"/>
          </a:xfrm>
        </p:spPr>
        <p:txBody>
          <a:bodyPr/>
          <a:lstStyle/>
          <a:p>
            <a:r>
              <a:rPr lang="nl-NL" sz="3600" dirty="0"/>
              <a:t>Dacht je dat het in één keer zou werken?</a:t>
            </a:r>
          </a:p>
        </p:txBody>
      </p:sp>
      <p:pic>
        <p:nvPicPr>
          <p:cNvPr id="3" name="Picture 2">
            <a:extLst>
              <a:ext uri="{FF2B5EF4-FFF2-40B4-BE49-F238E27FC236}">
                <a16:creationId xmlns:a16="http://schemas.microsoft.com/office/drawing/2014/main" id="{1919880D-75BA-52FE-635E-30E138B0ACDF}"/>
              </a:ext>
            </a:extLst>
          </p:cNvPr>
          <p:cNvPicPr>
            <a:picLocks noChangeAspect="1"/>
          </p:cNvPicPr>
          <p:nvPr/>
        </p:nvPicPr>
        <p:blipFill>
          <a:blip r:embed="rId3"/>
          <a:stretch>
            <a:fillRect/>
          </a:stretch>
        </p:blipFill>
        <p:spPr>
          <a:xfrm>
            <a:off x="42938" y="3034607"/>
            <a:ext cx="9304136" cy="6612260"/>
          </a:xfrm>
          <a:prstGeom prst="rect">
            <a:avLst/>
          </a:prstGeom>
        </p:spPr>
      </p:pic>
      <p:pic>
        <p:nvPicPr>
          <p:cNvPr id="7" name="Picture 6" descr="A robot in a room with computers&#10;&#10;Description automatically generated">
            <a:extLst>
              <a:ext uri="{FF2B5EF4-FFF2-40B4-BE49-F238E27FC236}">
                <a16:creationId xmlns:a16="http://schemas.microsoft.com/office/drawing/2014/main" id="{50050CC9-9447-B01F-6864-8FA3AB36D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7954" y="3601519"/>
            <a:ext cx="5941588" cy="594158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802207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En dan begint het in elkaar te klikken</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553998"/>
          </a:xfrm>
        </p:spPr>
        <p:txBody>
          <a:bodyPr/>
          <a:lstStyle/>
          <a:p>
            <a:endParaRPr lang="nl-NL" sz="3600" dirty="0"/>
          </a:p>
        </p:txBody>
      </p:sp>
      <p:pic>
        <p:nvPicPr>
          <p:cNvPr id="3" name="Picture 2">
            <a:extLst>
              <a:ext uri="{FF2B5EF4-FFF2-40B4-BE49-F238E27FC236}">
                <a16:creationId xmlns:a16="http://schemas.microsoft.com/office/drawing/2014/main" id="{E0202957-2ADA-5354-5249-99C3E2FABB13}"/>
              </a:ext>
            </a:extLst>
          </p:cNvPr>
          <p:cNvPicPr>
            <a:picLocks noChangeAspect="1"/>
          </p:cNvPicPr>
          <p:nvPr/>
        </p:nvPicPr>
        <p:blipFill>
          <a:blip r:embed="rId3"/>
          <a:stretch>
            <a:fillRect/>
          </a:stretch>
        </p:blipFill>
        <p:spPr>
          <a:xfrm>
            <a:off x="330970" y="3206403"/>
            <a:ext cx="6462970" cy="7454874"/>
          </a:xfrm>
          <a:prstGeom prst="rect">
            <a:avLst/>
          </a:prstGeom>
          <a:effectLst>
            <a:outerShdw blurRad="50800" dist="38100" dir="13500000" algn="br" rotWithShape="0">
              <a:prstClr val="black">
                <a:alpha val="40000"/>
              </a:prstClr>
            </a:outerShdw>
          </a:effectLst>
        </p:spPr>
      </p:pic>
      <p:pic>
        <p:nvPicPr>
          <p:cNvPr id="6" name="Picture 5">
            <a:extLst>
              <a:ext uri="{FF2B5EF4-FFF2-40B4-BE49-F238E27FC236}">
                <a16:creationId xmlns:a16="http://schemas.microsoft.com/office/drawing/2014/main" id="{2C4E9C1B-A19D-E76E-3506-BD6CA7E6B7D8}"/>
              </a:ext>
            </a:extLst>
          </p:cNvPr>
          <p:cNvPicPr>
            <a:picLocks noChangeAspect="1"/>
          </p:cNvPicPr>
          <p:nvPr/>
        </p:nvPicPr>
        <p:blipFill>
          <a:blip r:embed="rId4"/>
          <a:stretch>
            <a:fillRect/>
          </a:stretch>
        </p:blipFill>
        <p:spPr>
          <a:xfrm>
            <a:off x="7082125" y="3206403"/>
            <a:ext cx="12818656" cy="547260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261744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Live Demo</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553998"/>
          </a:xfrm>
        </p:spPr>
        <p:txBody>
          <a:bodyPr/>
          <a:lstStyle/>
          <a:p>
            <a:endParaRPr lang="nl-NL" sz="3600" dirty="0"/>
          </a:p>
        </p:txBody>
      </p:sp>
    </p:spTree>
    <p:extLst>
      <p:ext uri="{BB962C8B-B14F-4D97-AF65-F5344CB8AC3E}">
        <p14:creationId xmlns:p14="http://schemas.microsoft.com/office/powerpoint/2010/main" val="1787393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Hoe nu verder?</a:t>
            </a:r>
          </a:p>
        </p:txBody>
      </p:sp>
      <p:pic>
        <p:nvPicPr>
          <p:cNvPr id="3" name="Picture 2">
            <a:extLst>
              <a:ext uri="{FF2B5EF4-FFF2-40B4-BE49-F238E27FC236}">
                <a16:creationId xmlns:a16="http://schemas.microsoft.com/office/drawing/2014/main" id="{8885DA8C-20EE-5171-CD93-1DF9E39C18A6}"/>
              </a:ext>
            </a:extLst>
          </p:cNvPr>
          <p:cNvPicPr>
            <a:picLocks noChangeAspect="1"/>
          </p:cNvPicPr>
          <p:nvPr/>
        </p:nvPicPr>
        <p:blipFill>
          <a:blip r:embed="rId3"/>
          <a:stretch>
            <a:fillRect/>
          </a:stretch>
        </p:blipFill>
        <p:spPr>
          <a:xfrm>
            <a:off x="330970" y="2270299"/>
            <a:ext cx="9050986" cy="8492344"/>
          </a:xfrm>
          <a:prstGeom prst="rect">
            <a:avLst/>
          </a:prstGeom>
        </p:spPr>
      </p:pic>
    </p:spTree>
    <p:extLst>
      <p:ext uri="{BB962C8B-B14F-4D97-AF65-F5344CB8AC3E}">
        <p14:creationId xmlns:p14="http://schemas.microsoft.com/office/powerpoint/2010/main" val="103594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Auteursrechten – Bij wie ligt dat nou eigenlijk?</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7201972"/>
          </a:xfrm>
        </p:spPr>
        <p:txBody>
          <a:bodyPr/>
          <a:lstStyle/>
          <a:p>
            <a:r>
              <a:rPr lang="nl-NL" sz="3600" dirty="0"/>
              <a:t>Tim:</a:t>
            </a:r>
          </a:p>
          <a:p>
            <a:pPr marL="571500" indent="-571500">
              <a:buFont typeface="Arial" panose="020B0604020202020204" pitchFamily="34" charset="0"/>
              <a:buChar char="•"/>
            </a:pPr>
            <a:r>
              <a:rPr lang="nl-NL" sz="3600" dirty="0"/>
              <a:t>Vragen gesteld</a:t>
            </a:r>
          </a:p>
          <a:p>
            <a:pPr marL="571500" indent="-571500">
              <a:buFont typeface="Arial" panose="020B0604020202020204" pitchFamily="34" charset="0"/>
              <a:buChar char="•"/>
            </a:pPr>
            <a:r>
              <a:rPr lang="nl-NL" sz="3600" dirty="0"/>
              <a:t>Niet zo vriendelijk geweest tegen </a:t>
            </a:r>
            <a:r>
              <a:rPr lang="nl-NL" sz="3600" dirty="0" err="1"/>
              <a:t>ChatGPT</a:t>
            </a:r>
            <a:endParaRPr lang="nl-NL" sz="3600" dirty="0"/>
          </a:p>
          <a:p>
            <a:pPr marL="571500" indent="-571500">
              <a:buFont typeface="Arial" panose="020B0604020202020204" pitchFamily="34" charset="0"/>
              <a:buChar char="•"/>
            </a:pPr>
            <a:r>
              <a:rPr lang="nl-NL" sz="3600" dirty="0"/>
              <a:t>Pagina’s aan documentatie gestuurd</a:t>
            </a:r>
          </a:p>
          <a:p>
            <a:pPr marL="571500" indent="-571500">
              <a:buFont typeface="Arial" panose="020B0604020202020204" pitchFamily="34" charset="0"/>
              <a:buChar char="•"/>
            </a:pPr>
            <a:r>
              <a:rPr lang="nl-NL" sz="3600" dirty="0"/>
              <a:t>De boel samengesteld</a:t>
            </a:r>
          </a:p>
          <a:p>
            <a:pPr marL="571500" indent="-571500">
              <a:buFont typeface="Arial" panose="020B0604020202020204" pitchFamily="34" charset="0"/>
              <a:buChar char="•"/>
            </a:pPr>
            <a:r>
              <a:rPr lang="nl-NL" sz="3600" dirty="0"/>
              <a:t>Kleine wijzigingen gemaakt</a:t>
            </a:r>
          </a:p>
          <a:p>
            <a:pPr marL="571500" indent="-571500">
              <a:buFont typeface="Arial" panose="020B0604020202020204" pitchFamily="34" charset="0"/>
              <a:buChar char="•"/>
            </a:pPr>
            <a:endParaRPr lang="nl-NL" sz="3600" dirty="0"/>
          </a:p>
          <a:p>
            <a:r>
              <a:rPr lang="nl-NL" sz="3600" dirty="0" err="1"/>
              <a:t>ChatGPT</a:t>
            </a:r>
            <a:r>
              <a:rPr lang="nl-NL" sz="3600" dirty="0"/>
              <a:t>:</a:t>
            </a:r>
          </a:p>
          <a:p>
            <a:pPr marL="571500" indent="-571500">
              <a:buFont typeface="Arial" panose="020B0604020202020204" pitchFamily="34" charset="0"/>
              <a:buChar char="•"/>
            </a:pPr>
            <a:r>
              <a:rPr lang="nl-NL" sz="3600" dirty="0"/>
              <a:t>Altijd antwoorden gegeven</a:t>
            </a:r>
          </a:p>
          <a:p>
            <a:pPr marL="571500" indent="-571500">
              <a:buFont typeface="Arial" panose="020B0604020202020204" pitchFamily="34" charset="0"/>
              <a:buChar char="•"/>
            </a:pPr>
            <a:r>
              <a:rPr lang="nl-NL" sz="3600" dirty="0"/>
              <a:t>Vriendelijk geweest en altijd sorry gezegd</a:t>
            </a:r>
          </a:p>
          <a:p>
            <a:pPr marL="571500" indent="-571500">
              <a:buFont typeface="Arial" panose="020B0604020202020204" pitchFamily="34" charset="0"/>
              <a:buChar char="•"/>
            </a:pPr>
            <a:r>
              <a:rPr lang="nl-NL" sz="3600" dirty="0"/>
              <a:t>De basis code geschreven</a:t>
            </a:r>
          </a:p>
          <a:p>
            <a:pPr marL="571500" indent="-571500">
              <a:buFont typeface="Arial" panose="020B0604020202020204" pitchFamily="34" charset="0"/>
              <a:buChar char="•"/>
            </a:pPr>
            <a:r>
              <a:rPr lang="nl-NL" sz="3600" dirty="0"/>
              <a:t>Geholpen met </a:t>
            </a:r>
            <a:r>
              <a:rPr lang="nl-NL" sz="3600" dirty="0" err="1"/>
              <a:t>customization</a:t>
            </a:r>
            <a:endParaRPr lang="nl-NL" sz="3600" dirty="0"/>
          </a:p>
          <a:p>
            <a:pPr marL="571500" indent="-571500">
              <a:buFont typeface="Arial" panose="020B0604020202020204" pitchFamily="34" charset="0"/>
              <a:buChar char="•"/>
            </a:pPr>
            <a:endParaRPr lang="nl-NL" sz="3600" dirty="0"/>
          </a:p>
        </p:txBody>
      </p:sp>
    </p:spTree>
    <p:extLst>
      <p:ext uri="{BB962C8B-B14F-4D97-AF65-F5344CB8AC3E}">
        <p14:creationId xmlns:p14="http://schemas.microsoft.com/office/powerpoint/2010/main" val="1731476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endParaRPr lang="nl-NL" dirty="0"/>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7201972"/>
          </a:xfrm>
        </p:spPr>
        <p:txBody>
          <a:bodyPr/>
          <a:lstStyle/>
          <a:p>
            <a:r>
              <a:rPr lang="nl-NL" sz="3600" dirty="0"/>
              <a:t>Mocht je graag mee helpen testen of een eerste versie van de plug-in willen hebben kan je mij via onderstaande kanalen bereiken.</a:t>
            </a:r>
          </a:p>
          <a:p>
            <a:endParaRPr lang="nl-NL" sz="3600" dirty="0"/>
          </a:p>
          <a:p>
            <a:r>
              <a:rPr lang="nl-NL" sz="3600" dirty="0">
                <a:hlinkClick r:id="rId3"/>
              </a:rPr>
              <a:t>https://geoforum.nl/t/ruimtelijke-plannen-plugin-voor-qgis-vanaf-vandaag-niet-meer-beschikbaar/9671/6</a:t>
            </a:r>
          </a:p>
          <a:p>
            <a:r>
              <a:rPr lang="nl-NL" sz="3600" dirty="0">
                <a:hlinkClick r:id="rId3"/>
              </a:rPr>
              <a:t>t.dubbeldam@zeeland.nl</a:t>
            </a:r>
            <a:endParaRPr lang="nl-NL" sz="3600" dirty="0"/>
          </a:p>
          <a:p>
            <a:r>
              <a:rPr lang="en-GB" sz="3600" dirty="0">
                <a:hlinkClick r:id="rId4"/>
              </a:rPr>
              <a:t>https://github.com/tdubbeldam</a:t>
            </a:r>
            <a:r>
              <a:rPr lang="nl-NL" sz="3600" dirty="0"/>
              <a:t> </a:t>
            </a:r>
          </a:p>
          <a:p>
            <a:endParaRPr lang="nl-NL" sz="3600" dirty="0"/>
          </a:p>
          <a:p>
            <a:r>
              <a:rPr lang="nl-NL" sz="3600" dirty="0"/>
              <a:t>Wat doe ik wel? Een mailtje sturen met een zip-bestand.</a:t>
            </a:r>
          </a:p>
          <a:p>
            <a:r>
              <a:rPr lang="nl-NL" sz="3600" dirty="0"/>
              <a:t>Wat doe ik niet? Al je belletjes beantwoorden. </a:t>
            </a:r>
          </a:p>
          <a:p>
            <a:r>
              <a:rPr lang="nl-NL" sz="3600" dirty="0"/>
              <a:t>Wat verwacht ik van jou? Dat je </a:t>
            </a:r>
            <a:r>
              <a:rPr lang="nl-NL" sz="3600" b="1" dirty="0"/>
              <a:t>één</a:t>
            </a:r>
            <a:r>
              <a:rPr lang="nl-NL" sz="3600" dirty="0"/>
              <a:t> mail met tips en tops stuurt en screenshots van eventuele dingen die fout gaan.</a:t>
            </a:r>
            <a:endParaRPr lang="en-GB" sz="3600" dirty="0"/>
          </a:p>
          <a:p>
            <a:endParaRPr lang="nl-NL" sz="3600" dirty="0"/>
          </a:p>
        </p:txBody>
      </p:sp>
    </p:spTree>
    <p:extLst>
      <p:ext uri="{BB962C8B-B14F-4D97-AF65-F5344CB8AC3E}">
        <p14:creationId xmlns:p14="http://schemas.microsoft.com/office/powerpoint/2010/main" val="2775273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5F895080-0242-2F45-8E63-D33FEB9E0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5225" y="10150475"/>
            <a:ext cx="1521618" cy="896089"/>
          </a:xfrm>
          <a:prstGeom prst="rect">
            <a:avLst/>
          </a:prstGeom>
        </p:spPr>
      </p:pic>
      <p:pic>
        <p:nvPicPr>
          <p:cNvPr id="15" name="Afbeelding 14" descr="Afbeelding met patroon, schermopname, Kleurrijkheid, stof&#10;&#10;Automatisch gegenereerde beschrijving">
            <a:extLst>
              <a:ext uri="{FF2B5EF4-FFF2-40B4-BE49-F238E27FC236}">
                <a16:creationId xmlns:a16="http://schemas.microsoft.com/office/drawing/2014/main" id="{A39000BB-9BA1-22B8-22BF-7E6C35F8E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21309-C6EF-A9A8-51B9-7096773E4E8E}"/>
              </a:ext>
            </a:extLst>
          </p:cNvPr>
          <p:cNvSpPr>
            <a:spLocks noGrp="1"/>
          </p:cNvSpPr>
          <p:nvPr>
            <p:ph type="title"/>
          </p:nvPr>
        </p:nvSpPr>
        <p:spPr/>
        <p:txBody>
          <a:bodyPr/>
          <a:lstStyle/>
          <a:p>
            <a:endParaRPr lang="nl-NL"/>
          </a:p>
        </p:txBody>
      </p:sp>
      <p:pic>
        <p:nvPicPr>
          <p:cNvPr id="4" name="Afbeelding 3" descr="Afbeelding met kleding, stof, schermopname, patroon&#10;&#10;Automatisch gegenereerde beschrijving">
            <a:extLst>
              <a:ext uri="{FF2B5EF4-FFF2-40B4-BE49-F238E27FC236}">
                <a16:creationId xmlns:a16="http://schemas.microsoft.com/office/drawing/2014/main" id="{AF27D625-3A74-3541-DBB9-5624F57CB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Tree>
    <p:extLst>
      <p:ext uri="{BB962C8B-B14F-4D97-AF65-F5344CB8AC3E}">
        <p14:creationId xmlns:p14="http://schemas.microsoft.com/office/powerpoint/2010/main" val="3454493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780DB79-CE1E-6E4F-8674-7FBBC05344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97"/>
            <a:ext cx="20104099" cy="11308556"/>
          </a:xfrm>
          <a:prstGeom prst="rect">
            <a:avLst/>
          </a:prstGeom>
        </p:spPr>
      </p:pic>
      <p:sp>
        <p:nvSpPr>
          <p:cNvPr id="6" name="Tekstvak 5"/>
          <p:cNvSpPr txBox="1"/>
          <p:nvPr/>
        </p:nvSpPr>
        <p:spPr>
          <a:xfrm>
            <a:off x="9594850" y="1311275"/>
            <a:ext cx="10210800" cy="5755422"/>
          </a:xfrm>
          <a:prstGeom prst="rect">
            <a:avLst/>
          </a:prstGeom>
          <a:noFill/>
        </p:spPr>
        <p:txBody>
          <a:bodyPr wrap="square" rtlCol="0">
            <a:spAutoFit/>
          </a:bodyPr>
          <a:lstStyle/>
          <a:p>
            <a:pPr algn="ctr"/>
            <a:r>
              <a:rPr lang="nl-NL" sz="5400" dirty="0">
                <a:solidFill>
                  <a:schemeClr val="bg1"/>
                </a:solidFill>
                <a:latin typeface="PF Din Stencil Medium" panose="02000606000000020004" pitchFamily="50" charset="0"/>
              </a:rPr>
              <a:t>VOLG ONS OP</a:t>
            </a:r>
          </a:p>
          <a:p>
            <a:endParaRPr lang="nl-NL" sz="4400" dirty="0">
              <a:solidFill>
                <a:schemeClr val="bg1"/>
              </a:solidFill>
            </a:endParaRPr>
          </a:p>
          <a:p>
            <a:r>
              <a:rPr lang="nl-NL" sz="4400" dirty="0">
                <a:solidFill>
                  <a:schemeClr val="bg1"/>
                </a:solidFill>
              </a:rPr>
              <a:t>		Twitter 		@provzeeland	</a:t>
            </a:r>
          </a:p>
          <a:p>
            <a:r>
              <a:rPr lang="nl-NL" sz="4400" dirty="0">
                <a:solidFill>
                  <a:schemeClr val="bg1"/>
                </a:solidFill>
              </a:rPr>
              <a:t>		Instagram	@provinciezeeland</a:t>
            </a:r>
          </a:p>
          <a:p>
            <a:r>
              <a:rPr lang="nl-NL" sz="4400" dirty="0">
                <a:solidFill>
                  <a:schemeClr val="bg1"/>
                </a:solidFill>
              </a:rPr>
              <a:t>		Facebook 	provinciezeeland</a:t>
            </a:r>
          </a:p>
          <a:p>
            <a:r>
              <a:rPr lang="nl-NL" sz="4400" dirty="0">
                <a:solidFill>
                  <a:schemeClr val="bg1"/>
                </a:solidFill>
              </a:rPr>
              <a:t>		LinkedIn 	provinciezeeland</a:t>
            </a:r>
          </a:p>
          <a:p>
            <a:endParaRPr lang="nl-NL" sz="4400" dirty="0">
              <a:solidFill>
                <a:schemeClr val="bg1"/>
              </a:solidFill>
            </a:endParaRPr>
          </a:p>
          <a:p>
            <a:pPr algn="ctr"/>
            <a:r>
              <a:rPr lang="nl-NL" sz="4400" dirty="0">
                <a:solidFill>
                  <a:schemeClr val="bg1"/>
                </a:solidFill>
              </a:rPr>
              <a:t>www.zeeland.nl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Wie ben ik?</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1107996"/>
          </a:xfrm>
        </p:spPr>
        <p:txBody>
          <a:bodyPr/>
          <a:lstStyle/>
          <a:p>
            <a:r>
              <a:rPr lang="nl-NL" sz="3600" dirty="0"/>
              <a:t>Tim Dubbeldam</a:t>
            </a:r>
          </a:p>
          <a:p>
            <a:r>
              <a:rPr lang="nl-NL" sz="3600" dirty="0" err="1"/>
              <a:t>Spatial</a:t>
            </a:r>
            <a:r>
              <a:rPr lang="nl-NL" sz="3600" dirty="0"/>
              <a:t> Data </a:t>
            </a:r>
            <a:r>
              <a:rPr lang="nl-NL" sz="3600" dirty="0" err="1"/>
              <a:t>Scientist</a:t>
            </a:r>
            <a:r>
              <a:rPr lang="nl-NL" sz="3600" dirty="0"/>
              <a:t> bij de Provincie Zeeland</a:t>
            </a:r>
          </a:p>
        </p:txBody>
      </p:sp>
      <p:pic>
        <p:nvPicPr>
          <p:cNvPr id="5" name="Picture 4" descr="A person standing in front of a mosaic wall&#10;&#10;Description automatically generated">
            <a:extLst>
              <a:ext uri="{FF2B5EF4-FFF2-40B4-BE49-F238E27FC236}">
                <a16:creationId xmlns:a16="http://schemas.microsoft.com/office/drawing/2014/main" id="{B150F7D8-E8C1-8354-ED66-1361BDB19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091" y="4056850"/>
            <a:ext cx="4736010" cy="4736010"/>
          </a:xfrm>
          <a:prstGeom prst="rect">
            <a:avLst/>
          </a:prstGeom>
        </p:spPr>
      </p:pic>
    </p:spTree>
    <p:extLst>
      <p:ext uri="{BB962C8B-B14F-4D97-AF65-F5344CB8AC3E}">
        <p14:creationId xmlns:p14="http://schemas.microsoft.com/office/powerpoint/2010/main" val="4023909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Ruimtelijke Plannen veranderd datamodel</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p:txBody>
          <a:bodyPr/>
          <a:lstStyle/>
          <a:p>
            <a:endParaRPr lang="nl-NL" dirty="0"/>
          </a:p>
        </p:txBody>
      </p:sp>
      <p:pic>
        <p:nvPicPr>
          <p:cNvPr id="6" name="Picture 5">
            <a:extLst>
              <a:ext uri="{FF2B5EF4-FFF2-40B4-BE49-F238E27FC236}">
                <a16:creationId xmlns:a16="http://schemas.microsoft.com/office/drawing/2014/main" id="{A7F68AC6-271C-08F2-48AA-D60645B48422}"/>
              </a:ext>
            </a:extLst>
          </p:cNvPr>
          <p:cNvPicPr>
            <a:picLocks noChangeAspect="1"/>
          </p:cNvPicPr>
          <p:nvPr/>
        </p:nvPicPr>
        <p:blipFill>
          <a:blip r:embed="rId4"/>
          <a:stretch>
            <a:fillRect/>
          </a:stretch>
        </p:blipFill>
        <p:spPr>
          <a:xfrm>
            <a:off x="149472" y="2201716"/>
            <a:ext cx="10334626" cy="7125367"/>
          </a:xfrm>
          <a:prstGeom prst="rect">
            <a:avLst/>
          </a:prstGeom>
          <a:ln>
            <a:solidFill>
              <a:schemeClr val="tx1"/>
            </a:solidFill>
          </a:ln>
          <a:effectLst>
            <a:outerShdw blurRad="50800" dist="38100" dir="13500000" algn="br" rotWithShape="0">
              <a:prstClr val="black">
                <a:alpha val="40000"/>
              </a:prstClr>
            </a:outerShdw>
          </a:effectLst>
        </p:spPr>
      </p:pic>
      <p:pic>
        <p:nvPicPr>
          <p:cNvPr id="3" name="Picture 2">
            <a:extLst>
              <a:ext uri="{FF2B5EF4-FFF2-40B4-BE49-F238E27FC236}">
                <a16:creationId xmlns:a16="http://schemas.microsoft.com/office/drawing/2014/main" id="{D99FF17D-B220-9CBB-5C4D-B60CFB385E91}"/>
              </a:ext>
            </a:extLst>
          </p:cNvPr>
          <p:cNvPicPr>
            <a:picLocks noChangeAspect="1"/>
          </p:cNvPicPr>
          <p:nvPr/>
        </p:nvPicPr>
        <p:blipFill>
          <a:blip r:embed="rId5"/>
          <a:stretch>
            <a:fillRect/>
          </a:stretch>
        </p:blipFill>
        <p:spPr>
          <a:xfrm>
            <a:off x="9253929" y="4917013"/>
            <a:ext cx="10334625" cy="4591050"/>
          </a:xfrm>
          <a:prstGeom prst="rect">
            <a:avLst/>
          </a:prstGeom>
          <a:ln>
            <a:solidFill>
              <a:schemeClr val="tx1"/>
            </a:solidFill>
          </a:ln>
          <a:effectLst>
            <a:outerShdw blurRad="50800" dist="38100" dir="10800000" algn="r"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endParaRPr lang="nl-NL" dirty="0"/>
          </a:p>
        </p:txBody>
      </p:sp>
      <p:pic>
        <p:nvPicPr>
          <p:cNvPr id="2" name="Picture 1">
            <a:extLst>
              <a:ext uri="{FF2B5EF4-FFF2-40B4-BE49-F238E27FC236}">
                <a16:creationId xmlns:a16="http://schemas.microsoft.com/office/drawing/2014/main" id="{344A3F5D-4BD2-ABD3-7015-021C8EABB675}"/>
              </a:ext>
            </a:extLst>
          </p:cNvPr>
          <p:cNvPicPr>
            <a:picLocks noChangeAspect="1"/>
          </p:cNvPicPr>
          <p:nvPr/>
        </p:nvPicPr>
        <p:blipFill rotWithShape="1">
          <a:blip r:embed="rId4"/>
          <a:srcRect l="6332" t="77628" r="29427" b="13042"/>
          <a:stretch/>
        </p:blipFill>
        <p:spPr>
          <a:xfrm>
            <a:off x="2189486" y="2558331"/>
            <a:ext cx="15625736" cy="1008112"/>
          </a:xfrm>
          <a:prstGeom prst="rect">
            <a:avLst/>
          </a:prstGeom>
          <a:ln w="76200">
            <a:solidFill>
              <a:srgbClr val="FF0000"/>
            </a:solidFill>
          </a:ln>
          <a:effectLst/>
        </p:spPr>
      </p:pic>
      <p:pic>
        <p:nvPicPr>
          <p:cNvPr id="5" name="Picture 4" descr="A robot standing in front of a large sign&#10;&#10;Description automatically generated">
            <a:extLst>
              <a:ext uri="{FF2B5EF4-FFF2-40B4-BE49-F238E27FC236}">
                <a16:creationId xmlns:a16="http://schemas.microsoft.com/office/drawing/2014/main" id="{B4E61565-A5A5-809A-C907-1878A117D1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5706" y="3854475"/>
            <a:ext cx="5726683" cy="5726683"/>
          </a:xfrm>
          <a:prstGeom prst="rect">
            <a:avLst/>
          </a:prstGeom>
        </p:spPr>
      </p:pic>
    </p:spTree>
    <p:extLst>
      <p:ext uri="{BB962C8B-B14F-4D97-AF65-F5344CB8AC3E}">
        <p14:creationId xmlns:p14="http://schemas.microsoft.com/office/powerpoint/2010/main" val="76436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Waar te beginnen?</a:t>
            </a:r>
          </a:p>
        </p:txBody>
      </p:sp>
      <p:pic>
        <p:nvPicPr>
          <p:cNvPr id="6" name="Picture 5">
            <a:extLst>
              <a:ext uri="{FF2B5EF4-FFF2-40B4-BE49-F238E27FC236}">
                <a16:creationId xmlns:a16="http://schemas.microsoft.com/office/drawing/2014/main" id="{F9F67E87-CE3C-D7EF-B851-0332E4EC0F7D}"/>
              </a:ext>
            </a:extLst>
          </p:cNvPr>
          <p:cNvPicPr>
            <a:picLocks noChangeAspect="1"/>
          </p:cNvPicPr>
          <p:nvPr/>
        </p:nvPicPr>
        <p:blipFill rotWithShape="1">
          <a:blip r:embed="rId4"/>
          <a:srcRect l="9557" t="2718"/>
          <a:stretch/>
        </p:blipFill>
        <p:spPr>
          <a:xfrm>
            <a:off x="5875586" y="2270299"/>
            <a:ext cx="3705951" cy="5155732"/>
          </a:xfrm>
          <a:prstGeom prst="rect">
            <a:avLst/>
          </a:prstGeom>
        </p:spPr>
      </p:pic>
      <p:pic>
        <p:nvPicPr>
          <p:cNvPr id="9" name="Picture 8">
            <a:extLst>
              <a:ext uri="{FF2B5EF4-FFF2-40B4-BE49-F238E27FC236}">
                <a16:creationId xmlns:a16="http://schemas.microsoft.com/office/drawing/2014/main" id="{224037EA-5705-39ED-AA05-3F789FF1A9E1}"/>
              </a:ext>
            </a:extLst>
          </p:cNvPr>
          <p:cNvPicPr>
            <a:picLocks noChangeAspect="1"/>
          </p:cNvPicPr>
          <p:nvPr/>
        </p:nvPicPr>
        <p:blipFill>
          <a:blip r:embed="rId5"/>
          <a:stretch>
            <a:fillRect/>
          </a:stretch>
        </p:blipFill>
        <p:spPr>
          <a:xfrm>
            <a:off x="8116644" y="5439969"/>
            <a:ext cx="3870809" cy="4986614"/>
          </a:xfrm>
          <a:prstGeom prst="rect">
            <a:avLst/>
          </a:prstGeom>
        </p:spPr>
      </p:pic>
      <p:sp>
        <p:nvSpPr>
          <p:cNvPr id="11" name="Tijdelijke aanduiding voor tekst 7">
            <a:extLst>
              <a:ext uri="{FF2B5EF4-FFF2-40B4-BE49-F238E27FC236}">
                <a16:creationId xmlns:a16="http://schemas.microsoft.com/office/drawing/2014/main" id="{2FC6F490-A116-2068-802C-BA54C6DCC25D}"/>
              </a:ext>
            </a:extLst>
          </p:cNvPr>
          <p:cNvSpPr>
            <a:spLocks noGrp="1"/>
          </p:cNvSpPr>
          <p:nvPr>
            <p:ph type="body" idx="1"/>
          </p:nvPr>
        </p:nvSpPr>
        <p:spPr>
          <a:xfrm>
            <a:off x="1031091" y="2480609"/>
            <a:ext cx="18041917" cy="6647974"/>
          </a:xfrm>
        </p:spPr>
        <p:txBody>
          <a:bodyPr/>
          <a:lstStyle/>
          <a:p>
            <a:r>
              <a:rPr lang="nl-NL" sz="3600" dirty="0"/>
              <a:t>Begin simpel!</a:t>
            </a:r>
          </a:p>
          <a:p>
            <a:endParaRPr lang="nl-NL" sz="3600" dirty="0"/>
          </a:p>
          <a:p>
            <a:endParaRPr lang="nl-NL" sz="3600" dirty="0"/>
          </a:p>
          <a:p>
            <a:endParaRPr lang="nl-NL" sz="3600" dirty="0"/>
          </a:p>
          <a:p>
            <a:endParaRPr lang="nl-NL" sz="3600" dirty="0"/>
          </a:p>
          <a:p>
            <a:endParaRPr lang="nl-NL" sz="3600" dirty="0"/>
          </a:p>
          <a:p>
            <a:endParaRPr lang="nl-NL" sz="3600" dirty="0"/>
          </a:p>
          <a:p>
            <a:endParaRPr lang="nl-NL" sz="3600" dirty="0"/>
          </a:p>
          <a:p>
            <a:endParaRPr lang="nl-NL" sz="3600" dirty="0"/>
          </a:p>
          <a:p>
            <a:endParaRPr lang="nl-NL" sz="3600" dirty="0"/>
          </a:p>
          <a:p>
            <a:r>
              <a:rPr lang="nl-NL" sz="3600" dirty="0"/>
              <a:t>Eerst een API response genereren</a:t>
            </a:r>
          </a:p>
          <a:p>
            <a:endParaRPr lang="nl-NL" sz="3600" dirty="0"/>
          </a:p>
        </p:txBody>
      </p:sp>
      <p:pic>
        <p:nvPicPr>
          <p:cNvPr id="13" name="Picture 12">
            <a:extLst>
              <a:ext uri="{FF2B5EF4-FFF2-40B4-BE49-F238E27FC236}">
                <a16:creationId xmlns:a16="http://schemas.microsoft.com/office/drawing/2014/main" id="{43CE3532-CCF4-408D-A8BE-388B8B18AD3A}"/>
              </a:ext>
            </a:extLst>
          </p:cNvPr>
          <p:cNvPicPr>
            <a:picLocks noChangeAspect="1"/>
          </p:cNvPicPr>
          <p:nvPr/>
        </p:nvPicPr>
        <p:blipFill>
          <a:blip r:embed="rId6"/>
          <a:stretch>
            <a:fillRect/>
          </a:stretch>
        </p:blipFill>
        <p:spPr>
          <a:xfrm>
            <a:off x="13309360" y="3848394"/>
            <a:ext cx="6689952" cy="3908161"/>
          </a:xfrm>
          <a:prstGeom prst="rect">
            <a:avLst/>
          </a:prstGeom>
        </p:spPr>
      </p:pic>
      <p:sp>
        <p:nvSpPr>
          <p:cNvPr id="14" name="Arrow: Right 13">
            <a:extLst>
              <a:ext uri="{FF2B5EF4-FFF2-40B4-BE49-F238E27FC236}">
                <a16:creationId xmlns:a16="http://schemas.microsoft.com/office/drawing/2014/main" id="{A416FC04-12FE-9687-EB31-8F490DC00AAF}"/>
              </a:ext>
            </a:extLst>
          </p:cNvPr>
          <p:cNvSpPr/>
          <p:nvPr/>
        </p:nvSpPr>
        <p:spPr>
          <a:xfrm>
            <a:off x="12292811" y="5745443"/>
            <a:ext cx="864096" cy="53220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7959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Van response naar plug-in</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553998"/>
          </a:xfrm>
        </p:spPr>
        <p:txBody>
          <a:bodyPr/>
          <a:lstStyle/>
          <a:p>
            <a:r>
              <a:rPr lang="nl-NL" sz="3600" dirty="0"/>
              <a:t>Door voorbeelden te gebruiken van de response kan </a:t>
            </a:r>
            <a:r>
              <a:rPr lang="nl-NL" sz="3600" dirty="0" err="1"/>
              <a:t>ChatGPT</a:t>
            </a:r>
            <a:r>
              <a:rPr lang="nl-NL" sz="3600" dirty="0"/>
              <a:t> beter meepraten.</a:t>
            </a:r>
          </a:p>
        </p:txBody>
      </p:sp>
      <p:pic>
        <p:nvPicPr>
          <p:cNvPr id="6" name="Picture 5">
            <a:extLst>
              <a:ext uri="{FF2B5EF4-FFF2-40B4-BE49-F238E27FC236}">
                <a16:creationId xmlns:a16="http://schemas.microsoft.com/office/drawing/2014/main" id="{A896C184-D53F-C87D-0880-D22A469A0EDA}"/>
              </a:ext>
            </a:extLst>
          </p:cNvPr>
          <p:cNvPicPr>
            <a:picLocks noChangeAspect="1"/>
          </p:cNvPicPr>
          <p:nvPr/>
        </p:nvPicPr>
        <p:blipFill>
          <a:blip r:embed="rId4"/>
          <a:stretch>
            <a:fillRect/>
          </a:stretch>
        </p:blipFill>
        <p:spPr>
          <a:xfrm>
            <a:off x="979042" y="3034607"/>
            <a:ext cx="12472828" cy="7300130"/>
          </a:xfrm>
          <a:prstGeom prst="rect">
            <a:avLst/>
          </a:prstGeom>
          <a:effectLst>
            <a:outerShdw blurRad="50800" dist="38100" dir="13500000" algn="br" rotWithShape="0">
              <a:prstClr val="black">
                <a:alpha val="40000"/>
              </a:prstClr>
            </a:outerShdw>
          </a:effectLst>
        </p:spPr>
      </p:pic>
      <p:pic>
        <p:nvPicPr>
          <p:cNvPr id="9" name="Picture 8">
            <a:extLst>
              <a:ext uri="{FF2B5EF4-FFF2-40B4-BE49-F238E27FC236}">
                <a16:creationId xmlns:a16="http://schemas.microsoft.com/office/drawing/2014/main" id="{DC5BB55E-B3CE-BD77-66F0-591A8657BA76}"/>
              </a:ext>
            </a:extLst>
          </p:cNvPr>
          <p:cNvPicPr>
            <a:picLocks noChangeAspect="1"/>
          </p:cNvPicPr>
          <p:nvPr/>
        </p:nvPicPr>
        <p:blipFill>
          <a:blip r:embed="rId5"/>
          <a:stretch>
            <a:fillRect/>
          </a:stretch>
        </p:blipFill>
        <p:spPr>
          <a:xfrm>
            <a:off x="13724458" y="3062387"/>
            <a:ext cx="5905531" cy="700621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77108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Van response naar plug-in</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553998"/>
          </a:xfrm>
        </p:spPr>
        <p:txBody>
          <a:bodyPr/>
          <a:lstStyle/>
          <a:p>
            <a:r>
              <a:rPr lang="nl-NL" sz="3600" dirty="0"/>
              <a:t>En maak er een </a:t>
            </a:r>
            <a:r>
              <a:rPr lang="nl-NL" sz="3600" dirty="0" err="1"/>
              <a:t>geopackage</a:t>
            </a:r>
            <a:r>
              <a:rPr lang="nl-NL" sz="3600" dirty="0"/>
              <a:t> van.</a:t>
            </a:r>
          </a:p>
        </p:txBody>
      </p:sp>
      <p:pic>
        <p:nvPicPr>
          <p:cNvPr id="9" name="Picture 8">
            <a:extLst>
              <a:ext uri="{FF2B5EF4-FFF2-40B4-BE49-F238E27FC236}">
                <a16:creationId xmlns:a16="http://schemas.microsoft.com/office/drawing/2014/main" id="{FFF73A7A-B0D5-0E2B-F4A6-D156393950E2}"/>
              </a:ext>
            </a:extLst>
          </p:cNvPr>
          <p:cNvPicPr>
            <a:picLocks noChangeAspect="1"/>
          </p:cNvPicPr>
          <p:nvPr/>
        </p:nvPicPr>
        <p:blipFill rotWithShape="1">
          <a:blip r:embed="rId4"/>
          <a:srcRect l="2517"/>
          <a:stretch/>
        </p:blipFill>
        <p:spPr>
          <a:xfrm>
            <a:off x="1031091" y="3313064"/>
            <a:ext cx="11151493" cy="4371975"/>
          </a:xfrm>
          <a:prstGeom prst="rect">
            <a:avLst/>
          </a:prstGeom>
          <a:effectLst>
            <a:outerShdw blurRad="50800" dist="38100" dir="13500000" algn="br" rotWithShape="0">
              <a:prstClr val="black">
                <a:alpha val="40000"/>
              </a:prstClr>
            </a:outerShdw>
          </a:effectLst>
        </p:spPr>
      </p:pic>
      <p:pic>
        <p:nvPicPr>
          <p:cNvPr id="13" name="Picture 12" descr="A robot with blue eyes and a white body&#10;&#10;Description automatically generated with medium confidence">
            <a:extLst>
              <a:ext uri="{FF2B5EF4-FFF2-40B4-BE49-F238E27FC236}">
                <a16:creationId xmlns:a16="http://schemas.microsoft.com/office/drawing/2014/main" id="{87D20553-7EF6-ADFE-2717-110C0439D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8354" y="3206403"/>
            <a:ext cx="5942707" cy="594270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23789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Van response naar plug-in</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553998"/>
          </a:xfrm>
        </p:spPr>
        <p:txBody>
          <a:bodyPr/>
          <a:lstStyle/>
          <a:p>
            <a:r>
              <a:rPr lang="nl-NL" sz="3600" dirty="0"/>
              <a:t>En dan de response als </a:t>
            </a:r>
            <a:r>
              <a:rPr lang="nl-NL" sz="3600" dirty="0" err="1"/>
              <a:t>geopackage</a:t>
            </a:r>
            <a:r>
              <a:rPr lang="nl-NL" sz="3600" dirty="0"/>
              <a:t> om in te laden in </a:t>
            </a:r>
            <a:r>
              <a:rPr lang="nl-NL" sz="3600" dirty="0" err="1"/>
              <a:t>qgis</a:t>
            </a:r>
            <a:endParaRPr lang="nl-NL" sz="3600" dirty="0"/>
          </a:p>
        </p:txBody>
      </p:sp>
      <p:pic>
        <p:nvPicPr>
          <p:cNvPr id="3" name="Picture 2">
            <a:extLst>
              <a:ext uri="{FF2B5EF4-FFF2-40B4-BE49-F238E27FC236}">
                <a16:creationId xmlns:a16="http://schemas.microsoft.com/office/drawing/2014/main" id="{07E03A7B-541C-134E-2B43-27B1AD162BE0}"/>
              </a:ext>
            </a:extLst>
          </p:cNvPr>
          <p:cNvPicPr>
            <a:picLocks noChangeAspect="1"/>
          </p:cNvPicPr>
          <p:nvPr/>
        </p:nvPicPr>
        <p:blipFill>
          <a:blip r:embed="rId4"/>
          <a:stretch>
            <a:fillRect/>
          </a:stretch>
        </p:blipFill>
        <p:spPr>
          <a:xfrm>
            <a:off x="671051" y="4502547"/>
            <a:ext cx="11037183" cy="6588325"/>
          </a:xfrm>
          <a:prstGeom prst="rect">
            <a:avLst/>
          </a:prstGeom>
          <a:effectLst>
            <a:outerShdw blurRad="50800" dist="38100" dir="10800000" algn="r" rotWithShape="0">
              <a:prstClr val="black">
                <a:alpha val="40000"/>
              </a:prstClr>
            </a:outerShdw>
          </a:effectLst>
        </p:spPr>
      </p:pic>
      <p:pic>
        <p:nvPicPr>
          <p:cNvPr id="2" name="Picture 1">
            <a:extLst>
              <a:ext uri="{FF2B5EF4-FFF2-40B4-BE49-F238E27FC236}">
                <a16:creationId xmlns:a16="http://schemas.microsoft.com/office/drawing/2014/main" id="{CD6D7680-3687-BCE4-BBDE-94CB6DB3A1AA}"/>
              </a:ext>
            </a:extLst>
          </p:cNvPr>
          <p:cNvPicPr>
            <a:picLocks noChangeAspect="1"/>
          </p:cNvPicPr>
          <p:nvPr/>
        </p:nvPicPr>
        <p:blipFill>
          <a:blip r:embed="rId5"/>
          <a:stretch>
            <a:fillRect/>
          </a:stretch>
        </p:blipFill>
        <p:spPr>
          <a:xfrm>
            <a:off x="671051" y="3034607"/>
            <a:ext cx="11525250" cy="152400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54594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opname, tekst, Rechthoek, lijn">
            <a:extLst>
              <a:ext uri="{FF2B5EF4-FFF2-40B4-BE49-F238E27FC236}">
                <a16:creationId xmlns:a16="http://schemas.microsoft.com/office/drawing/2014/main" id="{CB78FDDE-7041-6841-BFBB-10199DAB1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4" name="Titel 3">
            <a:extLst>
              <a:ext uri="{FF2B5EF4-FFF2-40B4-BE49-F238E27FC236}">
                <a16:creationId xmlns:a16="http://schemas.microsoft.com/office/drawing/2014/main" id="{524E47CC-8D8F-4C6F-3410-CD148084A24B}"/>
              </a:ext>
            </a:extLst>
          </p:cNvPr>
          <p:cNvSpPr>
            <a:spLocks noGrp="1"/>
          </p:cNvSpPr>
          <p:nvPr>
            <p:ph type="title"/>
          </p:nvPr>
        </p:nvSpPr>
        <p:spPr/>
        <p:txBody>
          <a:bodyPr/>
          <a:lstStyle/>
          <a:p>
            <a:r>
              <a:rPr lang="nl-NL" dirty="0"/>
              <a:t>Van response naar plug-in</a:t>
            </a:r>
          </a:p>
        </p:txBody>
      </p:sp>
      <p:sp>
        <p:nvSpPr>
          <p:cNvPr id="8" name="Tijdelijke aanduiding voor tekst 7">
            <a:extLst>
              <a:ext uri="{FF2B5EF4-FFF2-40B4-BE49-F238E27FC236}">
                <a16:creationId xmlns:a16="http://schemas.microsoft.com/office/drawing/2014/main" id="{EB5068BB-CACE-74B3-3BCA-20F06D0CF524}"/>
              </a:ext>
            </a:extLst>
          </p:cNvPr>
          <p:cNvSpPr>
            <a:spLocks noGrp="1"/>
          </p:cNvSpPr>
          <p:nvPr>
            <p:ph type="body" idx="1"/>
          </p:nvPr>
        </p:nvSpPr>
        <p:spPr>
          <a:xfrm>
            <a:off x="1031091" y="2480609"/>
            <a:ext cx="18041917" cy="553998"/>
          </a:xfrm>
        </p:spPr>
        <p:txBody>
          <a:bodyPr/>
          <a:lstStyle/>
          <a:p>
            <a:r>
              <a:rPr lang="nl-NL" sz="3600" dirty="0"/>
              <a:t>Hoe schrijf je eigenlijk een plug-in?</a:t>
            </a:r>
          </a:p>
        </p:txBody>
      </p:sp>
      <p:pic>
        <p:nvPicPr>
          <p:cNvPr id="3" name="Picture 2">
            <a:extLst>
              <a:ext uri="{FF2B5EF4-FFF2-40B4-BE49-F238E27FC236}">
                <a16:creationId xmlns:a16="http://schemas.microsoft.com/office/drawing/2014/main" id="{5B930066-F442-2FDB-2982-EB6BB0FD5505}"/>
              </a:ext>
            </a:extLst>
          </p:cNvPr>
          <p:cNvPicPr>
            <a:picLocks noChangeAspect="1"/>
          </p:cNvPicPr>
          <p:nvPr/>
        </p:nvPicPr>
        <p:blipFill>
          <a:blip r:embed="rId4"/>
          <a:stretch>
            <a:fillRect/>
          </a:stretch>
        </p:blipFill>
        <p:spPr>
          <a:xfrm>
            <a:off x="855075" y="3168353"/>
            <a:ext cx="5668583" cy="7886922"/>
          </a:xfrm>
          <a:prstGeom prst="rect">
            <a:avLst/>
          </a:prstGeom>
          <a:effectLst>
            <a:outerShdw blurRad="50800" dist="38100" dir="13500000" algn="br" rotWithShape="0">
              <a:prstClr val="black">
                <a:alpha val="40000"/>
              </a:prstClr>
            </a:outerShdw>
          </a:effectLst>
        </p:spPr>
      </p:pic>
      <p:pic>
        <p:nvPicPr>
          <p:cNvPr id="6" name="Picture 5">
            <a:extLst>
              <a:ext uri="{FF2B5EF4-FFF2-40B4-BE49-F238E27FC236}">
                <a16:creationId xmlns:a16="http://schemas.microsoft.com/office/drawing/2014/main" id="{89FACAA2-C2BE-95BA-5CCB-8B8E4CDA1DA1}"/>
              </a:ext>
            </a:extLst>
          </p:cNvPr>
          <p:cNvPicPr>
            <a:picLocks noChangeAspect="1"/>
          </p:cNvPicPr>
          <p:nvPr/>
        </p:nvPicPr>
        <p:blipFill>
          <a:blip r:embed="rId5"/>
          <a:stretch>
            <a:fillRect/>
          </a:stretch>
        </p:blipFill>
        <p:spPr>
          <a:xfrm>
            <a:off x="6998105" y="3168353"/>
            <a:ext cx="6150289" cy="7904120"/>
          </a:xfrm>
          <a:prstGeom prst="rect">
            <a:avLst/>
          </a:prstGeom>
          <a:effectLst>
            <a:outerShdw blurRad="50800" dist="38100" dir="13500000" algn="br" rotWithShape="0">
              <a:prstClr val="black">
                <a:alpha val="40000"/>
              </a:prstClr>
            </a:outerShdw>
          </a:effectLst>
        </p:spPr>
      </p:pic>
      <p:pic>
        <p:nvPicPr>
          <p:cNvPr id="9" name="Picture 8">
            <a:extLst>
              <a:ext uri="{FF2B5EF4-FFF2-40B4-BE49-F238E27FC236}">
                <a16:creationId xmlns:a16="http://schemas.microsoft.com/office/drawing/2014/main" id="{31721A5A-BC57-8371-6BFD-E41D25FBAD2F}"/>
              </a:ext>
            </a:extLst>
          </p:cNvPr>
          <p:cNvPicPr>
            <a:picLocks noChangeAspect="1"/>
          </p:cNvPicPr>
          <p:nvPr/>
        </p:nvPicPr>
        <p:blipFill>
          <a:blip r:embed="rId6"/>
          <a:stretch>
            <a:fillRect/>
          </a:stretch>
        </p:blipFill>
        <p:spPr>
          <a:xfrm>
            <a:off x="13751741" y="3168353"/>
            <a:ext cx="5352336" cy="807003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585425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ovincie Zeeland sjabloon handleiding 2024.pptx" id="{67F0A20D-CDBD-4B51-8BB2-1978633B2C03}" vid="{5C73FF50-B22B-4092-BA15-FE15A1C4EA9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302BD1DCE35C41B42103338FC5189A" ma:contentTypeVersion="16" ma:contentTypeDescription="Een nieuw document maken." ma:contentTypeScope="" ma:versionID="0e8fd4fe7f3be118a19aa94be69d068b">
  <xsd:schema xmlns:xsd="http://www.w3.org/2001/XMLSchema" xmlns:xs="http://www.w3.org/2001/XMLSchema" xmlns:p="http://schemas.microsoft.com/office/2006/metadata/properties" xmlns:ns2="87b04d7f-c23c-44af-9d46-305eda02d139" xmlns:ns3="bdf7a03f-699e-4c00-8aba-d98aa9d0fffd" targetNamespace="http://schemas.microsoft.com/office/2006/metadata/properties" ma:root="true" ma:fieldsID="dd6812687eed3ee155144a4c9cec16e8" ns2:_="" ns3:_="">
    <xsd:import namespace="87b04d7f-c23c-44af-9d46-305eda02d139"/>
    <xsd:import namespace="bdf7a03f-699e-4c00-8aba-d98aa9d0ff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CR" minOccurs="0"/>
                <xsd:element ref="ns2:pd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04d7f-c23c-44af-9d46-305eda02d1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fa30d1c0-7318-4174-8cde-2bbec886a09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descrip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pdf" ma:index="23" nillable="true" ma:displayName="pdf" ma:default="1" ma:format="Dropdown" ma:internalName="pdf">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df7a03f-699e-4c00-8aba-d98aa9d0fffd"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dfcdcc21-1fbd-4c58-9f46-49ac7f5e7ead}" ma:internalName="TaxCatchAll" ma:showField="CatchAllData" ma:web="bdf7a03f-699e-4c00-8aba-d98aa9d0ff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df xmlns="87b04d7f-c23c-44af-9d46-305eda02d139">true</pdf>
    <lcf76f155ced4ddcb4097134ff3c332f xmlns="87b04d7f-c23c-44af-9d46-305eda02d139">
      <Terms xmlns="http://schemas.microsoft.com/office/infopath/2007/PartnerControls"/>
    </lcf76f155ced4ddcb4097134ff3c332f>
    <TaxCatchAll xmlns="bdf7a03f-699e-4c00-8aba-d98aa9d0fffd" xsi:nil="true"/>
  </documentManagement>
</p:properties>
</file>

<file path=customXml/itemProps1.xml><?xml version="1.0" encoding="utf-8"?>
<ds:datastoreItem xmlns:ds="http://schemas.openxmlformats.org/officeDocument/2006/customXml" ds:itemID="{503D9953-8722-4F74-BB10-5AE12031736A}">
  <ds:schemaRefs>
    <ds:schemaRef ds:uri="http://schemas.microsoft.com/sharepoint/v3/contenttype/forms"/>
  </ds:schemaRefs>
</ds:datastoreItem>
</file>

<file path=customXml/itemProps2.xml><?xml version="1.0" encoding="utf-8"?>
<ds:datastoreItem xmlns:ds="http://schemas.openxmlformats.org/officeDocument/2006/customXml" ds:itemID="{314981CD-D2E4-43D8-B793-D4A1FD24A7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b04d7f-c23c-44af-9d46-305eda02d139"/>
    <ds:schemaRef ds:uri="bdf7a03f-699e-4c00-8aba-d98aa9d0ff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9FDB8D-2FEA-4E20-B79B-147425D90FCB}">
  <ds:schemaRefs>
    <ds:schemaRef ds:uri="http://purl.org/dc/elements/1.1/"/>
    <ds:schemaRef ds:uri="http://purl.org/dc/dcmitype/"/>
    <ds:schemaRef ds:uri="87b04d7f-c23c-44af-9d46-305eda02d139"/>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bdf7a03f-699e-4c00-8aba-d98aa9d0fffd"/>
    <ds:schemaRef ds:uri="http://www.w3.org/XML/1998/namespace"/>
  </ds:schemaRefs>
</ds:datastoreItem>
</file>

<file path=docMetadata/LabelInfo.xml><?xml version="1.0" encoding="utf-8"?>
<clbl:labelList xmlns:clbl="http://schemas.microsoft.com/office/2020/mipLabelMetadata">
  <clbl:label id="{a47041ea-d8e4-4675-8f41-dc79697a805f}" enabled="1" method="Standard" siteId="{76850799-28ea-4f56-b80d-c1640687052d}" removed="0"/>
</clbl:labelList>
</file>

<file path=docProps/app.xml><?xml version="1.0" encoding="utf-8"?>
<Properties xmlns="http://schemas.openxmlformats.org/officeDocument/2006/extended-properties" xmlns:vt="http://schemas.openxmlformats.org/officeDocument/2006/docPropsVTypes">
  <Template>Provincie Zeeland Sjabloon 2024</Template>
  <TotalTime>1576</TotalTime>
  <Words>700</Words>
  <Application>Microsoft Office PowerPoint</Application>
  <PresentationFormat>Aangepast</PresentationFormat>
  <Paragraphs>74</Paragraphs>
  <Slides>18</Slides>
  <Notes>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18</vt:i4>
      </vt:variant>
    </vt:vector>
  </HeadingPairs>
  <TitlesOfParts>
    <vt:vector size="24" baseType="lpstr">
      <vt:lpstr>Arial</vt:lpstr>
      <vt:lpstr>Calibri</vt:lpstr>
      <vt:lpstr>PF Din Stencil</vt:lpstr>
      <vt:lpstr>PF Din Stencil Medium</vt:lpstr>
      <vt:lpstr>Source Sans Pro</vt:lpstr>
      <vt:lpstr>Office Theme</vt:lpstr>
      <vt:lpstr>Ruimtelijke  Plannen plug-in  herschrijven met ChatGPT</vt:lpstr>
      <vt:lpstr>Wie ben ik?</vt:lpstr>
      <vt:lpstr>Ruimtelijke Plannen veranderd datamodel</vt:lpstr>
      <vt:lpstr>PowerPoint-presentatie</vt:lpstr>
      <vt:lpstr>Waar te beginnen?</vt:lpstr>
      <vt:lpstr>Van response naar plug-in</vt:lpstr>
      <vt:lpstr>Van response naar plug-in</vt:lpstr>
      <vt:lpstr>Van response naar plug-in</vt:lpstr>
      <vt:lpstr>Van response naar plug-in</vt:lpstr>
      <vt:lpstr>Van response naar plug-in</vt:lpstr>
      <vt:lpstr>En dan begint het in elkaar te klikken</vt:lpstr>
      <vt:lpstr>Live Demo</vt:lpstr>
      <vt:lpstr>Hoe nu verder?</vt:lpstr>
      <vt:lpstr>Auteursrechten – Bij wie ligt dat nou eigenlijk?</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Ruimtelijke  Plannen plug-in  herschrijven met ChatGPT</dc:title>
  <dc:creator>Dubbeldam, T. (Tim)</dc:creator>
  <cp:lastModifiedBy>Dubbeldam, T. (Tim)</cp:lastModifiedBy>
  <cp:revision>2</cp:revision>
  <dcterms:created xsi:type="dcterms:W3CDTF">2024-08-29T13:03:47Z</dcterms:created>
  <dcterms:modified xsi:type="dcterms:W3CDTF">2024-09-25T19:12:51Z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2020-05-25T00:00:00Z</vt:filetime>
  </property>
  <property fmtid="{D5CDD505-2E9C-101B-9397-08002B2CF9AE}" pid="3" name="Creator">
    <vt:lpwstr>Adobe InDesign 15.0 (Macintosh)</vt:lpwstr>
  </property>
  <property fmtid="{D5CDD505-2E9C-101B-9397-08002B2CF9AE}" pid="4" name="LastSaved">
    <vt:filetime>2020-05-25T00:00:00Z</vt:filetime>
  </property>
  <property fmtid="{D5CDD505-2E9C-101B-9397-08002B2CF9AE}" pid="5" name="ContentTypeId">
    <vt:lpwstr>0x010100AE302BD1DCE35C41B42103338FC5189A</vt:lpwstr>
  </property>
</Properties>
</file>