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4"/>
    <p:sldMasterId id="2147484028" r:id="rId5"/>
  </p:sldMasterIdLst>
  <p:notesMasterIdLst>
    <p:notesMasterId r:id="rId45"/>
  </p:notesMasterIdLst>
  <p:sldIdLst>
    <p:sldId id="353" r:id="rId6"/>
    <p:sldId id="334" r:id="rId7"/>
    <p:sldId id="444" r:id="rId8"/>
    <p:sldId id="346" r:id="rId9"/>
    <p:sldId id="343" r:id="rId10"/>
    <p:sldId id="366" r:id="rId11"/>
    <p:sldId id="365" r:id="rId12"/>
    <p:sldId id="479" r:id="rId13"/>
    <p:sldId id="368" r:id="rId14"/>
    <p:sldId id="341" r:id="rId15"/>
    <p:sldId id="367" r:id="rId16"/>
    <p:sldId id="259" r:id="rId17"/>
    <p:sldId id="459" r:id="rId18"/>
    <p:sldId id="261" r:id="rId19"/>
    <p:sldId id="460" r:id="rId20"/>
    <p:sldId id="262" r:id="rId21"/>
    <p:sldId id="263" r:id="rId22"/>
    <p:sldId id="461" r:id="rId23"/>
    <p:sldId id="265" r:id="rId24"/>
    <p:sldId id="266" r:id="rId25"/>
    <p:sldId id="267" r:id="rId26"/>
    <p:sldId id="473" r:id="rId27"/>
    <p:sldId id="462" r:id="rId28"/>
    <p:sldId id="474" r:id="rId29"/>
    <p:sldId id="472" r:id="rId30"/>
    <p:sldId id="268" r:id="rId31"/>
    <p:sldId id="475" r:id="rId32"/>
    <p:sldId id="271" r:id="rId33"/>
    <p:sldId id="456" r:id="rId34"/>
    <p:sldId id="276" r:id="rId35"/>
    <p:sldId id="476" r:id="rId36"/>
    <p:sldId id="369" r:id="rId37"/>
    <p:sldId id="477" r:id="rId38"/>
    <p:sldId id="356" r:id="rId39"/>
    <p:sldId id="355" r:id="rId40"/>
    <p:sldId id="361" r:id="rId41"/>
    <p:sldId id="480" r:id="rId42"/>
    <p:sldId id="364" r:id="rId43"/>
    <p:sldId id="482" r:id="rId44"/>
  </p:sldIdLst>
  <p:sldSz cx="12192000" cy="6858000"/>
  <p:notesSz cx="6858000" cy="9144000"/>
  <p:embeddedFontLst>
    <p:embeddedFont>
      <p:font typeface="Merriweather Sans" pitchFamily="2" charset="0"/>
      <p:regular r:id="rId46"/>
      <p:bold r:id="rId47"/>
      <p:italic r:id="rId48"/>
      <p:boldItalic r:id="rId49"/>
    </p:embeddedFont>
    <p:embeddedFont>
      <p:font typeface="Verdana" panose="020B0604030504040204" pitchFamily="3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5" roundtripDataSignature="AMtx7mhrD+Piarbu8RC3EBSkWIuq5RW+o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D34035-C17F-4A98-B092-D1470FE24444}" v="197" dt="2024-09-09T14:28:57.6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504" autoAdjust="0"/>
  </p:normalViewPr>
  <p:slideViewPr>
    <p:cSldViewPr snapToGrid="0">
      <p:cViewPr varScale="1">
        <p:scale>
          <a:sx n="59" d="100"/>
          <a:sy n="59" d="100"/>
        </p:scale>
        <p:origin x="940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customschemas.google.com/relationships/presentationmetadata" Target="metadata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font" Target="fonts/font3.fntdata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font" Target="fonts/font6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1.fntdata"/><Relationship Id="rId59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4.fntdata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font" Target="fonts/font7.fntdata"/><Relationship Id="rId60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238C28-E2ED-447A-B693-8EB4C05BCB7D}" type="doc">
      <dgm:prSet loTypeId="urn:microsoft.com/office/officeart/2005/8/layout/process5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441B851F-D4D1-436E-874D-08BCE1DFED6F}">
      <dgm:prSet phldrT="[Text]"/>
      <dgm:spPr/>
      <dgm:t>
        <a:bodyPr/>
        <a:lstStyle/>
        <a:p>
          <a:r>
            <a:rPr lang="nl-NL" dirty="0"/>
            <a:t>Download DEM </a:t>
          </a:r>
          <a:r>
            <a:rPr lang="nl-NL" dirty="0" err="1"/>
            <a:t>tiles</a:t>
          </a:r>
          <a:endParaRPr lang="nl-NL" dirty="0"/>
        </a:p>
      </dgm:t>
    </dgm:pt>
    <dgm:pt modelId="{E1CF533C-A924-4A84-B5CC-7CABDE3E54C0}" type="parTrans" cxnId="{12D37343-9208-40E0-B26D-A36908240D06}">
      <dgm:prSet/>
      <dgm:spPr/>
      <dgm:t>
        <a:bodyPr/>
        <a:lstStyle/>
        <a:p>
          <a:endParaRPr lang="nl-NL"/>
        </a:p>
      </dgm:t>
    </dgm:pt>
    <dgm:pt modelId="{8587C313-2D9B-46E3-B2B6-FCAE005213D9}" type="sibTrans" cxnId="{12D37343-9208-40E0-B26D-A36908240D06}">
      <dgm:prSet/>
      <dgm:spPr/>
      <dgm:t>
        <a:bodyPr/>
        <a:lstStyle/>
        <a:p>
          <a:endParaRPr lang="nl-NL"/>
        </a:p>
      </dgm:t>
    </dgm:pt>
    <dgm:pt modelId="{11EC6681-B3A0-4A40-BD03-BC99E0A57985}">
      <dgm:prSet phldrT="[Text]"/>
      <dgm:spPr/>
      <dgm:t>
        <a:bodyPr/>
        <a:lstStyle/>
        <a:p>
          <a:r>
            <a:rPr lang="nl-NL" dirty="0" err="1"/>
            <a:t>Fill</a:t>
          </a:r>
          <a:r>
            <a:rPr lang="nl-NL" dirty="0"/>
            <a:t> </a:t>
          </a:r>
          <a:r>
            <a:rPr lang="nl-NL" dirty="0" err="1"/>
            <a:t>sinks</a:t>
          </a:r>
          <a:r>
            <a:rPr lang="nl-NL" dirty="0"/>
            <a:t> / </a:t>
          </a:r>
          <a:r>
            <a:rPr lang="nl-NL" dirty="0" err="1"/>
            <a:t>remove</a:t>
          </a:r>
          <a:r>
            <a:rPr lang="nl-NL" dirty="0"/>
            <a:t> spikes</a:t>
          </a:r>
        </a:p>
      </dgm:t>
    </dgm:pt>
    <dgm:pt modelId="{13C6AC5F-01B1-4953-9C0E-444588761135}" type="parTrans" cxnId="{D18B3E9E-8EAF-4E65-984C-6BBF12AFD4AE}">
      <dgm:prSet/>
      <dgm:spPr/>
      <dgm:t>
        <a:bodyPr/>
        <a:lstStyle/>
        <a:p>
          <a:endParaRPr lang="nl-NL"/>
        </a:p>
      </dgm:t>
    </dgm:pt>
    <dgm:pt modelId="{CD24BEF3-C5DD-422E-BACB-A0CF2C619448}" type="sibTrans" cxnId="{D18B3E9E-8EAF-4E65-984C-6BBF12AFD4AE}">
      <dgm:prSet/>
      <dgm:spPr/>
      <dgm:t>
        <a:bodyPr/>
        <a:lstStyle/>
        <a:p>
          <a:endParaRPr lang="nl-NL"/>
        </a:p>
      </dgm:t>
    </dgm:pt>
    <dgm:pt modelId="{D27ADE4A-0162-4362-AA01-F7CE274A3225}">
      <dgm:prSet phldrT="[Text]"/>
      <dgm:spPr/>
      <dgm:t>
        <a:bodyPr/>
        <a:lstStyle/>
        <a:p>
          <a:r>
            <a:rPr lang="nl-NL" dirty="0" err="1"/>
            <a:t>Calculate</a:t>
          </a:r>
          <a:r>
            <a:rPr lang="nl-NL" dirty="0"/>
            <a:t> the </a:t>
          </a:r>
          <a:r>
            <a:rPr lang="nl-NL" dirty="0" err="1"/>
            <a:t>flow</a:t>
          </a:r>
          <a:r>
            <a:rPr lang="nl-NL" dirty="0"/>
            <a:t> </a:t>
          </a:r>
          <a:r>
            <a:rPr lang="nl-NL" dirty="0" err="1"/>
            <a:t>direction</a:t>
          </a:r>
          <a:r>
            <a:rPr lang="nl-NL" dirty="0"/>
            <a:t> map</a:t>
          </a:r>
        </a:p>
      </dgm:t>
    </dgm:pt>
    <dgm:pt modelId="{25BE5FE5-79EA-403C-A7D6-3B0F32390C17}" type="parTrans" cxnId="{6AABC528-58BC-489C-96C5-2C68A03FFE15}">
      <dgm:prSet/>
      <dgm:spPr/>
      <dgm:t>
        <a:bodyPr/>
        <a:lstStyle/>
        <a:p>
          <a:endParaRPr lang="nl-NL"/>
        </a:p>
      </dgm:t>
    </dgm:pt>
    <dgm:pt modelId="{B707DC8C-7BBB-4E59-99E4-84F8583B9EBD}" type="sibTrans" cxnId="{6AABC528-58BC-489C-96C5-2C68A03FFE15}">
      <dgm:prSet/>
      <dgm:spPr/>
      <dgm:t>
        <a:bodyPr/>
        <a:lstStyle/>
        <a:p>
          <a:endParaRPr lang="nl-NL"/>
        </a:p>
      </dgm:t>
    </dgm:pt>
    <dgm:pt modelId="{DEC3452E-D241-4E46-9020-831F7E958F8F}">
      <dgm:prSet phldrT="[Text]"/>
      <dgm:spPr/>
      <dgm:t>
        <a:bodyPr/>
        <a:lstStyle/>
        <a:p>
          <a:r>
            <a:rPr lang="nl-NL" dirty="0" err="1"/>
            <a:t>Derive</a:t>
          </a:r>
          <a:r>
            <a:rPr lang="nl-NL" dirty="0"/>
            <a:t> </a:t>
          </a:r>
          <a:r>
            <a:rPr lang="nl-NL" dirty="0" err="1"/>
            <a:t>catchment</a:t>
          </a:r>
          <a:endParaRPr lang="nl-NL" dirty="0"/>
        </a:p>
      </dgm:t>
    </dgm:pt>
    <dgm:pt modelId="{71FCF45F-F3F7-4B3B-BFD5-6DDA8A0EF5FB}" type="parTrans" cxnId="{718051B3-95F2-4BEF-81AD-C23463FDD860}">
      <dgm:prSet/>
      <dgm:spPr/>
      <dgm:t>
        <a:bodyPr/>
        <a:lstStyle/>
        <a:p>
          <a:endParaRPr lang="nl-NL"/>
        </a:p>
      </dgm:t>
    </dgm:pt>
    <dgm:pt modelId="{0DDDFEC1-28A5-4255-83FF-5250F7EC96DD}" type="sibTrans" cxnId="{718051B3-95F2-4BEF-81AD-C23463FDD860}">
      <dgm:prSet/>
      <dgm:spPr/>
      <dgm:t>
        <a:bodyPr/>
        <a:lstStyle/>
        <a:p>
          <a:endParaRPr lang="nl-NL"/>
        </a:p>
      </dgm:t>
    </dgm:pt>
    <dgm:pt modelId="{1E240B21-9CE6-4F31-AD4C-4515607097C4}">
      <dgm:prSet phldrT="[Text]"/>
      <dgm:spPr/>
      <dgm:t>
        <a:bodyPr/>
        <a:lstStyle/>
        <a:p>
          <a:r>
            <a:rPr lang="nl-NL" dirty="0" err="1"/>
            <a:t>Mosaic</a:t>
          </a:r>
          <a:r>
            <a:rPr lang="nl-NL" dirty="0"/>
            <a:t> DEM </a:t>
          </a:r>
          <a:r>
            <a:rPr lang="nl-NL" dirty="0" err="1"/>
            <a:t>tiles</a:t>
          </a:r>
          <a:endParaRPr lang="nl-NL" dirty="0"/>
        </a:p>
      </dgm:t>
    </dgm:pt>
    <dgm:pt modelId="{DAF6E9E8-98A6-4FEE-8B21-4517EA2A4172}" type="parTrans" cxnId="{5ADF460D-0C94-4064-9D92-020EA4640895}">
      <dgm:prSet/>
      <dgm:spPr/>
      <dgm:t>
        <a:bodyPr/>
        <a:lstStyle/>
        <a:p>
          <a:endParaRPr lang="nl-NL"/>
        </a:p>
      </dgm:t>
    </dgm:pt>
    <dgm:pt modelId="{D0390249-5D5B-487C-BA3E-9BCB0D9FFEB8}" type="sibTrans" cxnId="{5ADF460D-0C94-4064-9D92-020EA4640895}">
      <dgm:prSet/>
      <dgm:spPr/>
      <dgm:t>
        <a:bodyPr/>
        <a:lstStyle/>
        <a:p>
          <a:endParaRPr lang="nl-NL"/>
        </a:p>
      </dgm:t>
    </dgm:pt>
    <dgm:pt modelId="{AF921859-142E-42FD-BD38-6EE4A48A71AA}">
      <dgm:prSet phldrT="[Text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nl-NL" dirty="0" err="1"/>
            <a:t>Burn-in</a:t>
          </a:r>
          <a:r>
            <a:rPr lang="nl-NL" dirty="0"/>
            <a:t> the </a:t>
          </a:r>
          <a:r>
            <a:rPr lang="nl-NL" dirty="0" err="1"/>
            <a:t>stream</a:t>
          </a:r>
          <a:r>
            <a:rPr lang="nl-NL" dirty="0"/>
            <a:t> </a:t>
          </a:r>
          <a:r>
            <a:rPr lang="nl-NL" dirty="0" err="1"/>
            <a:t>network</a:t>
          </a:r>
          <a:endParaRPr lang="nl-NL" dirty="0"/>
        </a:p>
      </dgm:t>
    </dgm:pt>
    <dgm:pt modelId="{F047876D-0A27-4DF2-9775-89C7D9A3A4B9}" type="parTrans" cxnId="{97308B37-C49D-419A-BBA2-72EC1634FA40}">
      <dgm:prSet/>
      <dgm:spPr/>
      <dgm:t>
        <a:bodyPr/>
        <a:lstStyle/>
        <a:p>
          <a:endParaRPr lang="nl-NL"/>
        </a:p>
      </dgm:t>
    </dgm:pt>
    <dgm:pt modelId="{136F2ED9-DD2E-4068-969E-DA529FF0578F}" type="sibTrans" cxnId="{97308B37-C49D-419A-BBA2-72EC1634FA40}">
      <dgm:prSet/>
      <dgm:spPr/>
      <dgm:t>
        <a:bodyPr/>
        <a:lstStyle/>
        <a:p>
          <a:endParaRPr lang="nl-NL"/>
        </a:p>
      </dgm:t>
    </dgm:pt>
    <dgm:pt modelId="{DD4BBF53-601C-4652-9DB1-53E8E73FCEBC}">
      <dgm:prSet phldrT="[Text]"/>
      <dgm:spPr/>
      <dgm:t>
        <a:bodyPr/>
        <a:lstStyle/>
        <a:p>
          <a:r>
            <a:rPr lang="nl-NL" dirty="0" err="1"/>
            <a:t>Define</a:t>
          </a:r>
          <a:r>
            <a:rPr lang="nl-NL" dirty="0"/>
            <a:t> </a:t>
          </a:r>
          <a:r>
            <a:rPr lang="nl-NL" dirty="0" err="1"/>
            <a:t>outflow</a:t>
          </a:r>
          <a:r>
            <a:rPr lang="nl-NL" dirty="0"/>
            <a:t> point</a:t>
          </a:r>
        </a:p>
      </dgm:t>
    </dgm:pt>
    <dgm:pt modelId="{14CA03EB-4AF3-4229-B066-60AD980ECCF2}" type="parTrans" cxnId="{796F132F-BB33-4AA4-B880-CAA0D57D2108}">
      <dgm:prSet/>
      <dgm:spPr/>
      <dgm:t>
        <a:bodyPr/>
        <a:lstStyle/>
        <a:p>
          <a:endParaRPr lang="nl-NL"/>
        </a:p>
      </dgm:t>
    </dgm:pt>
    <dgm:pt modelId="{84FF3F0E-923D-45A4-A0AF-1EF28A5DF631}" type="sibTrans" cxnId="{796F132F-BB33-4AA4-B880-CAA0D57D2108}">
      <dgm:prSet/>
      <dgm:spPr/>
      <dgm:t>
        <a:bodyPr/>
        <a:lstStyle/>
        <a:p>
          <a:endParaRPr lang="nl-NL"/>
        </a:p>
      </dgm:t>
    </dgm:pt>
    <dgm:pt modelId="{F1E206DD-3C1E-4286-A457-BC13D725F381}">
      <dgm:prSet phldrT="[Text]"/>
      <dgm:spPr/>
      <dgm:t>
        <a:bodyPr/>
        <a:lstStyle/>
        <a:p>
          <a:r>
            <a:rPr lang="nl-NL" dirty="0" err="1"/>
            <a:t>Reproject</a:t>
          </a:r>
          <a:r>
            <a:rPr lang="nl-NL" dirty="0"/>
            <a:t> DEM</a:t>
          </a:r>
        </a:p>
      </dgm:t>
    </dgm:pt>
    <dgm:pt modelId="{9CEC960A-7958-4AA8-981C-F69E8B5A57FA}" type="parTrans" cxnId="{A2D06CFF-8A20-432D-8F4C-0D84FC5B04A6}">
      <dgm:prSet/>
      <dgm:spPr/>
      <dgm:t>
        <a:bodyPr/>
        <a:lstStyle/>
        <a:p>
          <a:endParaRPr lang="nl-NL"/>
        </a:p>
      </dgm:t>
    </dgm:pt>
    <dgm:pt modelId="{653F4117-ACC4-4051-8B64-BFC31F1717A4}" type="sibTrans" cxnId="{A2D06CFF-8A20-432D-8F4C-0D84FC5B04A6}">
      <dgm:prSet/>
      <dgm:spPr/>
      <dgm:t>
        <a:bodyPr/>
        <a:lstStyle/>
        <a:p>
          <a:endParaRPr lang="nl-NL"/>
        </a:p>
      </dgm:t>
    </dgm:pt>
    <dgm:pt modelId="{E0549538-DD3F-429F-88BA-8C582F52FBBC}">
      <dgm:prSet phldrT="[Text]"/>
      <dgm:spPr/>
      <dgm:t>
        <a:bodyPr/>
        <a:lstStyle/>
        <a:p>
          <a:r>
            <a:rPr lang="nl-NL" dirty="0"/>
            <a:t>Subset DEM</a:t>
          </a:r>
        </a:p>
      </dgm:t>
    </dgm:pt>
    <dgm:pt modelId="{F854E486-F09E-4912-B055-CEAD27AF5351}" type="parTrans" cxnId="{3B5A6A93-A7D6-475E-ACA5-4800E11BDCE6}">
      <dgm:prSet/>
      <dgm:spPr/>
      <dgm:t>
        <a:bodyPr/>
        <a:lstStyle/>
        <a:p>
          <a:endParaRPr lang="en-GB"/>
        </a:p>
      </dgm:t>
    </dgm:pt>
    <dgm:pt modelId="{962F9F83-D566-4A7A-B226-BDDB9D444C86}" type="sibTrans" cxnId="{3B5A6A93-A7D6-475E-ACA5-4800E11BDCE6}">
      <dgm:prSet/>
      <dgm:spPr/>
      <dgm:t>
        <a:bodyPr/>
        <a:lstStyle/>
        <a:p>
          <a:endParaRPr lang="en-GB"/>
        </a:p>
      </dgm:t>
    </dgm:pt>
    <dgm:pt modelId="{BC165AFE-5148-4A73-B6E9-F5B7519C1CA2}">
      <dgm:prSet phldrT="[Text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nl-NL" dirty="0" err="1"/>
            <a:t>Interpolate</a:t>
          </a:r>
          <a:r>
            <a:rPr lang="nl-NL" dirty="0"/>
            <a:t> </a:t>
          </a:r>
          <a:r>
            <a:rPr lang="nl-NL" dirty="0" err="1"/>
            <a:t>voids</a:t>
          </a:r>
          <a:endParaRPr lang="nl-NL" dirty="0"/>
        </a:p>
      </dgm:t>
    </dgm:pt>
    <dgm:pt modelId="{D4EC1528-E162-42A4-95B1-D4F0CF8041D5}" type="parTrans" cxnId="{59DAD849-F391-4E0D-9487-E901D70D3071}">
      <dgm:prSet/>
      <dgm:spPr/>
      <dgm:t>
        <a:bodyPr/>
        <a:lstStyle/>
        <a:p>
          <a:endParaRPr lang="en-GB"/>
        </a:p>
      </dgm:t>
    </dgm:pt>
    <dgm:pt modelId="{750B3332-BE11-423B-90E1-4C61CF8848F6}" type="sibTrans" cxnId="{59DAD849-F391-4E0D-9487-E901D70D3071}">
      <dgm:prSet/>
      <dgm:spPr/>
      <dgm:t>
        <a:bodyPr/>
        <a:lstStyle/>
        <a:p>
          <a:endParaRPr lang="en-GB"/>
        </a:p>
      </dgm:t>
    </dgm:pt>
    <dgm:pt modelId="{D9614E9D-D3EC-4F60-8733-2F0B5B793EC6}">
      <dgm:prSet phldrT="[Text]"/>
      <dgm:spPr/>
      <dgm:t>
        <a:bodyPr/>
        <a:lstStyle/>
        <a:p>
          <a:r>
            <a:rPr lang="nl-NL" dirty="0" err="1"/>
            <a:t>Derive</a:t>
          </a:r>
          <a:r>
            <a:rPr lang="nl-NL" dirty="0"/>
            <a:t> streams</a:t>
          </a:r>
        </a:p>
      </dgm:t>
    </dgm:pt>
    <dgm:pt modelId="{C37A6707-DB5D-4545-B240-D24400B8C7FC}" type="parTrans" cxnId="{658AEAE0-4C2F-4F9D-9715-9069874836B5}">
      <dgm:prSet/>
      <dgm:spPr/>
      <dgm:t>
        <a:bodyPr/>
        <a:lstStyle/>
        <a:p>
          <a:endParaRPr lang="en-GB"/>
        </a:p>
      </dgm:t>
    </dgm:pt>
    <dgm:pt modelId="{BDBEB45F-B5F0-47E8-9CC0-57D3DBF8F66C}" type="sibTrans" cxnId="{658AEAE0-4C2F-4F9D-9715-9069874836B5}">
      <dgm:prSet/>
      <dgm:spPr/>
      <dgm:t>
        <a:bodyPr/>
        <a:lstStyle/>
        <a:p>
          <a:endParaRPr lang="en-GB"/>
        </a:p>
      </dgm:t>
    </dgm:pt>
    <dgm:pt modelId="{08EB1A13-7BFC-422F-8383-6277887F0E72}">
      <dgm:prSet phldrT="[Text]"/>
      <dgm:spPr/>
      <dgm:t>
        <a:bodyPr/>
        <a:lstStyle/>
        <a:p>
          <a:r>
            <a:rPr lang="nl-NL" dirty="0" err="1"/>
            <a:t>Convert</a:t>
          </a:r>
          <a:r>
            <a:rPr lang="nl-NL" dirty="0"/>
            <a:t> dataset to model </a:t>
          </a:r>
          <a:r>
            <a:rPr lang="nl-NL" dirty="0" err="1"/>
            <a:t>format</a:t>
          </a:r>
          <a:endParaRPr lang="nl-NL" dirty="0"/>
        </a:p>
      </dgm:t>
    </dgm:pt>
    <dgm:pt modelId="{4BCCB496-83E8-4AA8-99EB-899B804B1A14}" type="sibTrans" cxnId="{C15D61AC-A45D-40D6-B68A-5577E138EEAC}">
      <dgm:prSet/>
      <dgm:spPr/>
      <dgm:t>
        <a:bodyPr/>
        <a:lstStyle/>
        <a:p>
          <a:endParaRPr lang="nl-NL"/>
        </a:p>
      </dgm:t>
    </dgm:pt>
    <dgm:pt modelId="{FB527954-69AA-42F4-955C-25C21A103FFE}" type="parTrans" cxnId="{C15D61AC-A45D-40D6-B68A-5577E138EEAC}">
      <dgm:prSet/>
      <dgm:spPr/>
      <dgm:t>
        <a:bodyPr/>
        <a:lstStyle/>
        <a:p>
          <a:endParaRPr lang="nl-NL"/>
        </a:p>
      </dgm:t>
    </dgm:pt>
    <dgm:pt modelId="{C71CA334-CF63-4201-B1E4-966AF9B2D3B4}" type="pres">
      <dgm:prSet presAssocID="{28238C28-E2ED-447A-B693-8EB4C05BCB7D}" presName="diagram" presStyleCnt="0">
        <dgm:presLayoutVars>
          <dgm:dir/>
          <dgm:resizeHandles val="exact"/>
        </dgm:presLayoutVars>
      </dgm:prSet>
      <dgm:spPr/>
    </dgm:pt>
    <dgm:pt modelId="{42CD53C3-9790-48D0-9C2E-801136014B5A}" type="pres">
      <dgm:prSet presAssocID="{441B851F-D4D1-436E-874D-08BCE1DFED6F}" presName="node" presStyleLbl="node1" presStyleIdx="0" presStyleCnt="12">
        <dgm:presLayoutVars>
          <dgm:bulletEnabled val="1"/>
        </dgm:presLayoutVars>
      </dgm:prSet>
      <dgm:spPr/>
    </dgm:pt>
    <dgm:pt modelId="{2C11E186-947A-4202-84FE-29B83E613CDE}" type="pres">
      <dgm:prSet presAssocID="{8587C313-2D9B-46E3-B2B6-FCAE005213D9}" presName="sibTrans" presStyleLbl="sibTrans2D1" presStyleIdx="0" presStyleCnt="11"/>
      <dgm:spPr/>
    </dgm:pt>
    <dgm:pt modelId="{CA4C6107-9F5C-408F-B125-BB31C7A1361C}" type="pres">
      <dgm:prSet presAssocID="{8587C313-2D9B-46E3-B2B6-FCAE005213D9}" presName="connectorText" presStyleLbl="sibTrans2D1" presStyleIdx="0" presStyleCnt="11"/>
      <dgm:spPr/>
    </dgm:pt>
    <dgm:pt modelId="{51EB2706-E180-4C1C-B9AF-12E9C7050758}" type="pres">
      <dgm:prSet presAssocID="{1E240B21-9CE6-4F31-AD4C-4515607097C4}" presName="node" presStyleLbl="node1" presStyleIdx="1" presStyleCnt="12">
        <dgm:presLayoutVars>
          <dgm:bulletEnabled val="1"/>
        </dgm:presLayoutVars>
      </dgm:prSet>
      <dgm:spPr/>
    </dgm:pt>
    <dgm:pt modelId="{D14748AC-816E-42F4-832F-4B37B29708B1}" type="pres">
      <dgm:prSet presAssocID="{D0390249-5D5B-487C-BA3E-9BCB0D9FFEB8}" presName="sibTrans" presStyleLbl="sibTrans2D1" presStyleIdx="1" presStyleCnt="11"/>
      <dgm:spPr/>
    </dgm:pt>
    <dgm:pt modelId="{3E69EEB0-9CF2-435C-9BC4-8303752DD79A}" type="pres">
      <dgm:prSet presAssocID="{D0390249-5D5B-487C-BA3E-9BCB0D9FFEB8}" presName="connectorText" presStyleLbl="sibTrans2D1" presStyleIdx="1" presStyleCnt="11"/>
      <dgm:spPr/>
    </dgm:pt>
    <dgm:pt modelId="{04FB9BE8-9499-40FB-96B9-CB6A2AACE73C}" type="pres">
      <dgm:prSet presAssocID="{F1E206DD-3C1E-4286-A457-BC13D725F381}" presName="node" presStyleLbl="node1" presStyleIdx="2" presStyleCnt="12">
        <dgm:presLayoutVars>
          <dgm:bulletEnabled val="1"/>
        </dgm:presLayoutVars>
      </dgm:prSet>
      <dgm:spPr/>
    </dgm:pt>
    <dgm:pt modelId="{004575F4-EA2F-4D95-9208-573D63D15A92}" type="pres">
      <dgm:prSet presAssocID="{653F4117-ACC4-4051-8B64-BFC31F1717A4}" presName="sibTrans" presStyleLbl="sibTrans2D1" presStyleIdx="2" presStyleCnt="11"/>
      <dgm:spPr/>
    </dgm:pt>
    <dgm:pt modelId="{A75406A2-AF36-4C46-902E-5317C129AE7A}" type="pres">
      <dgm:prSet presAssocID="{653F4117-ACC4-4051-8B64-BFC31F1717A4}" presName="connectorText" presStyleLbl="sibTrans2D1" presStyleIdx="2" presStyleCnt="11"/>
      <dgm:spPr/>
    </dgm:pt>
    <dgm:pt modelId="{C6A37D93-308B-4119-AD49-21D44C7A1F1B}" type="pres">
      <dgm:prSet presAssocID="{E0549538-DD3F-429F-88BA-8C582F52FBBC}" presName="node" presStyleLbl="node1" presStyleIdx="3" presStyleCnt="12">
        <dgm:presLayoutVars>
          <dgm:bulletEnabled val="1"/>
        </dgm:presLayoutVars>
      </dgm:prSet>
      <dgm:spPr/>
    </dgm:pt>
    <dgm:pt modelId="{C4DD8AE6-9833-425B-BE4D-F8423DEAD64A}" type="pres">
      <dgm:prSet presAssocID="{962F9F83-D566-4A7A-B226-BDDB9D444C86}" presName="sibTrans" presStyleLbl="sibTrans2D1" presStyleIdx="3" presStyleCnt="11"/>
      <dgm:spPr/>
    </dgm:pt>
    <dgm:pt modelId="{974B19B0-4FD5-4223-B000-5FFBE43AA6B1}" type="pres">
      <dgm:prSet presAssocID="{962F9F83-D566-4A7A-B226-BDDB9D444C86}" presName="connectorText" presStyleLbl="sibTrans2D1" presStyleIdx="3" presStyleCnt="11"/>
      <dgm:spPr/>
    </dgm:pt>
    <dgm:pt modelId="{FB84ED52-9435-4BCF-8DD0-5627E96D1D10}" type="pres">
      <dgm:prSet presAssocID="{BC165AFE-5148-4A73-B6E9-F5B7519C1CA2}" presName="node" presStyleLbl="node1" presStyleIdx="4" presStyleCnt="12">
        <dgm:presLayoutVars>
          <dgm:bulletEnabled val="1"/>
        </dgm:presLayoutVars>
      </dgm:prSet>
      <dgm:spPr/>
    </dgm:pt>
    <dgm:pt modelId="{FC93929F-5756-43A2-B546-15594F7FA343}" type="pres">
      <dgm:prSet presAssocID="{750B3332-BE11-423B-90E1-4C61CF8848F6}" presName="sibTrans" presStyleLbl="sibTrans2D1" presStyleIdx="4" presStyleCnt="11"/>
      <dgm:spPr/>
    </dgm:pt>
    <dgm:pt modelId="{21140A35-3C33-46E3-90F9-DE54921BC154}" type="pres">
      <dgm:prSet presAssocID="{750B3332-BE11-423B-90E1-4C61CF8848F6}" presName="connectorText" presStyleLbl="sibTrans2D1" presStyleIdx="4" presStyleCnt="11"/>
      <dgm:spPr/>
    </dgm:pt>
    <dgm:pt modelId="{A3DE2467-419D-4EAC-A723-06E2D2616527}" type="pres">
      <dgm:prSet presAssocID="{11EC6681-B3A0-4A40-BD03-BC99E0A57985}" presName="node" presStyleLbl="node1" presStyleIdx="5" presStyleCnt="12">
        <dgm:presLayoutVars>
          <dgm:bulletEnabled val="1"/>
        </dgm:presLayoutVars>
      </dgm:prSet>
      <dgm:spPr/>
    </dgm:pt>
    <dgm:pt modelId="{B7FE8293-E302-47EF-A3FB-987D42CC0410}" type="pres">
      <dgm:prSet presAssocID="{CD24BEF3-C5DD-422E-BACB-A0CF2C619448}" presName="sibTrans" presStyleLbl="sibTrans2D1" presStyleIdx="5" presStyleCnt="11"/>
      <dgm:spPr/>
    </dgm:pt>
    <dgm:pt modelId="{67E0AA3F-8BF6-4907-8EBE-77A0A82DB82D}" type="pres">
      <dgm:prSet presAssocID="{CD24BEF3-C5DD-422E-BACB-A0CF2C619448}" presName="connectorText" presStyleLbl="sibTrans2D1" presStyleIdx="5" presStyleCnt="11"/>
      <dgm:spPr/>
    </dgm:pt>
    <dgm:pt modelId="{091B76AC-583D-4916-B391-9449F2A8AA4C}" type="pres">
      <dgm:prSet presAssocID="{AF921859-142E-42FD-BD38-6EE4A48A71AA}" presName="node" presStyleLbl="node1" presStyleIdx="6" presStyleCnt="12">
        <dgm:presLayoutVars>
          <dgm:bulletEnabled val="1"/>
        </dgm:presLayoutVars>
      </dgm:prSet>
      <dgm:spPr/>
    </dgm:pt>
    <dgm:pt modelId="{5811AEA9-1323-4806-A43E-B2D37DA20E6A}" type="pres">
      <dgm:prSet presAssocID="{136F2ED9-DD2E-4068-969E-DA529FF0578F}" presName="sibTrans" presStyleLbl="sibTrans2D1" presStyleIdx="6" presStyleCnt="11"/>
      <dgm:spPr/>
    </dgm:pt>
    <dgm:pt modelId="{A7A94330-84E0-446B-8618-D322FEA5EBC0}" type="pres">
      <dgm:prSet presAssocID="{136F2ED9-DD2E-4068-969E-DA529FF0578F}" presName="connectorText" presStyleLbl="sibTrans2D1" presStyleIdx="6" presStyleCnt="11"/>
      <dgm:spPr/>
    </dgm:pt>
    <dgm:pt modelId="{9EBF6D2B-1CE9-4288-85E8-5C3C4E673B77}" type="pres">
      <dgm:prSet presAssocID="{D27ADE4A-0162-4362-AA01-F7CE274A3225}" presName="node" presStyleLbl="node1" presStyleIdx="7" presStyleCnt="12">
        <dgm:presLayoutVars>
          <dgm:bulletEnabled val="1"/>
        </dgm:presLayoutVars>
      </dgm:prSet>
      <dgm:spPr/>
    </dgm:pt>
    <dgm:pt modelId="{F217F005-0E24-4FC3-8E3E-CD0115B9BC5E}" type="pres">
      <dgm:prSet presAssocID="{B707DC8C-7BBB-4E59-99E4-84F8583B9EBD}" presName="sibTrans" presStyleLbl="sibTrans2D1" presStyleIdx="7" presStyleCnt="11"/>
      <dgm:spPr/>
    </dgm:pt>
    <dgm:pt modelId="{F5BB4769-FEDD-4BB6-9A7F-B2671570E084}" type="pres">
      <dgm:prSet presAssocID="{B707DC8C-7BBB-4E59-99E4-84F8583B9EBD}" presName="connectorText" presStyleLbl="sibTrans2D1" presStyleIdx="7" presStyleCnt="11"/>
      <dgm:spPr/>
    </dgm:pt>
    <dgm:pt modelId="{563E4B4B-ED72-4BFE-8515-94E02A558FBF}" type="pres">
      <dgm:prSet presAssocID="{D9614E9D-D3EC-4F60-8733-2F0B5B793EC6}" presName="node" presStyleLbl="node1" presStyleIdx="8" presStyleCnt="12">
        <dgm:presLayoutVars>
          <dgm:bulletEnabled val="1"/>
        </dgm:presLayoutVars>
      </dgm:prSet>
      <dgm:spPr/>
    </dgm:pt>
    <dgm:pt modelId="{5E1E3B0F-23CA-456B-8CC2-F06CC95A5FDC}" type="pres">
      <dgm:prSet presAssocID="{BDBEB45F-B5F0-47E8-9CC0-57D3DBF8F66C}" presName="sibTrans" presStyleLbl="sibTrans2D1" presStyleIdx="8" presStyleCnt="11"/>
      <dgm:spPr/>
    </dgm:pt>
    <dgm:pt modelId="{AF9D3E01-A182-4EDC-9E67-F1C631336C62}" type="pres">
      <dgm:prSet presAssocID="{BDBEB45F-B5F0-47E8-9CC0-57D3DBF8F66C}" presName="connectorText" presStyleLbl="sibTrans2D1" presStyleIdx="8" presStyleCnt="11"/>
      <dgm:spPr/>
    </dgm:pt>
    <dgm:pt modelId="{4D430640-4AD6-4C0B-B3FE-F7B79AB51149}" type="pres">
      <dgm:prSet presAssocID="{DD4BBF53-601C-4652-9DB1-53E8E73FCEBC}" presName="node" presStyleLbl="node1" presStyleIdx="9" presStyleCnt="12">
        <dgm:presLayoutVars>
          <dgm:bulletEnabled val="1"/>
        </dgm:presLayoutVars>
      </dgm:prSet>
      <dgm:spPr/>
    </dgm:pt>
    <dgm:pt modelId="{BF327593-7772-4E1A-BDE8-E029660A61CB}" type="pres">
      <dgm:prSet presAssocID="{84FF3F0E-923D-45A4-A0AF-1EF28A5DF631}" presName="sibTrans" presStyleLbl="sibTrans2D1" presStyleIdx="9" presStyleCnt="11"/>
      <dgm:spPr/>
    </dgm:pt>
    <dgm:pt modelId="{BA4AD882-94E6-48BC-A513-A673F9198041}" type="pres">
      <dgm:prSet presAssocID="{84FF3F0E-923D-45A4-A0AF-1EF28A5DF631}" presName="connectorText" presStyleLbl="sibTrans2D1" presStyleIdx="9" presStyleCnt="11"/>
      <dgm:spPr/>
    </dgm:pt>
    <dgm:pt modelId="{26AF044C-D6C1-4938-8E31-DBA28C472B2A}" type="pres">
      <dgm:prSet presAssocID="{DEC3452E-D241-4E46-9020-831F7E958F8F}" presName="node" presStyleLbl="node1" presStyleIdx="10" presStyleCnt="12">
        <dgm:presLayoutVars>
          <dgm:bulletEnabled val="1"/>
        </dgm:presLayoutVars>
      </dgm:prSet>
      <dgm:spPr/>
    </dgm:pt>
    <dgm:pt modelId="{777772BC-F966-45D0-908F-893C18177FE7}" type="pres">
      <dgm:prSet presAssocID="{0DDDFEC1-28A5-4255-83FF-5250F7EC96DD}" presName="sibTrans" presStyleLbl="sibTrans2D1" presStyleIdx="10" presStyleCnt="11"/>
      <dgm:spPr/>
    </dgm:pt>
    <dgm:pt modelId="{241D4D1C-27D8-45DE-BB0A-49925D946809}" type="pres">
      <dgm:prSet presAssocID="{0DDDFEC1-28A5-4255-83FF-5250F7EC96DD}" presName="connectorText" presStyleLbl="sibTrans2D1" presStyleIdx="10" presStyleCnt="11"/>
      <dgm:spPr/>
    </dgm:pt>
    <dgm:pt modelId="{444B6A46-BD82-4BC7-847E-9AF65A5DA407}" type="pres">
      <dgm:prSet presAssocID="{08EB1A13-7BFC-422F-8383-6277887F0E72}" presName="node" presStyleLbl="node1" presStyleIdx="11" presStyleCnt="12">
        <dgm:presLayoutVars>
          <dgm:bulletEnabled val="1"/>
        </dgm:presLayoutVars>
      </dgm:prSet>
      <dgm:spPr/>
    </dgm:pt>
  </dgm:ptLst>
  <dgm:cxnLst>
    <dgm:cxn modelId="{5ADF460D-0C94-4064-9D92-020EA4640895}" srcId="{28238C28-E2ED-447A-B693-8EB4C05BCB7D}" destId="{1E240B21-9CE6-4F31-AD4C-4515607097C4}" srcOrd="1" destOrd="0" parTransId="{DAF6E9E8-98A6-4FEE-8B21-4517EA2A4172}" sibTransId="{D0390249-5D5B-487C-BA3E-9BCB0D9FFEB8}"/>
    <dgm:cxn modelId="{88532B15-4953-4C22-8F8E-687A0D72D4AB}" type="presOf" srcId="{962F9F83-D566-4A7A-B226-BDDB9D444C86}" destId="{974B19B0-4FD5-4223-B000-5FFBE43AA6B1}" srcOrd="1" destOrd="0" presId="urn:microsoft.com/office/officeart/2005/8/layout/process5"/>
    <dgm:cxn modelId="{9AB52019-E514-4A63-9CBB-8CF0C4A24C2A}" type="presOf" srcId="{28238C28-E2ED-447A-B693-8EB4C05BCB7D}" destId="{C71CA334-CF63-4201-B1E4-966AF9B2D3B4}" srcOrd="0" destOrd="0" presId="urn:microsoft.com/office/officeart/2005/8/layout/process5"/>
    <dgm:cxn modelId="{41C45C19-9527-4939-ACE5-0459B653D1BD}" type="presOf" srcId="{D0390249-5D5B-487C-BA3E-9BCB0D9FFEB8}" destId="{D14748AC-816E-42F4-832F-4B37B29708B1}" srcOrd="0" destOrd="0" presId="urn:microsoft.com/office/officeart/2005/8/layout/process5"/>
    <dgm:cxn modelId="{878FFE27-0526-4A52-9707-6DE6404BF7B4}" type="presOf" srcId="{AF921859-142E-42FD-BD38-6EE4A48A71AA}" destId="{091B76AC-583D-4916-B391-9449F2A8AA4C}" srcOrd="0" destOrd="0" presId="urn:microsoft.com/office/officeart/2005/8/layout/process5"/>
    <dgm:cxn modelId="{6AABC528-58BC-489C-96C5-2C68A03FFE15}" srcId="{28238C28-E2ED-447A-B693-8EB4C05BCB7D}" destId="{D27ADE4A-0162-4362-AA01-F7CE274A3225}" srcOrd="7" destOrd="0" parTransId="{25BE5FE5-79EA-403C-A7D6-3B0F32390C17}" sibTransId="{B707DC8C-7BBB-4E59-99E4-84F8583B9EBD}"/>
    <dgm:cxn modelId="{610EDC2B-48DC-4593-8AD9-38DC88E272C1}" type="presOf" srcId="{136F2ED9-DD2E-4068-969E-DA529FF0578F}" destId="{5811AEA9-1323-4806-A43E-B2D37DA20E6A}" srcOrd="0" destOrd="0" presId="urn:microsoft.com/office/officeart/2005/8/layout/process5"/>
    <dgm:cxn modelId="{28CB802E-FE36-4A20-899D-C9CCCE4D1EEC}" type="presOf" srcId="{CD24BEF3-C5DD-422E-BACB-A0CF2C619448}" destId="{B7FE8293-E302-47EF-A3FB-987D42CC0410}" srcOrd="0" destOrd="0" presId="urn:microsoft.com/office/officeart/2005/8/layout/process5"/>
    <dgm:cxn modelId="{796F132F-BB33-4AA4-B880-CAA0D57D2108}" srcId="{28238C28-E2ED-447A-B693-8EB4C05BCB7D}" destId="{DD4BBF53-601C-4652-9DB1-53E8E73FCEBC}" srcOrd="9" destOrd="0" parTransId="{14CA03EB-4AF3-4229-B066-60AD980ECCF2}" sibTransId="{84FF3F0E-923D-45A4-A0AF-1EF28A5DF631}"/>
    <dgm:cxn modelId="{EB629935-D091-4367-9750-A1DE362292A7}" type="presOf" srcId="{CD24BEF3-C5DD-422E-BACB-A0CF2C619448}" destId="{67E0AA3F-8BF6-4907-8EBE-77A0A82DB82D}" srcOrd="1" destOrd="0" presId="urn:microsoft.com/office/officeart/2005/8/layout/process5"/>
    <dgm:cxn modelId="{97308B37-C49D-419A-BBA2-72EC1634FA40}" srcId="{28238C28-E2ED-447A-B693-8EB4C05BCB7D}" destId="{AF921859-142E-42FD-BD38-6EE4A48A71AA}" srcOrd="6" destOrd="0" parTransId="{F047876D-0A27-4DF2-9775-89C7D9A3A4B9}" sibTransId="{136F2ED9-DD2E-4068-969E-DA529FF0578F}"/>
    <dgm:cxn modelId="{3C8CEE3E-4EA3-482C-8F9F-3D26F05C4185}" type="presOf" srcId="{8587C313-2D9B-46E3-B2B6-FCAE005213D9}" destId="{CA4C6107-9F5C-408F-B125-BB31C7A1361C}" srcOrd="1" destOrd="0" presId="urn:microsoft.com/office/officeart/2005/8/layout/process5"/>
    <dgm:cxn modelId="{9D0CF83F-36F7-4D62-AE7C-3563AFCD62EA}" type="presOf" srcId="{B707DC8C-7BBB-4E59-99E4-84F8583B9EBD}" destId="{F217F005-0E24-4FC3-8E3E-CD0115B9BC5E}" srcOrd="0" destOrd="0" presId="urn:microsoft.com/office/officeart/2005/8/layout/process5"/>
    <dgm:cxn modelId="{D2ED5D5B-ADD6-43B7-BE0B-2E1907C79AB8}" type="presOf" srcId="{962F9F83-D566-4A7A-B226-BDDB9D444C86}" destId="{C4DD8AE6-9833-425B-BE4D-F8423DEAD64A}" srcOrd="0" destOrd="0" presId="urn:microsoft.com/office/officeart/2005/8/layout/process5"/>
    <dgm:cxn modelId="{BD194F5C-FF01-4965-B2E3-2A5A78036E7C}" type="presOf" srcId="{8587C313-2D9B-46E3-B2B6-FCAE005213D9}" destId="{2C11E186-947A-4202-84FE-29B83E613CDE}" srcOrd="0" destOrd="0" presId="urn:microsoft.com/office/officeart/2005/8/layout/process5"/>
    <dgm:cxn modelId="{0A1B1742-1DD6-4B06-8709-F79D18F0825E}" type="presOf" srcId="{B707DC8C-7BBB-4E59-99E4-84F8583B9EBD}" destId="{F5BB4769-FEDD-4BB6-9A7F-B2671570E084}" srcOrd="1" destOrd="0" presId="urn:microsoft.com/office/officeart/2005/8/layout/process5"/>
    <dgm:cxn modelId="{893DB262-74FF-435E-AA06-3C28A1400A51}" type="presOf" srcId="{F1E206DD-3C1E-4286-A457-BC13D725F381}" destId="{04FB9BE8-9499-40FB-96B9-CB6A2AACE73C}" srcOrd="0" destOrd="0" presId="urn:microsoft.com/office/officeart/2005/8/layout/process5"/>
    <dgm:cxn modelId="{12D37343-9208-40E0-B26D-A36908240D06}" srcId="{28238C28-E2ED-447A-B693-8EB4C05BCB7D}" destId="{441B851F-D4D1-436E-874D-08BCE1DFED6F}" srcOrd="0" destOrd="0" parTransId="{E1CF533C-A924-4A84-B5CC-7CABDE3E54C0}" sibTransId="{8587C313-2D9B-46E3-B2B6-FCAE005213D9}"/>
    <dgm:cxn modelId="{9E33A064-68E2-4C8D-89EF-CE9B7D0D3DCD}" type="presOf" srcId="{DD4BBF53-601C-4652-9DB1-53E8E73FCEBC}" destId="{4D430640-4AD6-4C0B-B3FE-F7B79AB51149}" srcOrd="0" destOrd="0" presId="urn:microsoft.com/office/officeart/2005/8/layout/process5"/>
    <dgm:cxn modelId="{59DAD849-F391-4E0D-9487-E901D70D3071}" srcId="{28238C28-E2ED-447A-B693-8EB4C05BCB7D}" destId="{BC165AFE-5148-4A73-B6E9-F5B7519C1CA2}" srcOrd="4" destOrd="0" parTransId="{D4EC1528-E162-42A4-95B1-D4F0CF8041D5}" sibTransId="{750B3332-BE11-423B-90E1-4C61CF8848F6}"/>
    <dgm:cxn modelId="{8DE5556D-DCBE-4622-8822-4C200F937635}" type="presOf" srcId="{BDBEB45F-B5F0-47E8-9CC0-57D3DBF8F66C}" destId="{5E1E3B0F-23CA-456B-8CC2-F06CC95A5FDC}" srcOrd="0" destOrd="0" presId="urn:microsoft.com/office/officeart/2005/8/layout/process5"/>
    <dgm:cxn modelId="{C0B3D04D-1225-43DA-8B9D-32EDF77E8591}" type="presOf" srcId="{D0390249-5D5B-487C-BA3E-9BCB0D9FFEB8}" destId="{3E69EEB0-9CF2-435C-9BC4-8303752DD79A}" srcOrd="1" destOrd="0" presId="urn:microsoft.com/office/officeart/2005/8/layout/process5"/>
    <dgm:cxn modelId="{F7398B7B-3B53-4C3E-93AE-D8A116515BD0}" type="presOf" srcId="{653F4117-ACC4-4051-8B64-BFC31F1717A4}" destId="{A75406A2-AF36-4C46-902E-5317C129AE7A}" srcOrd="1" destOrd="0" presId="urn:microsoft.com/office/officeart/2005/8/layout/process5"/>
    <dgm:cxn modelId="{7B28BA7D-68FA-45EB-B172-CF0E8E7C3513}" type="presOf" srcId="{441B851F-D4D1-436E-874D-08BCE1DFED6F}" destId="{42CD53C3-9790-48D0-9C2E-801136014B5A}" srcOrd="0" destOrd="0" presId="urn:microsoft.com/office/officeart/2005/8/layout/process5"/>
    <dgm:cxn modelId="{187DB97F-C38F-47C3-B824-3241A6BCE563}" type="presOf" srcId="{0DDDFEC1-28A5-4255-83FF-5250F7EC96DD}" destId="{777772BC-F966-45D0-908F-893C18177FE7}" srcOrd="0" destOrd="0" presId="urn:microsoft.com/office/officeart/2005/8/layout/process5"/>
    <dgm:cxn modelId="{70895980-CB8C-42CD-869A-058C75582FAD}" type="presOf" srcId="{DEC3452E-D241-4E46-9020-831F7E958F8F}" destId="{26AF044C-D6C1-4938-8E31-DBA28C472B2A}" srcOrd="0" destOrd="0" presId="urn:microsoft.com/office/officeart/2005/8/layout/process5"/>
    <dgm:cxn modelId="{F324C382-6EB0-4410-96D0-179E60A2FB7D}" type="presOf" srcId="{11EC6681-B3A0-4A40-BD03-BC99E0A57985}" destId="{A3DE2467-419D-4EAC-A723-06E2D2616527}" srcOrd="0" destOrd="0" presId="urn:microsoft.com/office/officeart/2005/8/layout/process5"/>
    <dgm:cxn modelId="{D1B45084-6FFE-4C3D-A7AE-B357488E9964}" type="presOf" srcId="{D27ADE4A-0162-4362-AA01-F7CE274A3225}" destId="{9EBF6D2B-1CE9-4288-85E8-5C3C4E673B77}" srcOrd="0" destOrd="0" presId="urn:microsoft.com/office/officeart/2005/8/layout/process5"/>
    <dgm:cxn modelId="{3B5A6A93-A7D6-475E-ACA5-4800E11BDCE6}" srcId="{28238C28-E2ED-447A-B693-8EB4C05BCB7D}" destId="{E0549538-DD3F-429F-88BA-8C582F52FBBC}" srcOrd="3" destOrd="0" parTransId="{F854E486-F09E-4912-B055-CEAD27AF5351}" sibTransId="{962F9F83-D566-4A7A-B226-BDDB9D444C86}"/>
    <dgm:cxn modelId="{6E6B7F93-9129-4966-86CB-1C72AF58C19F}" type="presOf" srcId="{E0549538-DD3F-429F-88BA-8C582F52FBBC}" destId="{C6A37D93-308B-4119-AD49-21D44C7A1F1B}" srcOrd="0" destOrd="0" presId="urn:microsoft.com/office/officeart/2005/8/layout/process5"/>
    <dgm:cxn modelId="{1322EF9C-4E4C-4591-878C-CC1E127D2D20}" type="presOf" srcId="{750B3332-BE11-423B-90E1-4C61CF8848F6}" destId="{21140A35-3C33-46E3-90F9-DE54921BC154}" srcOrd="1" destOrd="0" presId="urn:microsoft.com/office/officeart/2005/8/layout/process5"/>
    <dgm:cxn modelId="{D18B3E9E-8EAF-4E65-984C-6BBF12AFD4AE}" srcId="{28238C28-E2ED-447A-B693-8EB4C05BCB7D}" destId="{11EC6681-B3A0-4A40-BD03-BC99E0A57985}" srcOrd="5" destOrd="0" parTransId="{13C6AC5F-01B1-4953-9C0E-444588761135}" sibTransId="{CD24BEF3-C5DD-422E-BACB-A0CF2C619448}"/>
    <dgm:cxn modelId="{C89002A9-CBEC-46B5-A219-E07ACDA5F53B}" type="presOf" srcId="{BC165AFE-5148-4A73-B6E9-F5B7519C1CA2}" destId="{FB84ED52-9435-4BCF-8DD0-5627E96D1D10}" srcOrd="0" destOrd="0" presId="urn:microsoft.com/office/officeart/2005/8/layout/process5"/>
    <dgm:cxn modelId="{C15D61AC-A45D-40D6-B68A-5577E138EEAC}" srcId="{28238C28-E2ED-447A-B693-8EB4C05BCB7D}" destId="{08EB1A13-7BFC-422F-8383-6277887F0E72}" srcOrd="11" destOrd="0" parTransId="{FB527954-69AA-42F4-955C-25C21A103FFE}" sibTransId="{4BCCB496-83E8-4AA8-99EB-899B804B1A14}"/>
    <dgm:cxn modelId="{15962CB3-9235-4F0D-975F-D9DDD9248DE3}" type="presOf" srcId="{750B3332-BE11-423B-90E1-4C61CF8848F6}" destId="{FC93929F-5756-43A2-B546-15594F7FA343}" srcOrd="0" destOrd="0" presId="urn:microsoft.com/office/officeart/2005/8/layout/process5"/>
    <dgm:cxn modelId="{718051B3-95F2-4BEF-81AD-C23463FDD860}" srcId="{28238C28-E2ED-447A-B693-8EB4C05BCB7D}" destId="{DEC3452E-D241-4E46-9020-831F7E958F8F}" srcOrd="10" destOrd="0" parTransId="{71FCF45F-F3F7-4B3B-BFD5-6DDA8A0EF5FB}" sibTransId="{0DDDFEC1-28A5-4255-83FF-5250F7EC96DD}"/>
    <dgm:cxn modelId="{82A7C7B9-D09E-41D1-BA58-DB1A625B8CD1}" type="presOf" srcId="{84FF3F0E-923D-45A4-A0AF-1EF28A5DF631}" destId="{BF327593-7772-4E1A-BDE8-E029660A61CB}" srcOrd="0" destOrd="0" presId="urn:microsoft.com/office/officeart/2005/8/layout/process5"/>
    <dgm:cxn modelId="{8EA72EBD-157D-4A28-BE93-98B674DE0C68}" type="presOf" srcId="{08EB1A13-7BFC-422F-8383-6277887F0E72}" destId="{444B6A46-BD82-4BC7-847E-9AF65A5DA407}" srcOrd="0" destOrd="0" presId="urn:microsoft.com/office/officeart/2005/8/layout/process5"/>
    <dgm:cxn modelId="{FAFB65C5-661F-4FCB-B445-2BA47F04C6DC}" type="presOf" srcId="{1E240B21-9CE6-4F31-AD4C-4515607097C4}" destId="{51EB2706-E180-4C1C-B9AF-12E9C7050758}" srcOrd="0" destOrd="0" presId="urn:microsoft.com/office/officeart/2005/8/layout/process5"/>
    <dgm:cxn modelId="{C4EC73C8-3294-4557-BB34-ECF7314B026C}" type="presOf" srcId="{84FF3F0E-923D-45A4-A0AF-1EF28A5DF631}" destId="{BA4AD882-94E6-48BC-A513-A673F9198041}" srcOrd="1" destOrd="0" presId="urn:microsoft.com/office/officeart/2005/8/layout/process5"/>
    <dgm:cxn modelId="{66EAB5CD-E9D6-46CD-BD33-834A06025053}" type="presOf" srcId="{D9614E9D-D3EC-4F60-8733-2F0B5B793EC6}" destId="{563E4B4B-ED72-4BFE-8515-94E02A558FBF}" srcOrd="0" destOrd="0" presId="urn:microsoft.com/office/officeart/2005/8/layout/process5"/>
    <dgm:cxn modelId="{70198BDA-D97B-4866-8CB4-492CD0DF3E2D}" type="presOf" srcId="{0DDDFEC1-28A5-4255-83FF-5250F7EC96DD}" destId="{241D4D1C-27D8-45DE-BB0A-49925D946809}" srcOrd="1" destOrd="0" presId="urn:microsoft.com/office/officeart/2005/8/layout/process5"/>
    <dgm:cxn modelId="{7EB39CDD-62E5-40C7-8F2C-BE13E4E084BC}" type="presOf" srcId="{653F4117-ACC4-4051-8B64-BFC31F1717A4}" destId="{004575F4-EA2F-4D95-9208-573D63D15A92}" srcOrd="0" destOrd="0" presId="urn:microsoft.com/office/officeart/2005/8/layout/process5"/>
    <dgm:cxn modelId="{658AEAE0-4C2F-4F9D-9715-9069874836B5}" srcId="{28238C28-E2ED-447A-B693-8EB4C05BCB7D}" destId="{D9614E9D-D3EC-4F60-8733-2F0B5B793EC6}" srcOrd="8" destOrd="0" parTransId="{C37A6707-DB5D-4545-B240-D24400B8C7FC}" sibTransId="{BDBEB45F-B5F0-47E8-9CC0-57D3DBF8F66C}"/>
    <dgm:cxn modelId="{6804ACEA-68F0-42E4-932A-63931C9FF8F8}" type="presOf" srcId="{136F2ED9-DD2E-4068-969E-DA529FF0578F}" destId="{A7A94330-84E0-446B-8618-D322FEA5EBC0}" srcOrd="1" destOrd="0" presId="urn:microsoft.com/office/officeart/2005/8/layout/process5"/>
    <dgm:cxn modelId="{BEE4BCF3-BAD6-4172-A6C2-77D65A5AC331}" type="presOf" srcId="{BDBEB45F-B5F0-47E8-9CC0-57D3DBF8F66C}" destId="{AF9D3E01-A182-4EDC-9E67-F1C631336C62}" srcOrd="1" destOrd="0" presId="urn:microsoft.com/office/officeart/2005/8/layout/process5"/>
    <dgm:cxn modelId="{A2D06CFF-8A20-432D-8F4C-0D84FC5B04A6}" srcId="{28238C28-E2ED-447A-B693-8EB4C05BCB7D}" destId="{F1E206DD-3C1E-4286-A457-BC13D725F381}" srcOrd="2" destOrd="0" parTransId="{9CEC960A-7958-4AA8-981C-F69E8B5A57FA}" sibTransId="{653F4117-ACC4-4051-8B64-BFC31F1717A4}"/>
    <dgm:cxn modelId="{2920B9C5-9E33-45BC-B348-C155B47AA69D}" type="presParOf" srcId="{C71CA334-CF63-4201-B1E4-966AF9B2D3B4}" destId="{42CD53C3-9790-48D0-9C2E-801136014B5A}" srcOrd="0" destOrd="0" presId="urn:microsoft.com/office/officeart/2005/8/layout/process5"/>
    <dgm:cxn modelId="{8C724791-EBA9-4674-A739-31D960022FA2}" type="presParOf" srcId="{C71CA334-CF63-4201-B1E4-966AF9B2D3B4}" destId="{2C11E186-947A-4202-84FE-29B83E613CDE}" srcOrd="1" destOrd="0" presId="urn:microsoft.com/office/officeart/2005/8/layout/process5"/>
    <dgm:cxn modelId="{2F51934D-E5F4-45E5-9BF5-FB3A3A18C2F5}" type="presParOf" srcId="{2C11E186-947A-4202-84FE-29B83E613CDE}" destId="{CA4C6107-9F5C-408F-B125-BB31C7A1361C}" srcOrd="0" destOrd="0" presId="urn:microsoft.com/office/officeart/2005/8/layout/process5"/>
    <dgm:cxn modelId="{307C436F-39B2-4546-A067-B0638445B006}" type="presParOf" srcId="{C71CA334-CF63-4201-B1E4-966AF9B2D3B4}" destId="{51EB2706-E180-4C1C-B9AF-12E9C7050758}" srcOrd="2" destOrd="0" presId="urn:microsoft.com/office/officeart/2005/8/layout/process5"/>
    <dgm:cxn modelId="{08DAED4C-0E1A-454F-B172-A8F73058D04F}" type="presParOf" srcId="{C71CA334-CF63-4201-B1E4-966AF9B2D3B4}" destId="{D14748AC-816E-42F4-832F-4B37B29708B1}" srcOrd="3" destOrd="0" presId="urn:microsoft.com/office/officeart/2005/8/layout/process5"/>
    <dgm:cxn modelId="{247699DB-DC46-4DC1-8DBB-A0814FB0EAE1}" type="presParOf" srcId="{D14748AC-816E-42F4-832F-4B37B29708B1}" destId="{3E69EEB0-9CF2-435C-9BC4-8303752DD79A}" srcOrd="0" destOrd="0" presId="urn:microsoft.com/office/officeart/2005/8/layout/process5"/>
    <dgm:cxn modelId="{5478FB5C-FC55-423D-BD02-F088C415242B}" type="presParOf" srcId="{C71CA334-CF63-4201-B1E4-966AF9B2D3B4}" destId="{04FB9BE8-9499-40FB-96B9-CB6A2AACE73C}" srcOrd="4" destOrd="0" presId="urn:microsoft.com/office/officeart/2005/8/layout/process5"/>
    <dgm:cxn modelId="{D2944019-FF72-4232-A377-2A8FE59BB7AB}" type="presParOf" srcId="{C71CA334-CF63-4201-B1E4-966AF9B2D3B4}" destId="{004575F4-EA2F-4D95-9208-573D63D15A92}" srcOrd="5" destOrd="0" presId="urn:microsoft.com/office/officeart/2005/8/layout/process5"/>
    <dgm:cxn modelId="{498564F3-6FAA-401B-BDB8-F383B16DC036}" type="presParOf" srcId="{004575F4-EA2F-4D95-9208-573D63D15A92}" destId="{A75406A2-AF36-4C46-902E-5317C129AE7A}" srcOrd="0" destOrd="0" presId="urn:microsoft.com/office/officeart/2005/8/layout/process5"/>
    <dgm:cxn modelId="{6A4AB7DC-555F-4CBF-BD71-6AD657D599E1}" type="presParOf" srcId="{C71CA334-CF63-4201-B1E4-966AF9B2D3B4}" destId="{C6A37D93-308B-4119-AD49-21D44C7A1F1B}" srcOrd="6" destOrd="0" presId="urn:microsoft.com/office/officeart/2005/8/layout/process5"/>
    <dgm:cxn modelId="{9A45F088-4036-456E-98F5-EFD90C80B65B}" type="presParOf" srcId="{C71CA334-CF63-4201-B1E4-966AF9B2D3B4}" destId="{C4DD8AE6-9833-425B-BE4D-F8423DEAD64A}" srcOrd="7" destOrd="0" presId="urn:microsoft.com/office/officeart/2005/8/layout/process5"/>
    <dgm:cxn modelId="{FE8339A8-96F4-46FF-B8CC-016E4B955774}" type="presParOf" srcId="{C4DD8AE6-9833-425B-BE4D-F8423DEAD64A}" destId="{974B19B0-4FD5-4223-B000-5FFBE43AA6B1}" srcOrd="0" destOrd="0" presId="urn:microsoft.com/office/officeart/2005/8/layout/process5"/>
    <dgm:cxn modelId="{E06EE34F-E281-423C-AE01-6EB2A9D90F00}" type="presParOf" srcId="{C71CA334-CF63-4201-B1E4-966AF9B2D3B4}" destId="{FB84ED52-9435-4BCF-8DD0-5627E96D1D10}" srcOrd="8" destOrd="0" presId="urn:microsoft.com/office/officeart/2005/8/layout/process5"/>
    <dgm:cxn modelId="{60B96676-27A4-4816-B33F-A8678BB87015}" type="presParOf" srcId="{C71CA334-CF63-4201-B1E4-966AF9B2D3B4}" destId="{FC93929F-5756-43A2-B546-15594F7FA343}" srcOrd="9" destOrd="0" presId="urn:microsoft.com/office/officeart/2005/8/layout/process5"/>
    <dgm:cxn modelId="{99333CC5-F886-41C9-9D85-389E14589B7E}" type="presParOf" srcId="{FC93929F-5756-43A2-B546-15594F7FA343}" destId="{21140A35-3C33-46E3-90F9-DE54921BC154}" srcOrd="0" destOrd="0" presId="urn:microsoft.com/office/officeart/2005/8/layout/process5"/>
    <dgm:cxn modelId="{88CB628D-5845-494F-8B85-68237D8A6EC7}" type="presParOf" srcId="{C71CA334-CF63-4201-B1E4-966AF9B2D3B4}" destId="{A3DE2467-419D-4EAC-A723-06E2D2616527}" srcOrd="10" destOrd="0" presId="urn:microsoft.com/office/officeart/2005/8/layout/process5"/>
    <dgm:cxn modelId="{1DF2FEBD-BDD9-472C-AE0F-548ACCE86ABD}" type="presParOf" srcId="{C71CA334-CF63-4201-B1E4-966AF9B2D3B4}" destId="{B7FE8293-E302-47EF-A3FB-987D42CC0410}" srcOrd="11" destOrd="0" presId="urn:microsoft.com/office/officeart/2005/8/layout/process5"/>
    <dgm:cxn modelId="{DC8E5C8C-7ED7-46CF-9E76-13091083DBC5}" type="presParOf" srcId="{B7FE8293-E302-47EF-A3FB-987D42CC0410}" destId="{67E0AA3F-8BF6-4907-8EBE-77A0A82DB82D}" srcOrd="0" destOrd="0" presId="urn:microsoft.com/office/officeart/2005/8/layout/process5"/>
    <dgm:cxn modelId="{B7EB630B-9914-4CF0-88D0-CBBBC9B6D741}" type="presParOf" srcId="{C71CA334-CF63-4201-B1E4-966AF9B2D3B4}" destId="{091B76AC-583D-4916-B391-9449F2A8AA4C}" srcOrd="12" destOrd="0" presId="urn:microsoft.com/office/officeart/2005/8/layout/process5"/>
    <dgm:cxn modelId="{E1B00D11-B3AE-4D78-8C6C-8FA1EB5ADC2F}" type="presParOf" srcId="{C71CA334-CF63-4201-B1E4-966AF9B2D3B4}" destId="{5811AEA9-1323-4806-A43E-B2D37DA20E6A}" srcOrd="13" destOrd="0" presId="urn:microsoft.com/office/officeart/2005/8/layout/process5"/>
    <dgm:cxn modelId="{08EC5161-BFE9-4ECD-87D4-11096E18C083}" type="presParOf" srcId="{5811AEA9-1323-4806-A43E-B2D37DA20E6A}" destId="{A7A94330-84E0-446B-8618-D322FEA5EBC0}" srcOrd="0" destOrd="0" presId="urn:microsoft.com/office/officeart/2005/8/layout/process5"/>
    <dgm:cxn modelId="{B6AD093A-999F-40FF-9B18-A1908789FFD2}" type="presParOf" srcId="{C71CA334-CF63-4201-B1E4-966AF9B2D3B4}" destId="{9EBF6D2B-1CE9-4288-85E8-5C3C4E673B77}" srcOrd="14" destOrd="0" presId="urn:microsoft.com/office/officeart/2005/8/layout/process5"/>
    <dgm:cxn modelId="{044F4D05-F95E-441B-9C32-42FA5469F8BE}" type="presParOf" srcId="{C71CA334-CF63-4201-B1E4-966AF9B2D3B4}" destId="{F217F005-0E24-4FC3-8E3E-CD0115B9BC5E}" srcOrd="15" destOrd="0" presId="urn:microsoft.com/office/officeart/2005/8/layout/process5"/>
    <dgm:cxn modelId="{1AA97D58-B1B4-49E2-AD33-F6E22E2075AA}" type="presParOf" srcId="{F217F005-0E24-4FC3-8E3E-CD0115B9BC5E}" destId="{F5BB4769-FEDD-4BB6-9A7F-B2671570E084}" srcOrd="0" destOrd="0" presId="urn:microsoft.com/office/officeart/2005/8/layout/process5"/>
    <dgm:cxn modelId="{34CAFF17-363D-4836-8089-E8776B276102}" type="presParOf" srcId="{C71CA334-CF63-4201-B1E4-966AF9B2D3B4}" destId="{563E4B4B-ED72-4BFE-8515-94E02A558FBF}" srcOrd="16" destOrd="0" presId="urn:microsoft.com/office/officeart/2005/8/layout/process5"/>
    <dgm:cxn modelId="{73501286-C8F0-429F-B48F-F99900C36124}" type="presParOf" srcId="{C71CA334-CF63-4201-B1E4-966AF9B2D3B4}" destId="{5E1E3B0F-23CA-456B-8CC2-F06CC95A5FDC}" srcOrd="17" destOrd="0" presId="urn:microsoft.com/office/officeart/2005/8/layout/process5"/>
    <dgm:cxn modelId="{119C267A-3391-4892-A477-2B284DB17BED}" type="presParOf" srcId="{5E1E3B0F-23CA-456B-8CC2-F06CC95A5FDC}" destId="{AF9D3E01-A182-4EDC-9E67-F1C631336C62}" srcOrd="0" destOrd="0" presId="urn:microsoft.com/office/officeart/2005/8/layout/process5"/>
    <dgm:cxn modelId="{92A29037-1133-4180-95D5-B9E0FBA2F916}" type="presParOf" srcId="{C71CA334-CF63-4201-B1E4-966AF9B2D3B4}" destId="{4D430640-4AD6-4C0B-B3FE-F7B79AB51149}" srcOrd="18" destOrd="0" presId="urn:microsoft.com/office/officeart/2005/8/layout/process5"/>
    <dgm:cxn modelId="{DDD1D42B-F876-4251-B69A-CF6A511D936E}" type="presParOf" srcId="{C71CA334-CF63-4201-B1E4-966AF9B2D3B4}" destId="{BF327593-7772-4E1A-BDE8-E029660A61CB}" srcOrd="19" destOrd="0" presId="urn:microsoft.com/office/officeart/2005/8/layout/process5"/>
    <dgm:cxn modelId="{28419021-907B-4179-A509-91F53841AE99}" type="presParOf" srcId="{BF327593-7772-4E1A-BDE8-E029660A61CB}" destId="{BA4AD882-94E6-48BC-A513-A673F9198041}" srcOrd="0" destOrd="0" presId="urn:microsoft.com/office/officeart/2005/8/layout/process5"/>
    <dgm:cxn modelId="{9088D5E6-416B-448C-8404-A5095D44E2D4}" type="presParOf" srcId="{C71CA334-CF63-4201-B1E4-966AF9B2D3B4}" destId="{26AF044C-D6C1-4938-8E31-DBA28C472B2A}" srcOrd="20" destOrd="0" presId="urn:microsoft.com/office/officeart/2005/8/layout/process5"/>
    <dgm:cxn modelId="{6F31A9D5-B8AD-4216-9ADE-32EF6E3F7DFF}" type="presParOf" srcId="{C71CA334-CF63-4201-B1E4-966AF9B2D3B4}" destId="{777772BC-F966-45D0-908F-893C18177FE7}" srcOrd="21" destOrd="0" presId="urn:microsoft.com/office/officeart/2005/8/layout/process5"/>
    <dgm:cxn modelId="{5B4312DB-8E9D-411C-BABC-CFF4DBF7F14F}" type="presParOf" srcId="{777772BC-F966-45D0-908F-893C18177FE7}" destId="{241D4D1C-27D8-45DE-BB0A-49925D946809}" srcOrd="0" destOrd="0" presId="urn:microsoft.com/office/officeart/2005/8/layout/process5"/>
    <dgm:cxn modelId="{A98FA054-F9DA-4ED6-AE16-EF3DE7FD1F62}" type="presParOf" srcId="{C71CA334-CF63-4201-B1E4-966AF9B2D3B4}" destId="{444B6A46-BD82-4BC7-847E-9AF65A5DA407}" srcOrd="2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CD53C3-9790-48D0-9C2E-801136014B5A}">
      <dsp:nvSpPr>
        <dsp:cNvPr id="0" name=""/>
        <dsp:cNvSpPr/>
      </dsp:nvSpPr>
      <dsp:spPr>
        <a:xfrm>
          <a:off x="966013" y="2787"/>
          <a:ext cx="1738610" cy="10431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/>
            <a:t>Download DEM </a:t>
          </a:r>
          <a:r>
            <a:rPr lang="nl-NL" sz="1900" kern="1200" dirty="0" err="1"/>
            <a:t>tiles</a:t>
          </a:r>
          <a:endParaRPr lang="nl-NL" sz="1900" kern="1200" dirty="0"/>
        </a:p>
      </dsp:txBody>
      <dsp:txXfrm>
        <a:off x="996566" y="33340"/>
        <a:ext cx="1677504" cy="982060"/>
      </dsp:txXfrm>
    </dsp:sp>
    <dsp:sp modelId="{2C11E186-947A-4202-84FE-29B83E613CDE}">
      <dsp:nvSpPr>
        <dsp:cNvPr id="0" name=""/>
        <dsp:cNvSpPr/>
      </dsp:nvSpPr>
      <dsp:spPr>
        <a:xfrm>
          <a:off x="2857621" y="308783"/>
          <a:ext cx="368585" cy="4311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500" kern="1200"/>
        </a:p>
      </dsp:txBody>
      <dsp:txXfrm>
        <a:off x="2857621" y="395018"/>
        <a:ext cx="258010" cy="258705"/>
      </dsp:txXfrm>
    </dsp:sp>
    <dsp:sp modelId="{51EB2706-E180-4C1C-B9AF-12E9C7050758}">
      <dsp:nvSpPr>
        <dsp:cNvPr id="0" name=""/>
        <dsp:cNvSpPr/>
      </dsp:nvSpPr>
      <dsp:spPr>
        <a:xfrm>
          <a:off x="3400067" y="2787"/>
          <a:ext cx="1738610" cy="10431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 err="1"/>
            <a:t>Mosaic</a:t>
          </a:r>
          <a:r>
            <a:rPr lang="nl-NL" sz="1900" kern="1200" dirty="0"/>
            <a:t> DEM </a:t>
          </a:r>
          <a:r>
            <a:rPr lang="nl-NL" sz="1900" kern="1200" dirty="0" err="1"/>
            <a:t>tiles</a:t>
          </a:r>
          <a:endParaRPr lang="nl-NL" sz="1900" kern="1200" dirty="0"/>
        </a:p>
      </dsp:txBody>
      <dsp:txXfrm>
        <a:off x="3430620" y="33340"/>
        <a:ext cx="1677504" cy="982060"/>
      </dsp:txXfrm>
    </dsp:sp>
    <dsp:sp modelId="{D14748AC-816E-42F4-832F-4B37B29708B1}">
      <dsp:nvSpPr>
        <dsp:cNvPr id="0" name=""/>
        <dsp:cNvSpPr/>
      </dsp:nvSpPr>
      <dsp:spPr>
        <a:xfrm>
          <a:off x="5291675" y="308783"/>
          <a:ext cx="368585" cy="4311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500" kern="1200"/>
        </a:p>
      </dsp:txBody>
      <dsp:txXfrm>
        <a:off x="5291675" y="395018"/>
        <a:ext cx="258010" cy="258705"/>
      </dsp:txXfrm>
    </dsp:sp>
    <dsp:sp modelId="{04FB9BE8-9499-40FB-96B9-CB6A2AACE73C}">
      <dsp:nvSpPr>
        <dsp:cNvPr id="0" name=""/>
        <dsp:cNvSpPr/>
      </dsp:nvSpPr>
      <dsp:spPr>
        <a:xfrm>
          <a:off x="5834122" y="2787"/>
          <a:ext cx="1738610" cy="10431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 err="1"/>
            <a:t>Reproject</a:t>
          </a:r>
          <a:r>
            <a:rPr lang="nl-NL" sz="1900" kern="1200" dirty="0"/>
            <a:t> DEM</a:t>
          </a:r>
        </a:p>
      </dsp:txBody>
      <dsp:txXfrm>
        <a:off x="5864675" y="33340"/>
        <a:ext cx="1677504" cy="982060"/>
      </dsp:txXfrm>
    </dsp:sp>
    <dsp:sp modelId="{004575F4-EA2F-4D95-9208-573D63D15A92}">
      <dsp:nvSpPr>
        <dsp:cNvPr id="0" name=""/>
        <dsp:cNvSpPr/>
      </dsp:nvSpPr>
      <dsp:spPr>
        <a:xfrm>
          <a:off x="7725729" y="308783"/>
          <a:ext cx="368585" cy="4311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500" kern="1200"/>
        </a:p>
      </dsp:txBody>
      <dsp:txXfrm>
        <a:off x="7725729" y="395018"/>
        <a:ext cx="258010" cy="258705"/>
      </dsp:txXfrm>
    </dsp:sp>
    <dsp:sp modelId="{C6A37D93-308B-4119-AD49-21D44C7A1F1B}">
      <dsp:nvSpPr>
        <dsp:cNvPr id="0" name=""/>
        <dsp:cNvSpPr/>
      </dsp:nvSpPr>
      <dsp:spPr>
        <a:xfrm>
          <a:off x="8268176" y="2787"/>
          <a:ext cx="1738610" cy="10431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/>
            <a:t>Subset DEM</a:t>
          </a:r>
        </a:p>
      </dsp:txBody>
      <dsp:txXfrm>
        <a:off x="8298729" y="33340"/>
        <a:ext cx="1677504" cy="982060"/>
      </dsp:txXfrm>
    </dsp:sp>
    <dsp:sp modelId="{C4DD8AE6-9833-425B-BE4D-F8423DEAD64A}">
      <dsp:nvSpPr>
        <dsp:cNvPr id="0" name=""/>
        <dsp:cNvSpPr/>
      </dsp:nvSpPr>
      <dsp:spPr>
        <a:xfrm rot="5400000">
          <a:off x="8953188" y="1167656"/>
          <a:ext cx="368585" cy="4311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</dsp:txBody>
      <dsp:txXfrm rot="-5400000">
        <a:off x="9008129" y="1198951"/>
        <a:ext cx="258705" cy="258010"/>
      </dsp:txXfrm>
    </dsp:sp>
    <dsp:sp modelId="{FB84ED52-9435-4BCF-8DD0-5627E96D1D10}">
      <dsp:nvSpPr>
        <dsp:cNvPr id="0" name=""/>
        <dsp:cNvSpPr/>
      </dsp:nvSpPr>
      <dsp:spPr>
        <a:xfrm>
          <a:off x="8268176" y="1741397"/>
          <a:ext cx="1738610" cy="104316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 err="1"/>
            <a:t>Interpolate</a:t>
          </a:r>
          <a:r>
            <a:rPr lang="nl-NL" sz="1900" kern="1200" dirty="0"/>
            <a:t> </a:t>
          </a:r>
          <a:r>
            <a:rPr lang="nl-NL" sz="1900" kern="1200" dirty="0" err="1"/>
            <a:t>voids</a:t>
          </a:r>
          <a:endParaRPr lang="nl-NL" sz="1900" kern="1200" dirty="0"/>
        </a:p>
      </dsp:txBody>
      <dsp:txXfrm>
        <a:off x="8298729" y="1771950"/>
        <a:ext cx="1677504" cy="982060"/>
      </dsp:txXfrm>
    </dsp:sp>
    <dsp:sp modelId="{FC93929F-5756-43A2-B546-15594F7FA343}">
      <dsp:nvSpPr>
        <dsp:cNvPr id="0" name=""/>
        <dsp:cNvSpPr/>
      </dsp:nvSpPr>
      <dsp:spPr>
        <a:xfrm rot="10800000">
          <a:off x="7746593" y="2047393"/>
          <a:ext cx="368585" cy="4311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</dsp:txBody>
      <dsp:txXfrm rot="10800000">
        <a:off x="7857168" y="2133628"/>
        <a:ext cx="258010" cy="258705"/>
      </dsp:txXfrm>
    </dsp:sp>
    <dsp:sp modelId="{A3DE2467-419D-4EAC-A723-06E2D2616527}">
      <dsp:nvSpPr>
        <dsp:cNvPr id="0" name=""/>
        <dsp:cNvSpPr/>
      </dsp:nvSpPr>
      <dsp:spPr>
        <a:xfrm>
          <a:off x="5834122" y="1741397"/>
          <a:ext cx="1738610" cy="10431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 err="1"/>
            <a:t>Fill</a:t>
          </a:r>
          <a:r>
            <a:rPr lang="nl-NL" sz="1900" kern="1200" dirty="0"/>
            <a:t> </a:t>
          </a:r>
          <a:r>
            <a:rPr lang="nl-NL" sz="1900" kern="1200" dirty="0" err="1"/>
            <a:t>sinks</a:t>
          </a:r>
          <a:r>
            <a:rPr lang="nl-NL" sz="1900" kern="1200" dirty="0"/>
            <a:t> / </a:t>
          </a:r>
          <a:r>
            <a:rPr lang="nl-NL" sz="1900" kern="1200" dirty="0" err="1"/>
            <a:t>remove</a:t>
          </a:r>
          <a:r>
            <a:rPr lang="nl-NL" sz="1900" kern="1200" dirty="0"/>
            <a:t> spikes</a:t>
          </a:r>
        </a:p>
      </dsp:txBody>
      <dsp:txXfrm>
        <a:off x="5864675" y="1771950"/>
        <a:ext cx="1677504" cy="982060"/>
      </dsp:txXfrm>
    </dsp:sp>
    <dsp:sp modelId="{B7FE8293-E302-47EF-A3FB-987D42CC0410}">
      <dsp:nvSpPr>
        <dsp:cNvPr id="0" name=""/>
        <dsp:cNvSpPr/>
      </dsp:nvSpPr>
      <dsp:spPr>
        <a:xfrm rot="10800000">
          <a:off x="5312538" y="2047393"/>
          <a:ext cx="368585" cy="4311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500" kern="1200"/>
        </a:p>
      </dsp:txBody>
      <dsp:txXfrm rot="10800000">
        <a:off x="5423113" y="2133628"/>
        <a:ext cx="258010" cy="258705"/>
      </dsp:txXfrm>
    </dsp:sp>
    <dsp:sp modelId="{091B76AC-583D-4916-B391-9449F2A8AA4C}">
      <dsp:nvSpPr>
        <dsp:cNvPr id="0" name=""/>
        <dsp:cNvSpPr/>
      </dsp:nvSpPr>
      <dsp:spPr>
        <a:xfrm>
          <a:off x="3400067" y="1741397"/>
          <a:ext cx="1738610" cy="104316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 err="1"/>
            <a:t>Burn-in</a:t>
          </a:r>
          <a:r>
            <a:rPr lang="nl-NL" sz="1900" kern="1200" dirty="0"/>
            <a:t> the </a:t>
          </a:r>
          <a:r>
            <a:rPr lang="nl-NL" sz="1900" kern="1200" dirty="0" err="1"/>
            <a:t>stream</a:t>
          </a:r>
          <a:r>
            <a:rPr lang="nl-NL" sz="1900" kern="1200" dirty="0"/>
            <a:t> </a:t>
          </a:r>
          <a:r>
            <a:rPr lang="nl-NL" sz="1900" kern="1200" dirty="0" err="1"/>
            <a:t>network</a:t>
          </a:r>
          <a:endParaRPr lang="nl-NL" sz="1900" kern="1200" dirty="0"/>
        </a:p>
      </dsp:txBody>
      <dsp:txXfrm>
        <a:off x="3430620" y="1771950"/>
        <a:ext cx="1677504" cy="982060"/>
      </dsp:txXfrm>
    </dsp:sp>
    <dsp:sp modelId="{5811AEA9-1323-4806-A43E-B2D37DA20E6A}">
      <dsp:nvSpPr>
        <dsp:cNvPr id="0" name=""/>
        <dsp:cNvSpPr/>
      </dsp:nvSpPr>
      <dsp:spPr>
        <a:xfrm rot="10800000">
          <a:off x="2878484" y="2047393"/>
          <a:ext cx="368585" cy="4311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500" kern="1200"/>
        </a:p>
      </dsp:txBody>
      <dsp:txXfrm rot="10800000">
        <a:off x="2989059" y="2133628"/>
        <a:ext cx="258010" cy="258705"/>
      </dsp:txXfrm>
    </dsp:sp>
    <dsp:sp modelId="{9EBF6D2B-1CE9-4288-85E8-5C3C4E673B77}">
      <dsp:nvSpPr>
        <dsp:cNvPr id="0" name=""/>
        <dsp:cNvSpPr/>
      </dsp:nvSpPr>
      <dsp:spPr>
        <a:xfrm>
          <a:off x="966013" y="1741397"/>
          <a:ext cx="1738610" cy="10431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 err="1"/>
            <a:t>Calculate</a:t>
          </a:r>
          <a:r>
            <a:rPr lang="nl-NL" sz="1900" kern="1200" dirty="0"/>
            <a:t> the </a:t>
          </a:r>
          <a:r>
            <a:rPr lang="nl-NL" sz="1900" kern="1200" dirty="0" err="1"/>
            <a:t>flow</a:t>
          </a:r>
          <a:r>
            <a:rPr lang="nl-NL" sz="1900" kern="1200" dirty="0"/>
            <a:t> </a:t>
          </a:r>
          <a:r>
            <a:rPr lang="nl-NL" sz="1900" kern="1200" dirty="0" err="1"/>
            <a:t>direction</a:t>
          </a:r>
          <a:r>
            <a:rPr lang="nl-NL" sz="1900" kern="1200" dirty="0"/>
            <a:t> map</a:t>
          </a:r>
        </a:p>
      </dsp:txBody>
      <dsp:txXfrm>
        <a:off x="996566" y="1771950"/>
        <a:ext cx="1677504" cy="982060"/>
      </dsp:txXfrm>
    </dsp:sp>
    <dsp:sp modelId="{F217F005-0E24-4FC3-8E3E-CD0115B9BC5E}">
      <dsp:nvSpPr>
        <dsp:cNvPr id="0" name=""/>
        <dsp:cNvSpPr/>
      </dsp:nvSpPr>
      <dsp:spPr>
        <a:xfrm rot="5400000">
          <a:off x="1651025" y="2906266"/>
          <a:ext cx="368585" cy="4311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500" kern="1200"/>
        </a:p>
      </dsp:txBody>
      <dsp:txXfrm rot="-5400000">
        <a:off x="1705966" y="2937561"/>
        <a:ext cx="258705" cy="258010"/>
      </dsp:txXfrm>
    </dsp:sp>
    <dsp:sp modelId="{563E4B4B-ED72-4BFE-8515-94E02A558FBF}">
      <dsp:nvSpPr>
        <dsp:cNvPr id="0" name=""/>
        <dsp:cNvSpPr/>
      </dsp:nvSpPr>
      <dsp:spPr>
        <a:xfrm>
          <a:off x="966013" y="3480008"/>
          <a:ext cx="1738610" cy="10431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 err="1"/>
            <a:t>Derive</a:t>
          </a:r>
          <a:r>
            <a:rPr lang="nl-NL" sz="1900" kern="1200" dirty="0"/>
            <a:t> streams</a:t>
          </a:r>
        </a:p>
      </dsp:txBody>
      <dsp:txXfrm>
        <a:off x="996566" y="3510561"/>
        <a:ext cx="1677504" cy="982060"/>
      </dsp:txXfrm>
    </dsp:sp>
    <dsp:sp modelId="{5E1E3B0F-23CA-456B-8CC2-F06CC95A5FDC}">
      <dsp:nvSpPr>
        <dsp:cNvPr id="0" name=""/>
        <dsp:cNvSpPr/>
      </dsp:nvSpPr>
      <dsp:spPr>
        <a:xfrm>
          <a:off x="2857621" y="3786003"/>
          <a:ext cx="368585" cy="4311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</dsp:txBody>
      <dsp:txXfrm>
        <a:off x="2857621" y="3872238"/>
        <a:ext cx="258010" cy="258705"/>
      </dsp:txXfrm>
    </dsp:sp>
    <dsp:sp modelId="{4D430640-4AD6-4C0B-B3FE-F7B79AB51149}">
      <dsp:nvSpPr>
        <dsp:cNvPr id="0" name=""/>
        <dsp:cNvSpPr/>
      </dsp:nvSpPr>
      <dsp:spPr>
        <a:xfrm>
          <a:off x="3400067" y="3480008"/>
          <a:ext cx="1738610" cy="10431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 err="1"/>
            <a:t>Define</a:t>
          </a:r>
          <a:r>
            <a:rPr lang="nl-NL" sz="1900" kern="1200" dirty="0"/>
            <a:t> </a:t>
          </a:r>
          <a:r>
            <a:rPr lang="nl-NL" sz="1900" kern="1200" dirty="0" err="1"/>
            <a:t>outflow</a:t>
          </a:r>
          <a:r>
            <a:rPr lang="nl-NL" sz="1900" kern="1200" dirty="0"/>
            <a:t> point</a:t>
          </a:r>
        </a:p>
      </dsp:txBody>
      <dsp:txXfrm>
        <a:off x="3430620" y="3510561"/>
        <a:ext cx="1677504" cy="982060"/>
      </dsp:txXfrm>
    </dsp:sp>
    <dsp:sp modelId="{BF327593-7772-4E1A-BDE8-E029660A61CB}">
      <dsp:nvSpPr>
        <dsp:cNvPr id="0" name=""/>
        <dsp:cNvSpPr/>
      </dsp:nvSpPr>
      <dsp:spPr>
        <a:xfrm>
          <a:off x="5291675" y="3786003"/>
          <a:ext cx="368585" cy="4311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500" kern="1200"/>
        </a:p>
      </dsp:txBody>
      <dsp:txXfrm>
        <a:off x="5291675" y="3872238"/>
        <a:ext cx="258010" cy="258705"/>
      </dsp:txXfrm>
    </dsp:sp>
    <dsp:sp modelId="{26AF044C-D6C1-4938-8E31-DBA28C472B2A}">
      <dsp:nvSpPr>
        <dsp:cNvPr id="0" name=""/>
        <dsp:cNvSpPr/>
      </dsp:nvSpPr>
      <dsp:spPr>
        <a:xfrm>
          <a:off x="5834122" y="3480008"/>
          <a:ext cx="1738610" cy="10431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 err="1"/>
            <a:t>Derive</a:t>
          </a:r>
          <a:r>
            <a:rPr lang="nl-NL" sz="1900" kern="1200" dirty="0"/>
            <a:t> </a:t>
          </a:r>
          <a:r>
            <a:rPr lang="nl-NL" sz="1900" kern="1200" dirty="0" err="1"/>
            <a:t>catchment</a:t>
          </a:r>
          <a:endParaRPr lang="nl-NL" sz="1900" kern="1200" dirty="0"/>
        </a:p>
      </dsp:txBody>
      <dsp:txXfrm>
        <a:off x="5864675" y="3510561"/>
        <a:ext cx="1677504" cy="982060"/>
      </dsp:txXfrm>
    </dsp:sp>
    <dsp:sp modelId="{777772BC-F966-45D0-908F-893C18177FE7}">
      <dsp:nvSpPr>
        <dsp:cNvPr id="0" name=""/>
        <dsp:cNvSpPr/>
      </dsp:nvSpPr>
      <dsp:spPr>
        <a:xfrm>
          <a:off x="7725729" y="3786003"/>
          <a:ext cx="368585" cy="43117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500" kern="1200"/>
        </a:p>
      </dsp:txBody>
      <dsp:txXfrm>
        <a:off x="7725729" y="3872238"/>
        <a:ext cx="258010" cy="258705"/>
      </dsp:txXfrm>
    </dsp:sp>
    <dsp:sp modelId="{444B6A46-BD82-4BC7-847E-9AF65A5DA407}">
      <dsp:nvSpPr>
        <dsp:cNvPr id="0" name=""/>
        <dsp:cNvSpPr/>
      </dsp:nvSpPr>
      <dsp:spPr>
        <a:xfrm>
          <a:off x="8268176" y="3480008"/>
          <a:ext cx="1738610" cy="10431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 err="1"/>
            <a:t>Convert</a:t>
          </a:r>
          <a:r>
            <a:rPr lang="nl-NL" sz="1900" kern="1200" dirty="0"/>
            <a:t> dataset to model </a:t>
          </a:r>
          <a:r>
            <a:rPr lang="nl-NL" sz="1900" kern="1200" dirty="0" err="1"/>
            <a:t>format</a:t>
          </a:r>
          <a:endParaRPr lang="nl-NL" sz="1900" kern="1200" dirty="0"/>
        </a:p>
      </dsp:txBody>
      <dsp:txXfrm>
        <a:off x="8298729" y="3510561"/>
        <a:ext cx="1677504" cy="9820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1B1BAD-EFC5-4142-A9F0-ADD3DB3AF80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000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fr-F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7660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95A0AC-3531-489D-8083-D33AAEC04049}" type="slidenum">
              <a:rPr lang="nl-NL" smtClean="0"/>
              <a:pPr>
                <a:defRPr/>
              </a:pPr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3434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95A0AC-3531-489D-8083-D33AAEC04049}" type="slidenum">
              <a:rPr lang="nl-NL" smtClean="0"/>
              <a:pPr>
                <a:defRPr/>
              </a:pPr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1181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earning-qgis.com/" TargetMode="External"/><Relationship Id="rId3" Type="http://schemas.openxmlformats.org/officeDocument/2006/relationships/image" Target="../media/image8.png"/><Relationship Id="rId7" Type="http://schemas.openxmlformats.org/officeDocument/2006/relationships/hyperlink" Target="https://ocw.un-ihe.org/course/view.php?id=11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hyperlink" Target="https://www.un-ihe.org/tailor-made-advice-and-training" TargetMode="External"/><Relationship Id="rId4" Type="http://schemas.openxmlformats.org/officeDocument/2006/relationships/image" Target="../media/image9.png"/><Relationship Id="rId9" Type="http://schemas.openxmlformats.org/officeDocument/2006/relationships/hyperlink" Target="http://www.un-ihe.org/short-courses" TargetMode="Externa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10" descr="Waterbeeld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32301"/>
            <a:ext cx="121920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hoek 5"/>
          <p:cNvSpPr/>
          <p:nvPr/>
        </p:nvSpPr>
        <p:spPr>
          <a:xfrm>
            <a:off x="2" y="1266825"/>
            <a:ext cx="7200900" cy="25400"/>
          </a:xfrm>
          <a:prstGeom prst="rect">
            <a:avLst/>
          </a:prstGeom>
          <a:gradFill flip="none" rotWithShape="1">
            <a:gsLst>
              <a:gs pos="0">
                <a:srgbClr val="00AAD7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nl-NL" sz="240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52464" y="3071811"/>
            <a:ext cx="10361136" cy="987871"/>
          </a:xfrm>
        </p:spPr>
        <p:txBody>
          <a:bodyPr lIns="0" tIns="0" rIns="0" bIns="0"/>
          <a:lstStyle>
            <a:lvl1pPr algn="l">
              <a:lnSpc>
                <a:spcPts val="4800"/>
              </a:lnSpc>
              <a:defRPr sz="3733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952464" y="4230697"/>
            <a:ext cx="10382323" cy="69850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933"/>
              </a:lnSpc>
              <a:spcBef>
                <a:spcPts val="0"/>
              </a:spcBef>
              <a:buNone/>
              <a:defRPr sz="2133">
                <a:solidFill>
                  <a:schemeClr val="accent2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6332" y="932723"/>
            <a:ext cx="2855427" cy="6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6107" y="696074"/>
            <a:ext cx="2073285" cy="110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259B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259B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32374D-69A2-43BC-AC36-705622F6AFFC}" type="slidenum">
              <a:rPr lang="en-US" smtClean="0">
                <a:solidFill>
                  <a:srgbClr val="00259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25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982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in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0" descr="Waterbeeld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32301"/>
            <a:ext cx="121920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1" y="2852936"/>
            <a:ext cx="4393452" cy="960107"/>
          </a:xfrm>
          <a:prstGeom prst="rect">
            <a:avLst/>
          </a:prstGeom>
        </p:spPr>
      </p:pic>
      <p:pic>
        <p:nvPicPr>
          <p:cNvPr id="6" name="Afbeelding 10" descr="Waterbeeld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2253" y="1"/>
            <a:ext cx="121920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9510" y="2349741"/>
            <a:ext cx="3703951" cy="196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64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2000" y="1512000"/>
            <a:ext cx="10848000" cy="620856"/>
          </a:xfrm>
        </p:spPr>
        <p:txBody>
          <a:bodyPr tIns="81000" bIns="81000"/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Click to add your name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70984" y="548681"/>
            <a:ext cx="10849016" cy="772107"/>
          </a:xfrm>
        </p:spPr>
        <p:txBody>
          <a:bodyPr wrap="none" tIns="81000" bIns="81000"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topic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7" y="5652000"/>
            <a:ext cx="2271536" cy="12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0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2000" y="1512000"/>
            <a:ext cx="10848000" cy="620856"/>
          </a:xfrm>
        </p:spPr>
        <p:txBody>
          <a:bodyPr tIns="81000" bIns="81000"/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Click to add your name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70984" y="548681"/>
            <a:ext cx="10849016" cy="772107"/>
          </a:xfrm>
        </p:spPr>
        <p:txBody>
          <a:bodyPr wrap="none" tIns="81000" bIns="81000"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topic title</a:t>
            </a:r>
          </a:p>
        </p:txBody>
      </p:sp>
    </p:spTree>
    <p:extLst>
      <p:ext uri="{BB962C8B-B14F-4D97-AF65-F5344CB8AC3E}">
        <p14:creationId xmlns:p14="http://schemas.microsoft.com/office/powerpoint/2010/main" val="277830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72000" y="1556793"/>
            <a:ext cx="10848000" cy="440917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</a:lstStyle>
          <a:p>
            <a:pPr lvl="0"/>
            <a:r>
              <a:rPr lang="en-GB" noProof="0" dirty="0"/>
              <a:t>Click to edit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70984" y="548681"/>
            <a:ext cx="10849016" cy="772107"/>
          </a:xfrm>
        </p:spPr>
        <p:txBody>
          <a:bodyPr wrap="none" tIns="108000" bIns="108000">
            <a:normAutofit/>
          </a:bodyPr>
          <a:lstStyle>
            <a:lvl1pPr marL="0" indent="0">
              <a:buNone/>
              <a:defRPr sz="3200" b="0">
                <a:solidFill>
                  <a:srgbClr val="009FEE"/>
                </a:solidFill>
              </a:defRPr>
            </a:lvl1pPr>
          </a:lstStyle>
          <a:p>
            <a:pPr lvl="0"/>
            <a:r>
              <a:rPr lang="en-GB" noProof="0" dirty="0"/>
              <a:t>Click to edit topic title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1568608" y="6381330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D46E445-CC70-41A2-8059-8AA723DAF8DC}" type="slidenum">
              <a:rPr lang="en-GB" sz="1600" smtClean="0">
                <a:solidFill>
                  <a:prstClr val="black"/>
                </a:solidFill>
                <a:ea typeface="MS PGothic" pitchFamily="34" charset="-128"/>
                <a:cs typeface="+mn-cs"/>
              </a:rPr>
              <a:pPr algn="ctr"/>
              <a:t>‹#›</a:t>
            </a:fld>
            <a:endParaRPr lang="en-GB" sz="2400">
              <a:solidFill>
                <a:prstClr val="black"/>
              </a:solidFill>
              <a:ea typeface="MS PGothic" pitchFamily="34" charset="-128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000" y="6093376"/>
            <a:ext cx="135614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48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2000" y="1512000"/>
            <a:ext cx="10848000" cy="620856"/>
          </a:xfrm>
        </p:spPr>
        <p:txBody>
          <a:bodyPr tIns="81000" bIns="81000"/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Click to add your name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70984" y="548681"/>
            <a:ext cx="10849016" cy="772107"/>
          </a:xfrm>
        </p:spPr>
        <p:txBody>
          <a:bodyPr wrap="none" tIns="81000" bIns="81000"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topic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7" y="5652000"/>
            <a:ext cx="2271536" cy="12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07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72000" y="1556793"/>
            <a:ext cx="10848000" cy="440917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</a:lstStyle>
          <a:p>
            <a:pPr lvl="0"/>
            <a:r>
              <a:rPr lang="en-GB" noProof="0" dirty="0"/>
              <a:t>Click to edit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70984" y="548681"/>
            <a:ext cx="10849016" cy="772107"/>
          </a:xfrm>
        </p:spPr>
        <p:txBody>
          <a:bodyPr wrap="none" tIns="108000" bIns="108000">
            <a:normAutofit/>
          </a:bodyPr>
          <a:lstStyle>
            <a:lvl1pPr marL="0" indent="0">
              <a:buNone/>
              <a:defRPr sz="3200" b="0">
                <a:solidFill>
                  <a:srgbClr val="009FEE"/>
                </a:solidFill>
              </a:defRPr>
            </a:lvl1pPr>
          </a:lstStyle>
          <a:p>
            <a:pPr lvl="0"/>
            <a:r>
              <a:rPr lang="en-GB" noProof="0" dirty="0"/>
              <a:t>Click to edit topic title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1568608" y="6381330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D46E445-CC70-41A2-8059-8AA723DAF8DC}" type="slidenum">
              <a:rPr lang="en-GB" sz="1600" smtClean="0">
                <a:solidFill>
                  <a:prstClr val="black"/>
                </a:solidFill>
                <a:ea typeface="MS PGothic" pitchFamily="34" charset="-128"/>
                <a:cs typeface="+mn-cs"/>
              </a:rPr>
              <a:pPr algn="ctr"/>
              <a:t>‹#›</a:t>
            </a:fld>
            <a:endParaRPr lang="en-GB" sz="2400">
              <a:solidFill>
                <a:prstClr val="black"/>
              </a:solidFill>
              <a:ea typeface="MS PGothic" pitchFamily="34" charset="-128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000" y="6093376"/>
            <a:ext cx="135614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4810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480000" y="360000"/>
            <a:ext cx="11232000" cy="2060888"/>
          </a:xfrm>
          <a:prstGeom prst="rect">
            <a:avLst/>
          </a:prstGeom>
          <a:solidFill>
            <a:schemeClr val="tx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2000" y="1512000"/>
            <a:ext cx="10848000" cy="620856"/>
          </a:xfrm>
        </p:spPr>
        <p:txBody>
          <a:bodyPr tIns="81000" bIns="81000"/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Click to add your name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70984" y="548681"/>
            <a:ext cx="10849016" cy="772107"/>
          </a:xfrm>
        </p:spPr>
        <p:txBody>
          <a:bodyPr wrap="none" tIns="81000" bIns="81000"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topic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7" y="5652000"/>
            <a:ext cx="2271536" cy="12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0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72000" y="1556793"/>
            <a:ext cx="10848000" cy="440917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</a:lstStyle>
          <a:p>
            <a:pPr lvl="0"/>
            <a:r>
              <a:rPr lang="en-GB" noProof="0" dirty="0"/>
              <a:t>Click to edit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70984" y="548681"/>
            <a:ext cx="10849016" cy="772107"/>
          </a:xfrm>
        </p:spPr>
        <p:txBody>
          <a:bodyPr wrap="none" tIns="81000" bIns="81000">
            <a:normAutofit/>
          </a:bodyPr>
          <a:lstStyle>
            <a:lvl1pPr marL="0" indent="0">
              <a:buNone/>
              <a:defRPr sz="3200" b="0">
                <a:solidFill>
                  <a:srgbClr val="009FEE"/>
                </a:solidFill>
              </a:defRPr>
            </a:lvl1pPr>
          </a:lstStyle>
          <a:p>
            <a:pPr lvl="0"/>
            <a:r>
              <a:rPr lang="en-GB" noProof="0" dirty="0"/>
              <a:t>Click to edit topic title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1568608" y="6381328"/>
            <a:ext cx="504056" cy="3385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D46E445-CC70-41A2-8059-8AA723DAF8DC}" type="slidenum">
              <a:rPr lang="en-GB" sz="1600">
                <a:solidFill>
                  <a:srgbClr val="00259B"/>
                </a:solidFill>
                <a:latin typeface="Arial" charset="0"/>
                <a:cs typeface="Arial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z="240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000" y="6093376"/>
            <a:ext cx="135614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47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2000" y="1556793"/>
            <a:ext cx="5279984" cy="440917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1467"/>
            </a:lvl4pPr>
            <a:lvl5pPr>
              <a:defRPr sz="14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GB" noProof="0" dirty="0"/>
              <a:t>Click to edit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556793"/>
            <a:ext cx="5322400" cy="440917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1467"/>
            </a:lvl4pPr>
            <a:lvl5pPr>
              <a:defRPr sz="14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GB" noProof="0" dirty="0"/>
              <a:t>Click to edit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70984" y="548681"/>
            <a:ext cx="10849016" cy="772107"/>
          </a:xfrm>
        </p:spPr>
        <p:txBody>
          <a:bodyPr wrap="none" tIns="81000" bIns="81000">
            <a:normAutofit/>
          </a:bodyPr>
          <a:lstStyle>
            <a:lvl1pPr marL="0" indent="0">
              <a:buNone/>
              <a:defRPr sz="3200" b="0">
                <a:solidFill>
                  <a:srgbClr val="009FEE"/>
                </a:solidFill>
              </a:defRPr>
            </a:lvl1pPr>
          </a:lstStyle>
          <a:p>
            <a:pPr lvl="0"/>
            <a:r>
              <a:rPr lang="en-GB" noProof="0" dirty="0"/>
              <a:t>Click to edit topic title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568608" y="6381328"/>
            <a:ext cx="504056" cy="33855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6D46E445-CC70-41A2-8059-8AA723DAF8DC}" type="slidenum">
              <a:rPr lang="en-GB" sz="1600">
                <a:solidFill>
                  <a:srgbClr val="00259B"/>
                </a:solidFill>
                <a:latin typeface="Arial" charset="0"/>
                <a:cs typeface="Arial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z="240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000" y="6093376"/>
            <a:ext cx="135614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3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ar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 rot="10800000">
            <a:off x="2592917" y="6364288"/>
            <a:ext cx="9599083" cy="19051"/>
          </a:xfrm>
          <a:prstGeom prst="rect">
            <a:avLst/>
          </a:prstGeom>
          <a:gradFill flip="none" rotWithShape="1">
            <a:gsLst>
              <a:gs pos="0">
                <a:srgbClr val="00AAD7"/>
              </a:gs>
              <a:gs pos="40000">
                <a:srgbClr val="00AAD7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nl-NL" sz="2400">
              <a:solidFill>
                <a:prstClr val="white"/>
              </a:solidFill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0" y="857249"/>
            <a:ext cx="7679267" cy="19051"/>
          </a:xfrm>
          <a:prstGeom prst="rect">
            <a:avLst/>
          </a:prstGeom>
          <a:gradFill flip="none" rotWithShape="1">
            <a:gsLst>
              <a:gs pos="0">
                <a:srgbClr val="00AAD7"/>
              </a:gs>
              <a:gs pos="40000">
                <a:srgbClr val="00AAD7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nl-NL" sz="240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9200" y="144000"/>
            <a:ext cx="9600000" cy="655200"/>
          </a:xfrm>
        </p:spPr>
        <p:txBody>
          <a:bodyPr>
            <a:normAutofit/>
          </a:bodyPr>
          <a:lstStyle>
            <a:lvl1pPr algn="l">
              <a:lnSpc>
                <a:spcPts val="3733"/>
              </a:lnSpc>
              <a:defRPr sz="3200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79200" y="1332001"/>
            <a:ext cx="10972800" cy="4525963"/>
          </a:xfrm>
        </p:spPr>
        <p:txBody>
          <a:bodyPr>
            <a:normAutofit/>
          </a:bodyPr>
          <a:lstStyle>
            <a:lvl1pPr marL="239994" indent="-239994">
              <a:spcBef>
                <a:spcPts val="1333"/>
              </a:spcBef>
              <a:defRPr sz="32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79988" indent="-239994">
              <a:spcBef>
                <a:spcPts val="667"/>
              </a:spcBef>
              <a:buFont typeface="Arial" pitchFamily="34" charset="0"/>
              <a:buChar char="•"/>
              <a:defRPr sz="2400">
                <a:solidFill>
                  <a:schemeClr val="accent6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719982" indent="-239994">
              <a:spcBef>
                <a:spcPts val="667"/>
              </a:spcBef>
              <a:buFont typeface="Verdana" pitchFamily="34" charset="0"/>
              <a:buChar char="−"/>
              <a:defRPr sz="2400">
                <a:solidFill>
                  <a:schemeClr val="accent6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959976" indent="-239994">
              <a:spcBef>
                <a:spcPts val="667"/>
              </a:spcBef>
              <a:buFont typeface="Verdana" pitchFamily="34" charset="0"/>
              <a:buChar char="−"/>
              <a:defRPr sz="2400">
                <a:solidFill>
                  <a:schemeClr val="accent6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199970" indent="-239994">
              <a:spcBef>
                <a:spcPts val="667"/>
              </a:spcBef>
              <a:buFont typeface="Verdana" pitchFamily="34" charset="0"/>
              <a:buChar char="−"/>
              <a:defRPr sz="2400">
                <a:solidFill>
                  <a:schemeClr val="accent6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0A9EBBB8-9D6F-37B6-33FC-0E23E3FD02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2837" y="45736"/>
            <a:ext cx="2743200" cy="915936"/>
          </a:xfrm>
          <a:prstGeom prst="rect">
            <a:avLst/>
          </a:prstGeom>
        </p:spPr>
      </p:pic>
      <p:pic>
        <p:nvPicPr>
          <p:cNvPr id="7" name="Picture 14" descr="Text&#10;&#10;Description automatically generated">
            <a:extLst>
              <a:ext uri="{FF2B5EF4-FFF2-40B4-BE49-F238E27FC236}">
                <a16:creationId xmlns:a16="http://schemas.microsoft.com/office/drawing/2014/main" id="{24D576B4-8F5E-116D-4D0B-2D1B79B88D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2150" y="-152400"/>
            <a:ext cx="27432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6511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-full tex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body" idx="2" hasCustomPrompt="1"/>
          </p:nvPr>
        </p:nvSpPr>
        <p:spPr>
          <a:xfrm>
            <a:off x="480000" y="476354"/>
            <a:ext cx="3023712" cy="7204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91425" tIns="90000" rIns="91425" bIns="91425" anchor="t" anchorCtr="0"/>
          <a:lstStyle>
            <a:lvl1pPr marL="12276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  <a:tabLst/>
              <a:defRPr sz="3200" b="1" i="0" u="none" strike="noStrike" cap="none" baseline="0">
                <a:solidFill>
                  <a:srgbClr val="FFFFFF"/>
                </a:solidFill>
                <a:latin typeface="arial" charset="0"/>
                <a:ea typeface="Times New Roman"/>
                <a:cs typeface="Times New Roman"/>
                <a:sym typeface="Times New Roman"/>
              </a:defRPr>
            </a:lvl1pPr>
            <a:lvl2pPr marL="815940" marR="0" lvl="1" indent="-240247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95904" marR="0" lvl="2" indent="-279977" algn="l" rtl="0">
              <a:spcBef>
                <a:spcPts val="480"/>
              </a:spcBef>
              <a:buClr>
                <a:schemeClr val="dk1"/>
              </a:buClr>
              <a:buSzPct val="100000"/>
              <a:buFont typeface="Merriweather Sans"/>
              <a:buChar char="-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133440" marR="0" lvl="3" indent="-169321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–"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742995" marR="0" lvl="4" indent="-169321" algn="l" rtl="0">
              <a:spcBef>
                <a:spcPts val="427"/>
              </a:spcBef>
              <a:buClr>
                <a:schemeClr val="dk1"/>
              </a:buClr>
              <a:buSzPct val="100000"/>
              <a:buFont typeface="Arial"/>
              <a:buChar char="»"/>
              <a:defRPr sz="21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352548" marR="0" lvl="5" indent="-135457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2104" marR="0" lvl="6" indent="-135457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658" marR="0" lvl="7" indent="-135457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1212" marR="0" lvl="8" indent="-135457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spcBef>
                <a:spcPts val="0"/>
              </a:spcBef>
              <a:buSzPct val="25000"/>
            </a:pPr>
            <a:r>
              <a:rPr lang="nl-NL" dirty="0">
                <a:latin typeface="Arial"/>
                <a:ea typeface="Arial"/>
                <a:cs typeface="Arial"/>
                <a:sym typeface="Arial"/>
              </a:rPr>
              <a:t>Partnerships</a:t>
            </a:r>
            <a:endParaRPr lang="en-GB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01" y="6381469"/>
            <a:ext cx="1559052" cy="315468"/>
          </a:xfrm>
          <a:prstGeom prst="rect">
            <a:avLst/>
          </a:prstGeom>
        </p:spPr>
      </p:pic>
      <p:cxnSp>
        <p:nvCxnSpPr>
          <p:cNvPr id="7" name="Rechte verbindingslijn 6"/>
          <p:cNvCxnSpPr/>
          <p:nvPr userDrawn="1"/>
        </p:nvCxnSpPr>
        <p:spPr>
          <a:xfrm>
            <a:off x="480000" y="6174000"/>
            <a:ext cx="11136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3547A7-E83D-477E-9CD1-3D5C2F7299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049C6D-8470-4D1E-8599-AA68FD7805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C3CC2D-A523-477C-8E5E-C2E528FB2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0826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10" descr="Waterbeeld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32301"/>
            <a:ext cx="121920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hoek 5"/>
          <p:cNvSpPr/>
          <p:nvPr/>
        </p:nvSpPr>
        <p:spPr>
          <a:xfrm>
            <a:off x="2" y="1266825"/>
            <a:ext cx="7200900" cy="25400"/>
          </a:xfrm>
          <a:prstGeom prst="rect">
            <a:avLst/>
          </a:prstGeom>
          <a:gradFill flip="none" rotWithShape="1">
            <a:gsLst>
              <a:gs pos="0">
                <a:srgbClr val="00AAD7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52464" y="3071811"/>
            <a:ext cx="10361136" cy="987871"/>
          </a:xfrm>
        </p:spPr>
        <p:txBody>
          <a:bodyPr lIns="0" tIns="0" rIns="0" bIns="0"/>
          <a:lstStyle>
            <a:lvl1pPr algn="l">
              <a:lnSpc>
                <a:spcPts val="4800"/>
              </a:lnSpc>
              <a:defRPr sz="3733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952464" y="4230697"/>
            <a:ext cx="10382323" cy="69850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933"/>
              </a:lnSpc>
              <a:spcBef>
                <a:spcPts val="0"/>
              </a:spcBef>
              <a:buNone/>
              <a:defRPr sz="2133">
                <a:solidFill>
                  <a:schemeClr val="accent2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504729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ar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 rot="10800000">
            <a:off x="2592917" y="6364288"/>
            <a:ext cx="9599083" cy="19051"/>
          </a:xfrm>
          <a:prstGeom prst="rect">
            <a:avLst/>
          </a:prstGeom>
          <a:gradFill flip="none" rotWithShape="1">
            <a:gsLst>
              <a:gs pos="0">
                <a:srgbClr val="00AAD7"/>
              </a:gs>
              <a:gs pos="40000">
                <a:srgbClr val="00AAD7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0" y="857249"/>
            <a:ext cx="7679267" cy="19051"/>
          </a:xfrm>
          <a:prstGeom prst="rect">
            <a:avLst/>
          </a:prstGeom>
          <a:gradFill flip="none" rotWithShape="1">
            <a:gsLst>
              <a:gs pos="0">
                <a:srgbClr val="00AAD7"/>
              </a:gs>
              <a:gs pos="40000">
                <a:srgbClr val="00AAD7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9200" y="144000"/>
            <a:ext cx="9600000" cy="655200"/>
          </a:xfrm>
        </p:spPr>
        <p:txBody>
          <a:bodyPr>
            <a:normAutofit/>
          </a:bodyPr>
          <a:lstStyle>
            <a:lvl1pPr algn="l">
              <a:lnSpc>
                <a:spcPts val="3733"/>
              </a:lnSpc>
              <a:defRPr sz="3200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79200" y="1332001"/>
            <a:ext cx="10972800" cy="4525963"/>
          </a:xfrm>
        </p:spPr>
        <p:txBody>
          <a:bodyPr>
            <a:normAutofit/>
          </a:bodyPr>
          <a:lstStyle>
            <a:lvl1pPr marL="239994" indent="-239994">
              <a:spcBef>
                <a:spcPts val="1333"/>
              </a:spcBef>
              <a:defRPr sz="32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79988" indent="-239994">
              <a:spcBef>
                <a:spcPts val="667"/>
              </a:spcBef>
              <a:buFont typeface="Arial" pitchFamily="34" charset="0"/>
              <a:buChar char="•"/>
              <a:defRPr sz="2400">
                <a:solidFill>
                  <a:schemeClr val="accent6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719982" indent="-239994">
              <a:spcBef>
                <a:spcPts val="667"/>
              </a:spcBef>
              <a:buFont typeface="Verdana" pitchFamily="34" charset="0"/>
              <a:buChar char="−"/>
              <a:defRPr sz="2400">
                <a:solidFill>
                  <a:schemeClr val="accent6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959976" indent="-239994">
              <a:spcBef>
                <a:spcPts val="667"/>
              </a:spcBef>
              <a:buFont typeface="Verdana" pitchFamily="34" charset="0"/>
              <a:buChar char="−"/>
              <a:defRPr sz="2400">
                <a:solidFill>
                  <a:schemeClr val="accent6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199970" indent="-239994">
              <a:spcBef>
                <a:spcPts val="667"/>
              </a:spcBef>
              <a:buFont typeface="Verdana" pitchFamily="34" charset="0"/>
              <a:buChar char="−"/>
              <a:defRPr sz="2400">
                <a:solidFill>
                  <a:schemeClr val="accent6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8749523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cheiding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10" descr="Waterbeeld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32301"/>
            <a:ext cx="121920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 4"/>
          <p:cNvSpPr/>
          <p:nvPr/>
        </p:nvSpPr>
        <p:spPr>
          <a:xfrm>
            <a:off x="0" y="857249"/>
            <a:ext cx="7679267" cy="19051"/>
          </a:xfrm>
          <a:prstGeom prst="rect">
            <a:avLst/>
          </a:prstGeom>
          <a:gradFill flip="none" rotWithShape="1">
            <a:gsLst>
              <a:gs pos="0">
                <a:srgbClr val="00AAD7"/>
              </a:gs>
              <a:gs pos="40000">
                <a:srgbClr val="00AAD7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0960" y="142852"/>
            <a:ext cx="9600000" cy="6552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ts val="3733"/>
              </a:lnSpc>
              <a:defRPr sz="3200">
                <a:solidFill>
                  <a:srgbClr val="00259B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0960" y="1331929"/>
            <a:ext cx="10972800" cy="45259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333"/>
              </a:spcBef>
              <a:defRPr sz="3200" b="0">
                <a:solidFill>
                  <a:schemeClr val="tx1"/>
                </a:solidFill>
              </a:defRPr>
            </a:lvl1pPr>
            <a:lvl2pPr marL="479988" indent="-239994">
              <a:buFont typeface="Arial" pitchFamily="34" charset="0"/>
              <a:buChar char="•"/>
              <a:defRPr sz="2400">
                <a:solidFill>
                  <a:schemeClr val="accent6">
                    <a:lumMod val="75000"/>
                    <a:lumOff val="25000"/>
                  </a:schemeClr>
                </a:solidFill>
              </a:defRPr>
            </a:lvl2pPr>
            <a:lvl3pPr marL="719982" indent="-239994">
              <a:buFont typeface="Courier New" pitchFamily="49" charset="0"/>
              <a:buChar char="­"/>
              <a:defRPr sz="2400">
                <a:solidFill>
                  <a:schemeClr val="accent6">
                    <a:lumMod val="75000"/>
                    <a:lumOff val="25000"/>
                  </a:schemeClr>
                </a:solidFill>
              </a:defRPr>
            </a:lvl3pPr>
            <a:lvl4pPr marL="959976" indent="-239994">
              <a:defRPr sz="2400">
                <a:solidFill>
                  <a:schemeClr val="accent6">
                    <a:lumMod val="75000"/>
                    <a:lumOff val="25000"/>
                  </a:schemeClr>
                </a:solidFill>
              </a:defRPr>
            </a:lvl4pPr>
            <a:lvl5pPr marL="1199970" indent="-239994">
              <a:buFont typeface="Courier New" pitchFamily="49" charset="0"/>
              <a:buChar char="­"/>
              <a:defRPr sz="2400">
                <a:solidFill>
                  <a:schemeClr val="accent6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7562305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08885F-1339-4521-A798-E8D816B8A63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27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cheiding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10" descr="Waterbeeld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32301"/>
            <a:ext cx="121920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 4"/>
          <p:cNvSpPr/>
          <p:nvPr/>
        </p:nvSpPr>
        <p:spPr>
          <a:xfrm>
            <a:off x="0" y="857249"/>
            <a:ext cx="7679267" cy="19051"/>
          </a:xfrm>
          <a:prstGeom prst="rect">
            <a:avLst/>
          </a:prstGeom>
          <a:gradFill flip="none" rotWithShape="1">
            <a:gsLst>
              <a:gs pos="0">
                <a:srgbClr val="00AAD7"/>
              </a:gs>
              <a:gs pos="40000">
                <a:srgbClr val="00AAD7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nl-NL" sz="240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0960" y="142852"/>
            <a:ext cx="9600000" cy="6552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ts val="3733"/>
              </a:lnSpc>
              <a:defRPr sz="3200">
                <a:solidFill>
                  <a:srgbClr val="00259B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0960" y="1331929"/>
            <a:ext cx="10972800" cy="45259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333"/>
              </a:spcBef>
              <a:defRPr sz="3200" b="0">
                <a:solidFill>
                  <a:schemeClr val="tx1"/>
                </a:solidFill>
              </a:defRPr>
            </a:lvl1pPr>
            <a:lvl2pPr marL="479988" indent="-239994">
              <a:buFont typeface="Arial" pitchFamily="34" charset="0"/>
              <a:buChar char="•"/>
              <a:defRPr sz="2400">
                <a:solidFill>
                  <a:schemeClr val="accent6">
                    <a:lumMod val="75000"/>
                    <a:lumOff val="25000"/>
                  </a:schemeClr>
                </a:solidFill>
              </a:defRPr>
            </a:lvl2pPr>
            <a:lvl3pPr marL="719982" indent="-239994">
              <a:buFont typeface="Courier New" pitchFamily="49" charset="0"/>
              <a:buChar char="­"/>
              <a:defRPr sz="2400">
                <a:solidFill>
                  <a:schemeClr val="accent6">
                    <a:lumMod val="75000"/>
                    <a:lumOff val="25000"/>
                  </a:schemeClr>
                </a:solidFill>
              </a:defRPr>
            </a:lvl3pPr>
            <a:lvl4pPr marL="959976" indent="-239994">
              <a:defRPr sz="2400">
                <a:solidFill>
                  <a:schemeClr val="accent6">
                    <a:lumMod val="75000"/>
                    <a:lumOff val="25000"/>
                  </a:schemeClr>
                </a:solidFill>
              </a:defRPr>
            </a:lvl4pPr>
            <a:lvl5pPr marL="1199970" indent="-239994">
              <a:buFont typeface="Courier New" pitchFamily="49" charset="0"/>
              <a:buChar char="­"/>
              <a:defRPr sz="2400">
                <a:solidFill>
                  <a:schemeClr val="accent6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7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2AE60B1E-2209-6164-955E-02C3210111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2837" y="45736"/>
            <a:ext cx="2743200" cy="915936"/>
          </a:xfrm>
          <a:prstGeom prst="rect">
            <a:avLst/>
          </a:prstGeom>
        </p:spPr>
      </p:pic>
      <p:pic>
        <p:nvPicPr>
          <p:cNvPr id="8" name="Picture 14" descr="Text&#10;&#10;Description automatically generated">
            <a:extLst>
              <a:ext uri="{FF2B5EF4-FFF2-40B4-BE49-F238E27FC236}">
                <a16:creationId xmlns:a16="http://schemas.microsoft.com/office/drawing/2014/main" id="{68F74361-1ED4-A269-CEDB-CA56EBECA3D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82150" y="-152400"/>
            <a:ext cx="27432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85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ar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 rot="10800000">
            <a:off x="2592917" y="6364288"/>
            <a:ext cx="9599083" cy="19051"/>
          </a:xfrm>
          <a:prstGeom prst="rect">
            <a:avLst/>
          </a:prstGeom>
          <a:gradFill flip="none" rotWithShape="1">
            <a:gsLst>
              <a:gs pos="0">
                <a:srgbClr val="00AAD7"/>
              </a:gs>
              <a:gs pos="40000">
                <a:srgbClr val="00AAD7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nl-NL" sz="2400">
              <a:solidFill>
                <a:prstClr val="white"/>
              </a:solidFill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0" y="857249"/>
            <a:ext cx="7679267" cy="19051"/>
          </a:xfrm>
          <a:prstGeom prst="rect">
            <a:avLst/>
          </a:prstGeom>
          <a:gradFill flip="none" rotWithShape="1">
            <a:gsLst>
              <a:gs pos="0">
                <a:srgbClr val="00AAD7"/>
              </a:gs>
              <a:gs pos="40000">
                <a:srgbClr val="00AAD7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nl-NL" sz="240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9200" y="144000"/>
            <a:ext cx="9600000" cy="655200"/>
          </a:xfrm>
        </p:spPr>
        <p:txBody>
          <a:bodyPr>
            <a:normAutofit/>
          </a:bodyPr>
          <a:lstStyle>
            <a:lvl1pPr algn="l">
              <a:lnSpc>
                <a:spcPts val="3733"/>
              </a:lnSpc>
              <a:defRPr sz="3200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79200" y="1332001"/>
            <a:ext cx="10972800" cy="4525963"/>
          </a:xfrm>
        </p:spPr>
        <p:txBody>
          <a:bodyPr>
            <a:normAutofit/>
          </a:bodyPr>
          <a:lstStyle>
            <a:lvl1pPr marL="239994" indent="-239994">
              <a:spcBef>
                <a:spcPts val="1333"/>
              </a:spcBef>
              <a:defRPr sz="32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79988" indent="-239994">
              <a:spcBef>
                <a:spcPts val="667"/>
              </a:spcBef>
              <a:buFont typeface="Arial" pitchFamily="34" charset="0"/>
              <a:buChar char="•"/>
              <a:defRPr sz="2400">
                <a:solidFill>
                  <a:schemeClr val="accent6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719982" indent="-239994">
              <a:spcBef>
                <a:spcPts val="667"/>
              </a:spcBef>
              <a:buFont typeface="Verdana" pitchFamily="34" charset="0"/>
              <a:buChar char="−"/>
              <a:defRPr sz="2400">
                <a:solidFill>
                  <a:schemeClr val="accent6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959976" indent="-239994">
              <a:spcBef>
                <a:spcPts val="667"/>
              </a:spcBef>
              <a:buFont typeface="Verdana" pitchFamily="34" charset="0"/>
              <a:buChar char="−"/>
              <a:defRPr sz="2400">
                <a:solidFill>
                  <a:schemeClr val="accent6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199970" indent="-239994">
              <a:spcBef>
                <a:spcPts val="667"/>
              </a:spcBef>
              <a:buFont typeface="Verdana" pitchFamily="34" charset="0"/>
              <a:buChar char="−"/>
              <a:defRPr sz="2400">
                <a:solidFill>
                  <a:schemeClr val="accent6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606651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cheiding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10" descr="Waterbeeld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32301"/>
            <a:ext cx="121920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 4"/>
          <p:cNvSpPr/>
          <p:nvPr/>
        </p:nvSpPr>
        <p:spPr>
          <a:xfrm>
            <a:off x="0" y="857249"/>
            <a:ext cx="7679267" cy="19051"/>
          </a:xfrm>
          <a:prstGeom prst="rect">
            <a:avLst/>
          </a:prstGeom>
          <a:gradFill flip="none" rotWithShape="1">
            <a:gsLst>
              <a:gs pos="0">
                <a:srgbClr val="00AAD7"/>
              </a:gs>
              <a:gs pos="40000">
                <a:srgbClr val="00AAD7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nl-NL" sz="240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0960" y="142852"/>
            <a:ext cx="9600000" cy="6552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ts val="3733"/>
              </a:lnSpc>
              <a:defRPr sz="3200">
                <a:solidFill>
                  <a:srgbClr val="00259B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0960" y="1331929"/>
            <a:ext cx="10972800" cy="45259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333"/>
              </a:spcBef>
              <a:defRPr sz="3200" b="0">
                <a:solidFill>
                  <a:schemeClr val="tx1"/>
                </a:solidFill>
              </a:defRPr>
            </a:lvl1pPr>
            <a:lvl2pPr marL="479988" indent="-239994">
              <a:buFont typeface="Arial" pitchFamily="34" charset="0"/>
              <a:buChar char="•"/>
              <a:defRPr sz="2400">
                <a:solidFill>
                  <a:schemeClr val="accent6">
                    <a:lumMod val="75000"/>
                    <a:lumOff val="25000"/>
                  </a:schemeClr>
                </a:solidFill>
              </a:defRPr>
            </a:lvl2pPr>
            <a:lvl3pPr marL="719982" indent="-239994">
              <a:buFont typeface="Courier New" pitchFamily="49" charset="0"/>
              <a:buChar char="­"/>
              <a:defRPr sz="2400">
                <a:solidFill>
                  <a:schemeClr val="accent6">
                    <a:lumMod val="75000"/>
                    <a:lumOff val="25000"/>
                  </a:schemeClr>
                </a:solidFill>
              </a:defRPr>
            </a:lvl3pPr>
            <a:lvl4pPr marL="959976" indent="-239994">
              <a:defRPr sz="2400">
                <a:solidFill>
                  <a:schemeClr val="accent6">
                    <a:lumMod val="75000"/>
                    <a:lumOff val="25000"/>
                  </a:schemeClr>
                </a:solidFill>
              </a:defRPr>
            </a:lvl4pPr>
            <a:lvl5pPr marL="1199970" indent="-239994">
              <a:buFont typeface="Courier New" pitchFamily="49" charset="0"/>
              <a:buChar char="­"/>
              <a:defRPr sz="2400">
                <a:solidFill>
                  <a:schemeClr val="accent6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488185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ar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 rot="10800000">
            <a:off x="2592917" y="6364288"/>
            <a:ext cx="9599083" cy="19051"/>
          </a:xfrm>
          <a:prstGeom prst="rect">
            <a:avLst/>
          </a:prstGeom>
          <a:gradFill flip="none" rotWithShape="1">
            <a:gsLst>
              <a:gs pos="0">
                <a:srgbClr val="00AAD7"/>
              </a:gs>
              <a:gs pos="40000">
                <a:srgbClr val="00AAD7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nl-NL" sz="2400">
              <a:solidFill>
                <a:prstClr val="white"/>
              </a:solidFill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0" y="857249"/>
            <a:ext cx="7679267" cy="19051"/>
          </a:xfrm>
          <a:prstGeom prst="rect">
            <a:avLst/>
          </a:prstGeom>
          <a:gradFill flip="none" rotWithShape="1">
            <a:gsLst>
              <a:gs pos="0">
                <a:srgbClr val="00AAD7"/>
              </a:gs>
              <a:gs pos="40000">
                <a:srgbClr val="00AAD7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nl-NL" sz="240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9200" y="144000"/>
            <a:ext cx="9600000" cy="655200"/>
          </a:xfrm>
        </p:spPr>
        <p:txBody>
          <a:bodyPr>
            <a:normAutofit/>
          </a:bodyPr>
          <a:lstStyle>
            <a:lvl1pPr algn="l">
              <a:lnSpc>
                <a:spcPts val="3733"/>
              </a:lnSpc>
              <a:defRPr sz="3200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79200" y="1332001"/>
            <a:ext cx="10972800" cy="4525963"/>
          </a:xfrm>
        </p:spPr>
        <p:txBody>
          <a:bodyPr>
            <a:normAutofit/>
          </a:bodyPr>
          <a:lstStyle>
            <a:lvl1pPr marL="239994" indent="-239994">
              <a:spcBef>
                <a:spcPts val="1333"/>
              </a:spcBef>
              <a:defRPr sz="32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79988" indent="-239994">
              <a:spcBef>
                <a:spcPts val="667"/>
              </a:spcBef>
              <a:buFont typeface="Arial" pitchFamily="34" charset="0"/>
              <a:buChar char="•"/>
              <a:defRPr sz="2400">
                <a:solidFill>
                  <a:schemeClr val="accent6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719982" indent="-239994">
              <a:spcBef>
                <a:spcPts val="667"/>
              </a:spcBef>
              <a:buFont typeface="Verdana" pitchFamily="34" charset="0"/>
              <a:buChar char="−"/>
              <a:defRPr sz="2400">
                <a:solidFill>
                  <a:schemeClr val="accent6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959976" indent="-239994">
              <a:spcBef>
                <a:spcPts val="667"/>
              </a:spcBef>
              <a:buFont typeface="Verdana" pitchFamily="34" charset="0"/>
              <a:buChar char="−"/>
              <a:defRPr sz="2400">
                <a:solidFill>
                  <a:schemeClr val="accent6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199970" indent="-239994">
              <a:spcBef>
                <a:spcPts val="667"/>
              </a:spcBef>
              <a:buFont typeface="Verdana" pitchFamily="34" charset="0"/>
              <a:buChar char="−"/>
              <a:defRPr sz="2400">
                <a:solidFill>
                  <a:schemeClr val="accent6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428" y="644691"/>
            <a:ext cx="1757185" cy="384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5370" y="360106"/>
            <a:ext cx="1621057" cy="86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651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cheiding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10" descr="Waterbeeld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32301"/>
            <a:ext cx="121920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 4"/>
          <p:cNvSpPr/>
          <p:nvPr/>
        </p:nvSpPr>
        <p:spPr>
          <a:xfrm>
            <a:off x="0" y="857249"/>
            <a:ext cx="7679267" cy="19051"/>
          </a:xfrm>
          <a:prstGeom prst="rect">
            <a:avLst/>
          </a:prstGeom>
          <a:gradFill flip="none" rotWithShape="1">
            <a:gsLst>
              <a:gs pos="0">
                <a:srgbClr val="00AAD7"/>
              </a:gs>
              <a:gs pos="40000">
                <a:srgbClr val="00AAD7"/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nl-NL" sz="240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0960" y="142852"/>
            <a:ext cx="9600000" cy="6552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ts val="3733"/>
              </a:lnSpc>
              <a:defRPr sz="3200">
                <a:solidFill>
                  <a:srgbClr val="00259B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0960" y="1331929"/>
            <a:ext cx="10972800" cy="45259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333"/>
              </a:spcBef>
              <a:defRPr sz="3200" b="0">
                <a:solidFill>
                  <a:schemeClr val="tx1"/>
                </a:solidFill>
              </a:defRPr>
            </a:lvl1pPr>
            <a:lvl2pPr marL="479988" indent="-239994">
              <a:buFont typeface="Arial" pitchFamily="34" charset="0"/>
              <a:buChar char="•"/>
              <a:defRPr sz="2400">
                <a:solidFill>
                  <a:schemeClr val="accent6">
                    <a:lumMod val="75000"/>
                    <a:lumOff val="25000"/>
                  </a:schemeClr>
                </a:solidFill>
              </a:defRPr>
            </a:lvl2pPr>
            <a:lvl3pPr marL="719982" indent="-239994">
              <a:buFont typeface="Courier New" pitchFamily="49" charset="0"/>
              <a:buChar char="­"/>
              <a:defRPr sz="2400">
                <a:solidFill>
                  <a:schemeClr val="accent6">
                    <a:lumMod val="75000"/>
                    <a:lumOff val="25000"/>
                  </a:schemeClr>
                </a:solidFill>
              </a:defRPr>
            </a:lvl3pPr>
            <a:lvl4pPr marL="959976" indent="-239994">
              <a:defRPr sz="2400">
                <a:solidFill>
                  <a:schemeClr val="accent6">
                    <a:lumMod val="75000"/>
                    <a:lumOff val="25000"/>
                  </a:schemeClr>
                </a:solidFill>
              </a:defRPr>
            </a:lvl4pPr>
            <a:lvl5pPr marL="1199970" indent="-239994">
              <a:buFont typeface="Courier New" pitchFamily="49" charset="0"/>
              <a:buChar char="­"/>
              <a:defRPr sz="2400">
                <a:solidFill>
                  <a:schemeClr val="accent6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428" y="644691"/>
            <a:ext cx="1757185" cy="38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5370" y="360106"/>
            <a:ext cx="1621057" cy="86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85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0" descr="Waterbeeld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32301"/>
            <a:ext cx="121920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10" descr="Waterbeeld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2253" y="1"/>
            <a:ext cx="121920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777" y="2400301"/>
            <a:ext cx="3703951" cy="1966496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 userDrawn="1"/>
        </p:nvSpPr>
        <p:spPr>
          <a:xfrm>
            <a:off x="15901" y="6140437"/>
            <a:ext cx="6192688" cy="770387"/>
          </a:xfrm>
          <a:prstGeom prst="rect">
            <a:avLst/>
          </a:prstGeom>
        </p:spPr>
        <p:txBody>
          <a:bodyPr vert="horz" lIns="91440" tIns="108000" rIns="91440" bIns="10800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 baseline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Lucida Grande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black">
                    <a:lumMod val="95000"/>
                    <a:lumOff val="5000"/>
                  </a:prstClr>
                </a:solidFill>
              </a:rPr>
              <a:t>Except where otherwise noted, this work is licensed under</a:t>
            </a:r>
          </a:p>
          <a:p>
            <a:r>
              <a:rPr lang="en-US" sz="16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https://creativecommons.org/licenses/by-nc/4.0/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684" y="6309679"/>
            <a:ext cx="432000" cy="43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972" y="6309631"/>
            <a:ext cx="432000" cy="432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2597" y="6309631"/>
            <a:ext cx="432000" cy="432000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431370" y="4133839"/>
            <a:ext cx="1059636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rgbClr val="00259B"/>
                </a:solidFill>
                <a:latin typeface="Arial" charset="0"/>
                <a:cs typeface="Arial" charset="0"/>
              </a:rPr>
              <a:t>Open </a:t>
            </a:r>
            <a:r>
              <a:rPr lang="nl-NL" sz="2400" dirty="0" err="1">
                <a:solidFill>
                  <a:srgbClr val="00259B"/>
                </a:solidFill>
                <a:latin typeface="Arial" charset="0"/>
                <a:cs typeface="Arial" charset="0"/>
              </a:rPr>
              <a:t>CourseWare</a:t>
            </a:r>
            <a:r>
              <a:rPr lang="nl-NL" sz="2400" dirty="0">
                <a:solidFill>
                  <a:srgbClr val="00259B"/>
                </a:solidFill>
                <a:latin typeface="Arial" charset="0"/>
                <a:cs typeface="Arial" charset="0"/>
              </a:rPr>
              <a:t>: </a:t>
            </a:r>
            <a:r>
              <a:rPr lang="nl-NL" sz="2400" dirty="0">
                <a:solidFill>
                  <a:srgbClr val="00259B"/>
                </a:solidFill>
                <a:latin typeface="Arial" charset="0"/>
                <a:cs typeface="Arial" charset="0"/>
                <a:hlinkClick r:id="rId7"/>
              </a:rPr>
              <a:t>https://ocw.un-ihe.org/course/view.php?id=11</a:t>
            </a:r>
            <a:endParaRPr lang="nl-NL" sz="2400" dirty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rgbClr val="00259B"/>
                </a:solidFill>
                <a:latin typeface="Arial" charset="0"/>
                <a:cs typeface="Arial" charset="0"/>
              </a:rPr>
              <a:t>Online course: </a:t>
            </a:r>
            <a:r>
              <a:rPr lang="nl-NL" sz="2400" dirty="0">
                <a:solidFill>
                  <a:srgbClr val="00259B"/>
                </a:solidFill>
                <a:latin typeface="Arial" charset="0"/>
                <a:cs typeface="Arial" charset="0"/>
                <a:hlinkClick r:id="rId8"/>
              </a:rPr>
              <a:t>http://www.learning-qgis.com/</a:t>
            </a:r>
            <a:endParaRPr lang="nl-NL" sz="2400" dirty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rgbClr val="00259B"/>
                </a:solidFill>
                <a:latin typeface="Arial" charset="0"/>
                <a:cs typeface="Arial" charset="0"/>
              </a:rPr>
              <a:t>Short course: </a:t>
            </a:r>
            <a:r>
              <a:rPr lang="nl-NL" sz="2400" dirty="0">
                <a:solidFill>
                  <a:srgbClr val="00259B"/>
                </a:solidFill>
                <a:latin typeface="Arial" charset="0"/>
                <a:cs typeface="Arial" charset="0"/>
                <a:hlinkClick r:id="rId9"/>
              </a:rPr>
              <a:t>http://www.un-ihe.org/short-courses</a:t>
            </a:r>
            <a:endParaRPr lang="nl-NL" sz="2400" dirty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z="2400" dirty="0" err="1">
                <a:solidFill>
                  <a:srgbClr val="00259B"/>
                </a:solidFill>
                <a:latin typeface="Arial" charset="0"/>
                <a:cs typeface="Arial" charset="0"/>
              </a:rPr>
              <a:t>Tailor</a:t>
            </a:r>
            <a:r>
              <a:rPr lang="nl-NL" sz="2400" dirty="0">
                <a:solidFill>
                  <a:srgbClr val="00259B"/>
                </a:solidFill>
                <a:latin typeface="Arial" charset="0"/>
                <a:cs typeface="Arial" charset="0"/>
              </a:rPr>
              <a:t> made </a:t>
            </a:r>
            <a:r>
              <a:rPr lang="nl-NL" sz="2400" dirty="0" err="1">
                <a:solidFill>
                  <a:srgbClr val="00259B"/>
                </a:solidFill>
                <a:latin typeface="Arial" charset="0"/>
                <a:cs typeface="Arial" charset="0"/>
              </a:rPr>
              <a:t>trainings</a:t>
            </a:r>
            <a:r>
              <a:rPr lang="nl-NL" sz="2400" dirty="0">
                <a:solidFill>
                  <a:srgbClr val="00259B"/>
                </a:solidFill>
                <a:latin typeface="Arial" charset="0"/>
                <a:cs typeface="Arial" charset="0"/>
              </a:rPr>
              <a:t>: </a:t>
            </a:r>
            <a:r>
              <a:rPr lang="nl-NL" sz="2400" dirty="0">
                <a:solidFill>
                  <a:srgbClr val="00259B"/>
                </a:solidFill>
                <a:latin typeface="Arial" charset="0"/>
                <a:cs typeface="Arial" charset="0"/>
                <a:hlinkClick r:id="rId10"/>
              </a:rPr>
              <a:t>https://www.un-ihe.org/tailor-made-advice-and-training</a:t>
            </a:r>
            <a:endParaRPr lang="nl-NL" sz="2400" dirty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400" dirty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280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5007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378884" y="144463"/>
            <a:ext cx="9601200" cy="65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stijl te bewerken</a:t>
            </a:r>
          </a:p>
        </p:txBody>
      </p:sp>
      <p:sp>
        <p:nvSpPr>
          <p:cNvPr id="2051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378884" y="133191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modelstijlen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81000" y="6429376"/>
            <a:ext cx="28448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marL="0" marR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259B"/>
                </a:solidFill>
              </a:rPr>
              <a:t>Sunday, June 21, 2015</a:t>
            </a:r>
            <a:endParaRPr lang="nl-NL" dirty="0">
              <a:solidFill>
                <a:srgbClr val="00259B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96002" y="6429376"/>
            <a:ext cx="52366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>
                <a:solidFill>
                  <a:srgbClr val="00259B"/>
                </a:solidFill>
              </a:rPr>
              <a:t>Voettekst aanpassen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1332633" y="6429376"/>
            <a:ext cx="620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6F503C-1C09-44D7-AD31-6C5FF92F810F}" type="slidenum">
              <a:rPr lang="nl-NL">
                <a:solidFill>
                  <a:srgbClr val="00259B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l-NL">
              <a:solidFill>
                <a:srgbClr val="0025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020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4175" r:id="rId2"/>
    <p:sldLayoutId id="2147484176" r:id="rId3"/>
    <p:sldLayoutId id="2147483687" r:id="rId4"/>
    <p:sldLayoutId id="2147483688" r:id="rId5"/>
    <p:sldLayoutId id="2147484172" r:id="rId6"/>
    <p:sldLayoutId id="2147484173" r:id="rId7"/>
    <p:sldLayoutId id="2147483689" r:id="rId8"/>
    <p:sldLayoutId id="2147483690" r:id="rId9"/>
    <p:sldLayoutId id="2147483691" r:id="rId10"/>
    <p:sldLayoutId id="2147483692" r:id="rId11"/>
    <p:sldLayoutId id="2147484179" r:id="rId12"/>
    <p:sldLayoutId id="2147484177" r:id="rId13"/>
    <p:sldLayoutId id="2147484178" r:id="rId14"/>
    <p:sldLayoutId id="2147483693" r:id="rId15"/>
    <p:sldLayoutId id="2147483694" r:id="rId16"/>
    <p:sldLayoutId id="2147484174" r:id="rId17"/>
    <p:sldLayoutId id="2147484171" r:id="rId18"/>
    <p:sldLayoutId id="2147483695" r:id="rId19"/>
    <p:sldLayoutId id="2147484180" r:id="rId20"/>
  </p:sldLayoutIdLst>
  <p:hf hdr="0"/>
  <p:txStyles>
    <p:titleStyle>
      <a:lvl1pPr algn="l" rtl="0" eaLnBrk="0" fontAlgn="base" hangingPunct="0">
        <a:lnSpc>
          <a:spcPts val="3733"/>
        </a:lnSpc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algn="l" rtl="0" eaLnBrk="0" fontAlgn="base" hangingPunct="0">
        <a:lnSpc>
          <a:spcPts val="3733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algn="l" rtl="0" eaLnBrk="0" fontAlgn="base" hangingPunct="0">
        <a:lnSpc>
          <a:spcPts val="3733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algn="l" rtl="0" eaLnBrk="0" fontAlgn="base" hangingPunct="0">
        <a:lnSpc>
          <a:spcPts val="3733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algn="l" rtl="0" eaLnBrk="0" fontAlgn="base" hangingPunct="0">
        <a:lnSpc>
          <a:spcPts val="3733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609585" algn="l" rtl="0" fontAlgn="base">
        <a:lnSpc>
          <a:spcPts val="3733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6pPr>
      <a:lvl7pPr marL="1219170" algn="l" rtl="0" fontAlgn="base">
        <a:lnSpc>
          <a:spcPts val="3733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7pPr>
      <a:lvl8pPr marL="1828754" algn="l" rtl="0" fontAlgn="base">
        <a:lnSpc>
          <a:spcPts val="3733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8pPr>
      <a:lvl9pPr marL="2438339" algn="l" rtl="0" fontAlgn="base">
        <a:lnSpc>
          <a:spcPts val="3733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9pPr>
    </p:titleStyle>
    <p:bodyStyle>
      <a:lvl1pPr marL="239178" indent="-239178" algn="l" rtl="0" eaLnBrk="0" fontAlgn="base" hangingPunct="0">
        <a:spcBef>
          <a:spcPts val="1333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478355" indent="-239178" algn="l" rtl="0" eaLnBrk="0" fontAlgn="base" hangingPunct="0">
        <a:spcBef>
          <a:spcPts val="667"/>
        </a:spcBef>
        <a:spcAft>
          <a:spcPct val="0"/>
        </a:spcAft>
        <a:buFont typeface="Arial" charset="0"/>
        <a:buChar char="•"/>
        <a:defRPr kern="1200">
          <a:solidFill>
            <a:srgbClr val="646464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719649" indent="-239178" algn="l" rtl="0" eaLnBrk="0" fontAlgn="base" hangingPunct="0">
        <a:spcBef>
          <a:spcPts val="667"/>
        </a:spcBef>
        <a:spcAft>
          <a:spcPct val="0"/>
        </a:spcAft>
        <a:buFont typeface="Verdana" pitchFamily="34" charset="0"/>
        <a:buChar char="−"/>
        <a:defRPr kern="1200">
          <a:solidFill>
            <a:srgbClr val="646464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958827" indent="-239178" algn="l" rtl="0" eaLnBrk="0" fontAlgn="base" hangingPunct="0">
        <a:spcBef>
          <a:spcPts val="667"/>
        </a:spcBef>
        <a:spcAft>
          <a:spcPct val="0"/>
        </a:spcAft>
        <a:buFont typeface="Verdana" pitchFamily="34" charset="0"/>
        <a:buChar char="−"/>
        <a:defRPr kern="1200">
          <a:solidFill>
            <a:srgbClr val="646464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1198003" indent="-239178" algn="l" rtl="0" eaLnBrk="0" fontAlgn="base" hangingPunct="0">
        <a:spcBef>
          <a:spcPts val="667"/>
        </a:spcBef>
        <a:spcAft>
          <a:spcPct val="0"/>
        </a:spcAft>
        <a:buFont typeface="Verdana" pitchFamily="34" charset="0"/>
        <a:buChar char="−"/>
        <a:defRPr kern="1200">
          <a:solidFill>
            <a:srgbClr val="646464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378884" y="144463"/>
            <a:ext cx="9601200" cy="65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stijl te bewerken</a:t>
            </a:r>
          </a:p>
        </p:txBody>
      </p:sp>
      <p:sp>
        <p:nvSpPr>
          <p:cNvPr id="2051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378884" y="133191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modelstijlen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81000" y="6429376"/>
            <a:ext cx="28448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marL="0" marR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r>
              <a:rPr lang="en-US" dirty="0"/>
              <a:t>Sunday, June 21, 2015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96002" y="6429376"/>
            <a:ext cx="52366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r>
              <a:rPr lang="nl-NL"/>
              <a:t>Voettekst aanpassen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1332633" y="6429376"/>
            <a:ext cx="6201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fld id="{996F503C-1C09-44D7-AD31-6C5FF92F810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  <p:sldLayoutId id="2147484159" r:id="rId2"/>
    <p:sldLayoutId id="2147484161" r:id="rId3"/>
    <p:sldLayoutId id="2147484166" r:id="rId4"/>
  </p:sldLayoutIdLst>
  <p:hf hdr="0"/>
  <p:txStyles>
    <p:titleStyle>
      <a:lvl1pPr algn="l" rtl="0" eaLnBrk="0" fontAlgn="base" hangingPunct="0">
        <a:lnSpc>
          <a:spcPts val="3733"/>
        </a:lnSpc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algn="l" rtl="0" eaLnBrk="0" fontAlgn="base" hangingPunct="0">
        <a:lnSpc>
          <a:spcPts val="3733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algn="l" rtl="0" eaLnBrk="0" fontAlgn="base" hangingPunct="0">
        <a:lnSpc>
          <a:spcPts val="3733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algn="l" rtl="0" eaLnBrk="0" fontAlgn="base" hangingPunct="0">
        <a:lnSpc>
          <a:spcPts val="3733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algn="l" rtl="0" eaLnBrk="0" fontAlgn="base" hangingPunct="0">
        <a:lnSpc>
          <a:spcPts val="3733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609585" algn="l" rtl="0" fontAlgn="base">
        <a:lnSpc>
          <a:spcPts val="3733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6pPr>
      <a:lvl7pPr marL="1219170" algn="l" rtl="0" fontAlgn="base">
        <a:lnSpc>
          <a:spcPts val="3733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7pPr>
      <a:lvl8pPr marL="1828754" algn="l" rtl="0" fontAlgn="base">
        <a:lnSpc>
          <a:spcPts val="3733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8pPr>
      <a:lvl9pPr marL="2438339" algn="l" rtl="0" fontAlgn="base">
        <a:lnSpc>
          <a:spcPts val="3733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9pPr>
    </p:titleStyle>
    <p:bodyStyle>
      <a:lvl1pPr marL="239178" indent="-239178" algn="l" rtl="0" eaLnBrk="0" fontAlgn="base" hangingPunct="0">
        <a:spcBef>
          <a:spcPts val="1333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478355" indent="-239178" algn="l" rtl="0" eaLnBrk="0" fontAlgn="base" hangingPunct="0">
        <a:spcBef>
          <a:spcPts val="667"/>
        </a:spcBef>
        <a:spcAft>
          <a:spcPct val="0"/>
        </a:spcAft>
        <a:buFont typeface="Arial" charset="0"/>
        <a:buChar char="•"/>
        <a:defRPr kern="1200">
          <a:solidFill>
            <a:srgbClr val="646464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719649" indent="-239178" algn="l" rtl="0" eaLnBrk="0" fontAlgn="base" hangingPunct="0">
        <a:spcBef>
          <a:spcPts val="667"/>
        </a:spcBef>
        <a:spcAft>
          <a:spcPct val="0"/>
        </a:spcAft>
        <a:buFont typeface="Verdana" pitchFamily="34" charset="0"/>
        <a:buChar char="−"/>
        <a:defRPr kern="1200">
          <a:solidFill>
            <a:srgbClr val="646464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958827" indent="-239178" algn="l" rtl="0" eaLnBrk="0" fontAlgn="base" hangingPunct="0">
        <a:spcBef>
          <a:spcPts val="667"/>
        </a:spcBef>
        <a:spcAft>
          <a:spcPct val="0"/>
        </a:spcAft>
        <a:buFont typeface="Verdana" pitchFamily="34" charset="0"/>
        <a:buChar char="−"/>
        <a:defRPr kern="1200">
          <a:solidFill>
            <a:srgbClr val="646464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1198003" indent="-239178" algn="l" rtl="0" eaLnBrk="0" fontAlgn="base" hangingPunct="0">
        <a:spcBef>
          <a:spcPts val="667"/>
        </a:spcBef>
        <a:spcAft>
          <a:spcPct val="0"/>
        </a:spcAft>
        <a:buFont typeface="Verdana" pitchFamily="34" charset="0"/>
        <a:buChar char="−"/>
        <a:defRPr kern="1200">
          <a:solidFill>
            <a:srgbClr val="646464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jpeg"/><Relationship Id="rId7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22.jpeg"/><Relationship Id="rId4" Type="http://schemas.openxmlformats.org/officeDocument/2006/relationships/image" Target="../media/image19.jpeg"/><Relationship Id="rId9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0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7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5533" y="434160"/>
            <a:ext cx="11699584" cy="1608039"/>
          </a:xfrm>
          <a:prstGeom prst="rect">
            <a:avLst/>
          </a:prstGeom>
          <a:solidFill>
            <a:schemeClr val="accent6">
              <a:lumMod val="90000"/>
              <a:lumOff val="1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70817" y="436488"/>
            <a:ext cx="10849016" cy="1382687"/>
          </a:xfrm>
        </p:spPr>
        <p:txBody>
          <a:bodyPr>
            <a:noAutofit/>
          </a:bodyPr>
          <a:lstStyle/>
          <a:p>
            <a:pPr algn="ctr"/>
            <a:r>
              <a:rPr lang="nl-N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</a:rPr>
              <a:t>QGIS </a:t>
            </a:r>
            <a:r>
              <a:rPr lang="nl-NL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</a:rPr>
              <a:t>for</a:t>
            </a:r>
            <a:r>
              <a:rPr lang="nl-N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</a:rPr>
              <a:t> </a:t>
            </a:r>
            <a:r>
              <a:rPr lang="nl-NL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</a:rPr>
              <a:t>Hydrological</a:t>
            </a:r>
            <a:r>
              <a:rPr lang="nl-N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</a:rPr>
              <a:t> Applications</a:t>
            </a:r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2492" y="6213309"/>
            <a:ext cx="1432625" cy="5014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97923" y="3370009"/>
            <a:ext cx="6373128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l-NL" sz="28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Hans van der Kwast</a:t>
            </a:r>
            <a:endParaRPr lang="en-US" dirty="0">
              <a:solidFill>
                <a:schemeClr val="accent6"/>
              </a:solidFill>
            </a:endParaRPr>
          </a:p>
          <a:p>
            <a:pPr algn="ctr"/>
            <a:r>
              <a:rPr lang="nl-NL" dirty="0">
                <a:solidFill>
                  <a:schemeClr val="tx2"/>
                </a:solidFill>
                <a:cs typeface="Calibri"/>
              </a:rPr>
              <a:t>IHE Delft </a:t>
            </a:r>
            <a:r>
              <a:rPr lang="nl-NL" dirty="0" err="1">
                <a:solidFill>
                  <a:schemeClr val="tx2"/>
                </a:solidFill>
                <a:cs typeface="Calibri"/>
              </a:rPr>
              <a:t>Institute</a:t>
            </a:r>
            <a:r>
              <a:rPr lang="nl-NL" dirty="0">
                <a:solidFill>
                  <a:schemeClr val="tx2"/>
                </a:solidFill>
                <a:cs typeface="Calibri"/>
              </a:rPr>
              <a:t> </a:t>
            </a:r>
            <a:r>
              <a:rPr lang="nl-NL" dirty="0" err="1">
                <a:solidFill>
                  <a:schemeClr val="tx2"/>
                </a:solidFill>
                <a:cs typeface="Calibri"/>
              </a:rPr>
              <a:t>for</a:t>
            </a:r>
            <a:r>
              <a:rPr lang="nl-NL" dirty="0">
                <a:solidFill>
                  <a:schemeClr val="tx2"/>
                </a:solidFill>
                <a:cs typeface="Calibri"/>
              </a:rPr>
              <a:t> Water </a:t>
            </a:r>
            <a:r>
              <a:rPr lang="nl-NL" dirty="0" err="1">
                <a:solidFill>
                  <a:schemeClr val="tx2"/>
                </a:solidFill>
                <a:cs typeface="Calibri"/>
              </a:rPr>
              <a:t>Education</a:t>
            </a:r>
            <a:r>
              <a:rPr lang="nl-NL" dirty="0">
                <a:solidFill>
                  <a:schemeClr val="tx2"/>
                </a:solidFill>
                <a:cs typeface="Calibri"/>
              </a:rPr>
              <a:t> / QWAST-GIS</a:t>
            </a:r>
            <a:endParaRPr lang="nl-NL" dirty="0"/>
          </a:p>
        </p:txBody>
      </p:sp>
      <p:sp>
        <p:nvSpPr>
          <p:cNvPr id="8" name="TextBox 7"/>
          <p:cNvSpPr txBox="1"/>
          <p:nvPr/>
        </p:nvSpPr>
        <p:spPr>
          <a:xfrm>
            <a:off x="9032851" y="6271694"/>
            <a:ext cx="1225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b="1" dirty="0">
                <a:solidFill>
                  <a:schemeClr val="accent6"/>
                </a:solidFill>
              </a:rPr>
              <a:t>@hansakwast</a:t>
            </a:r>
            <a:endParaRPr lang="en-GB" sz="1400" b="1" dirty="0">
              <a:solidFill>
                <a:schemeClr val="accent6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4946" y="6325477"/>
            <a:ext cx="296359" cy="2963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13044" y="6312845"/>
            <a:ext cx="17604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/>
              <a:t>@</a:t>
            </a:r>
            <a:r>
              <a:rPr lang="nl-NL" sz="1400" dirty="0" err="1"/>
              <a:t>hansvanderkwast</a:t>
            </a:r>
            <a:endParaRPr lang="en-GB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9470" y="6213309"/>
            <a:ext cx="699514" cy="466343"/>
          </a:xfrm>
          <a:prstGeom prst="rect">
            <a:avLst/>
          </a:prstGeom>
        </p:spPr>
      </p:pic>
      <p:pic>
        <p:nvPicPr>
          <p:cNvPr id="13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141D31BD-8D5E-943D-037A-8AA85AB1EA4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166" y="5944506"/>
            <a:ext cx="2743200" cy="915936"/>
          </a:xfrm>
          <a:prstGeom prst="rect">
            <a:avLst/>
          </a:prstGeom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E7DC0AEA-E0B0-34AA-9E7E-FD1BEE02A4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4479" y="5746370"/>
            <a:ext cx="2743200" cy="1257300"/>
          </a:xfrm>
          <a:prstGeom prst="rect">
            <a:avLst/>
          </a:prstGeom>
        </p:spPr>
      </p:pic>
      <p:pic>
        <p:nvPicPr>
          <p:cNvPr id="2" name="Picture 1" descr="Big Image - Mastodon Red Social Logo Clipart - Full Size Clipart ...">
            <a:extLst>
              <a:ext uri="{FF2B5EF4-FFF2-40B4-BE49-F238E27FC236}">
                <a16:creationId xmlns:a16="http://schemas.microsoft.com/office/drawing/2014/main" id="{2B145901-3EF4-B659-59FF-A67BB594515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3166" y="6301127"/>
            <a:ext cx="342379" cy="3517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750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000"/>
    </mc:Choice>
    <mc:Fallback xmlns="">
      <p:transition advTm="16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DFCDA-A3FF-66DC-6821-B7B9DE592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Verdana"/>
                <a:ea typeface="Verdana"/>
              </a:rPr>
              <a:t>The </a:t>
            </a:r>
            <a:r>
              <a:rPr lang="en-GB" dirty="0" err="1">
                <a:latin typeface="Verdana"/>
                <a:ea typeface="Verdana"/>
              </a:rPr>
              <a:t>PCRaster</a:t>
            </a:r>
            <a:r>
              <a:rPr lang="en-GB" dirty="0">
                <a:latin typeface="Verdana"/>
                <a:ea typeface="Verdana"/>
              </a:rPr>
              <a:t> Tools plugin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B7FA7D-262B-92F1-8201-C4D88FB0234E}"/>
              </a:ext>
            </a:extLst>
          </p:cNvPr>
          <p:cNvSpPr txBox="1"/>
          <p:nvPr/>
        </p:nvSpPr>
        <p:spPr>
          <a:xfrm>
            <a:off x="273538" y="1191845"/>
            <a:ext cx="4532923" cy="47859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38760" indent="-238760" eaLnBrk="0" fontAlgn="base" hangingPunct="0">
              <a:spcBef>
                <a:spcPts val="1333"/>
              </a:spcBef>
              <a:spcAft>
                <a:spcPct val="0"/>
              </a:spcAft>
              <a:buFont typeface="Arial" charset="0"/>
              <a:buChar char="•"/>
            </a:pPr>
            <a:r>
              <a:rPr lang="en-GB" sz="1600" kern="1200" dirty="0">
                <a:solidFill>
                  <a:schemeClr val="tx1"/>
                </a:solidFill>
                <a:latin typeface="Verdana"/>
                <a:ea typeface="Verdana"/>
              </a:rPr>
              <a:t>2020 – 2021: Prototype with scripts via the Resource Sharing plugin. Worked only in a Conda environment</a:t>
            </a:r>
          </a:p>
          <a:p>
            <a:pPr marL="238760" indent="-238760" eaLnBrk="0" fontAlgn="base" hangingPunct="0">
              <a:spcBef>
                <a:spcPts val="1333"/>
              </a:spcBef>
              <a:spcAft>
                <a:spcPct val="0"/>
              </a:spcAft>
              <a:buFont typeface="Arial" charset="0"/>
              <a:buChar char="•"/>
            </a:pPr>
            <a:r>
              <a:rPr lang="en-GB" sz="1600" kern="1200" dirty="0">
                <a:solidFill>
                  <a:schemeClr val="tx1"/>
                </a:solidFill>
                <a:latin typeface="Verdana"/>
                <a:ea typeface="Verdana"/>
              </a:rPr>
              <a:t>Developed as plugin together with Nyall Dawson (North Road)</a:t>
            </a:r>
          </a:p>
          <a:p>
            <a:pPr marL="238760" indent="-238760" eaLnBrk="0" fontAlgn="base" hangingPunct="0">
              <a:spcBef>
                <a:spcPts val="1333"/>
              </a:spcBef>
              <a:spcAft>
                <a:spcPct val="0"/>
              </a:spcAft>
              <a:buFont typeface="Arial" charset="0"/>
              <a:buChar char="•"/>
            </a:pPr>
            <a:r>
              <a:rPr lang="en-GB" sz="1600" kern="1200" dirty="0">
                <a:solidFill>
                  <a:schemeClr val="tx1"/>
                </a:solidFill>
                <a:latin typeface="Verdana"/>
                <a:ea typeface="Verdana"/>
              </a:rPr>
              <a:t>24 September 2021: Launch</a:t>
            </a:r>
          </a:p>
          <a:p>
            <a:pPr marL="238760" indent="-238760" eaLnBrk="0" fontAlgn="base" hangingPunct="0">
              <a:spcBef>
                <a:spcPts val="1333"/>
              </a:spcBef>
              <a:spcAft>
                <a:spcPct val="0"/>
              </a:spcAft>
              <a:buFont typeface="Arial" charset="0"/>
              <a:buChar char="•"/>
            </a:pPr>
            <a:r>
              <a:rPr lang="en-GB" sz="1600" kern="1200" dirty="0">
                <a:solidFill>
                  <a:schemeClr val="tx1"/>
                </a:solidFill>
                <a:latin typeface="Verdana"/>
                <a:ea typeface="Verdana"/>
              </a:rPr>
              <a:t>&gt;45k times downloaded</a:t>
            </a:r>
          </a:p>
          <a:p>
            <a:pPr marL="238760" indent="-238760" eaLnBrk="0" fontAlgn="base" hangingPunct="0">
              <a:spcBef>
                <a:spcPts val="1333"/>
              </a:spcBef>
              <a:spcAft>
                <a:spcPct val="0"/>
              </a:spcAft>
              <a:buFont typeface="Arial" charset="0"/>
              <a:buChar char="•"/>
            </a:pPr>
            <a:r>
              <a:rPr lang="en-GB" sz="1600" kern="1200" dirty="0">
                <a:solidFill>
                  <a:schemeClr val="tx1"/>
                </a:solidFill>
                <a:latin typeface="Verdana"/>
                <a:ea typeface="Verdana"/>
              </a:rPr>
              <a:t>2022: used in chapter 4 of the book QGIS for Hydrological Applications – 2nd Edition</a:t>
            </a:r>
          </a:p>
          <a:p>
            <a:pPr marL="238760" indent="-238760" eaLnBrk="0" fontAlgn="base" hangingPunct="0">
              <a:spcBef>
                <a:spcPts val="1333"/>
              </a:spcBef>
              <a:spcAft>
                <a:spcPct val="0"/>
              </a:spcAft>
              <a:buFont typeface="Arial" charset="0"/>
              <a:buChar char="•"/>
            </a:pPr>
            <a:r>
              <a:rPr lang="en-GB" sz="1600" kern="1200" dirty="0">
                <a:solidFill>
                  <a:schemeClr val="tx1"/>
                </a:solidFill>
                <a:latin typeface="Verdana"/>
                <a:ea typeface="Verdana"/>
              </a:rPr>
              <a:t>Easy install on windows with the OSGeo4W installer, thanks to Jürgen Fischer</a:t>
            </a:r>
          </a:p>
          <a:p>
            <a:pPr marL="238760" indent="-238760" eaLnBrk="0" fontAlgn="base" hangingPunct="0">
              <a:spcBef>
                <a:spcPts val="1333"/>
              </a:spcBef>
              <a:spcAft>
                <a:spcPct val="0"/>
              </a:spcAft>
              <a:buFont typeface="Arial" charset="0"/>
              <a:buChar char="•"/>
            </a:pPr>
            <a:r>
              <a:rPr lang="en-GB" sz="1600" kern="1200" dirty="0">
                <a:solidFill>
                  <a:schemeClr val="tx1"/>
                </a:solidFill>
                <a:latin typeface="Verdana"/>
                <a:ea typeface="Verdana"/>
              </a:rPr>
              <a:t>Works great on Conda for all operating systems</a:t>
            </a:r>
          </a:p>
        </p:txBody>
      </p:sp>
      <p:pic>
        <p:nvPicPr>
          <p:cNvPr id="6" name="Picture 5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59A7DF27-F3F7-BE1A-F1B8-6C8AAF5BEE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4978" y="1634490"/>
            <a:ext cx="6456045" cy="359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413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65013-D6D0-7E8B-837A-4077632A2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Verdana"/>
                <a:ea typeface="Verdana"/>
              </a:rPr>
              <a:t>Tools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28488-1E5B-83D7-E133-3F985D0FA2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39395" indent="-239395"/>
            <a:r>
              <a:rPr lang="en-GB" dirty="0">
                <a:latin typeface="Verdana"/>
                <a:ea typeface="Verdana"/>
              </a:rPr>
              <a:t>Based on </a:t>
            </a:r>
            <a:r>
              <a:rPr lang="en-GB" dirty="0" err="1">
                <a:latin typeface="Verdana"/>
                <a:ea typeface="Verdana"/>
              </a:rPr>
              <a:t>PCRaster</a:t>
            </a:r>
            <a:r>
              <a:rPr lang="en-GB" dirty="0">
                <a:latin typeface="Verdana"/>
                <a:ea typeface="Verdana"/>
              </a:rPr>
              <a:t> Python functions</a:t>
            </a:r>
            <a:endParaRPr lang="en-GB" dirty="0"/>
          </a:p>
        </p:txBody>
      </p:sp>
      <p:pic>
        <p:nvPicPr>
          <p:cNvPr id="4" name="Picture 3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C3FED43A-2FAA-89F1-DBC7-2103FB0B8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6" y="2206601"/>
            <a:ext cx="5165360" cy="3788607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7755EAA-38E1-5584-DFA1-C68513BFD4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319" y="2006808"/>
            <a:ext cx="6131134" cy="469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99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3D07C-7C03-8F0D-7ECA-500B144CC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Stream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catchment</a:t>
            </a:r>
            <a:r>
              <a:rPr lang="nl-NL" dirty="0"/>
              <a:t> </a:t>
            </a:r>
            <a:r>
              <a:rPr lang="nl-NL" dirty="0" err="1"/>
              <a:t>delineation</a:t>
            </a:r>
            <a:endParaRPr lang="en-NL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082106"/>
              </p:ext>
            </p:extLst>
          </p:nvPr>
        </p:nvGraphicFramePr>
        <p:xfrm>
          <a:off x="379413" y="1331913"/>
          <a:ext cx="109728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44658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9468">
        <p:fade/>
      </p:transition>
    </mc:Choice>
    <mc:Fallback xmlns="">
      <p:transition spd="med" advTm="594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2CD53C3-9790-48D0-9C2E-801136014B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C11E186-947A-4202-84FE-29B83E613C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1EB2706-E180-4C1C-B9AF-12E9C7050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14748AC-816E-42F4-832F-4B37B2970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4FB9BE8-9499-40FB-96B9-CB6A2AACE7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04575F4-EA2F-4D95-9208-573D63D15A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6A37D93-308B-4119-AD49-21D44C7A1F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4DD8AE6-9833-425B-BE4D-F8423DEAD6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B84ED52-9435-4BCF-8DD0-5627E96D1D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C93929F-5756-43A2-B546-15594F7FA3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3DE2467-419D-4EAC-A723-06E2D26165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7FE8293-E302-47EF-A3FB-987D42CC04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91B76AC-583D-4916-B391-9449F2A8AA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811AEA9-1323-4806-A43E-B2D37DA20E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EBF6D2B-1CE9-4288-85E8-5C3C4E673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217F005-0E24-4FC3-8E3E-CD0115B9BC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63E4B4B-ED72-4BFE-8515-94E02A558F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E1E3B0F-23CA-456B-8CC2-F06CC95A5F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D430640-4AD6-4C0B-B3FE-F7B79AB511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F327593-7772-4E1A-BDE8-E029660A6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6AF044C-D6C1-4938-8E31-DBA28C472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77772BC-F966-45D0-908F-893C18177F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44B6A46-BD82-4BC7-847E-9AF65A5DA4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DEM Open Data</a:t>
            </a:r>
            <a:endParaRPr lang="en-GB" dirty="0"/>
          </a:p>
        </p:txBody>
      </p:sp>
      <p:pic>
        <p:nvPicPr>
          <p:cNvPr id="8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D30BA11-DA18-CB0B-6BBE-69940EC9E6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1374889"/>
            <a:ext cx="7392772" cy="386113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7797" y="144000"/>
            <a:ext cx="4669923" cy="19678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7270" y="2456351"/>
            <a:ext cx="5197554" cy="411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407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26F924-078F-95E2-BEBD-DEF09579B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Mosaic</a:t>
            </a:r>
            <a:r>
              <a:rPr lang="nl-NL" dirty="0"/>
              <a:t> DEM </a:t>
            </a:r>
            <a:r>
              <a:rPr lang="nl-NL" dirty="0" err="1"/>
              <a:t>tiles</a:t>
            </a:r>
            <a:endParaRPr lang="en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891" y="1604798"/>
            <a:ext cx="4264157" cy="42641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6169" y="1604797"/>
            <a:ext cx="4286648" cy="42534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8128" y="1604798"/>
            <a:ext cx="8550027" cy="42750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64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044">
        <p:fade/>
      </p:transition>
    </mc:Choice>
    <mc:Fallback xmlns="">
      <p:transition spd="med" advTm="190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08642E-6 L 0.11997 -0.002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0" y="-15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19753E-6 L -0.13125 -0.0021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62" y="-1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B71E15-F777-9D64-C255-0CDF94F2A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Mosaic tools</a:t>
            </a:r>
            <a:endParaRPr lang="en-NL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FB669BB-A27E-0198-FC66-6F656D554A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200" y="2094486"/>
            <a:ext cx="4555213" cy="2227143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5E08CA-3AEC-3D46-7F5E-37F42F93EB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9200" y="1589315"/>
            <a:ext cx="6961942" cy="38507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75ECED-5445-E639-1D33-E764D4A6806F}"/>
              </a:ext>
            </a:extLst>
          </p:cNvPr>
          <p:cNvSpPr txBox="1"/>
          <p:nvPr/>
        </p:nvSpPr>
        <p:spPr>
          <a:xfrm>
            <a:off x="1382485" y="4441372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QGIS Core</a:t>
            </a:r>
            <a:endParaRPr lang="en-N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5D748C-08A4-466B-92C5-65D7C1D34B97}"/>
              </a:ext>
            </a:extLst>
          </p:cNvPr>
          <p:cNvSpPr txBox="1"/>
          <p:nvPr/>
        </p:nvSpPr>
        <p:spPr>
          <a:xfrm>
            <a:off x="7794171" y="5573486"/>
            <a:ext cx="1976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PCRaster</a:t>
            </a:r>
            <a:r>
              <a:rPr lang="en-US" dirty="0"/>
              <a:t> Tools plugin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627221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B9A1089-5927-AF66-821B-3B29D5773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Reproject</a:t>
            </a:r>
            <a:r>
              <a:rPr lang="nl-NL" dirty="0"/>
              <a:t> DEM</a:t>
            </a:r>
            <a:endParaRPr lang="en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3200" dirty="0"/>
              <a:t>Global datasets are </a:t>
            </a:r>
            <a:r>
              <a:rPr lang="nl-NL" sz="3200" dirty="0" err="1"/>
              <a:t>usually</a:t>
            </a:r>
            <a:r>
              <a:rPr lang="nl-NL" sz="3200" dirty="0"/>
              <a:t> in EPSG:4326</a:t>
            </a:r>
            <a:br>
              <a:rPr lang="nl-NL" sz="3200" dirty="0"/>
            </a:br>
            <a:r>
              <a:rPr lang="nl-NL" sz="3200" dirty="0"/>
              <a:t>(</a:t>
            </a:r>
            <a:r>
              <a:rPr lang="nl-NL" sz="3200" dirty="0" err="1"/>
              <a:t>Geographic</a:t>
            </a:r>
            <a:r>
              <a:rPr lang="nl-NL" sz="3200" dirty="0"/>
              <a:t> </a:t>
            </a:r>
            <a:r>
              <a:rPr lang="nl-NL" sz="3200" dirty="0" err="1"/>
              <a:t>Coordinate</a:t>
            </a:r>
            <a:r>
              <a:rPr lang="nl-NL" sz="3200" dirty="0"/>
              <a:t> System, Lat/</a:t>
            </a:r>
            <a:r>
              <a:rPr lang="nl-NL" sz="3200" dirty="0" err="1"/>
              <a:t>Lon</a:t>
            </a:r>
            <a:r>
              <a:rPr lang="nl-NL" sz="3200" dirty="0"/>
              <a:t>)</a:t>
            </a:r>
          </a:p>
          <a:p>
            <a:r>
              <a:rPr lang="nl-NL" sz="3200" dirty="0"/>
              <a:t>For correct </a:t>
            </a:r>
            <a:r>
              <a:rPr lang="nl-NL" sz="3200" dirty="0" err="1"/>
              <a:t>calculation</a:t>
            </a:r>
            <a:r>
              <a:rPr lang="nl-NL" sz="3200" dirty="0"/>
              <a:t> of DEM </a:t>
            </a:r>
            <a:r>
              <a:rPr lang="nl-NL" sz="3200" dirty="0" err="1"/>
              <a:t>derivatives</a:t>
            </a:r>
            <a:r>
              <a:rPr lang="nl-NL" sz="3200" dirty="0"/>
              <a:t>, </a:t>
            </a:r>
            <a:r>
              <a:rPr lang="nl-NL" sz="3200" dirty="0" err="1"/>
              <a:t>the</a:t>
            </a:r>
            <a:r>
              <a:rPr lang="nl-NL" sz="3200" dirty="0"/>
              <a:t> DEM </a:t>
            </a:r>
            <a:r>
              <a:rPr lang="nl-NL" sz="3200" dirty="0" err="1"/>
              <a:t>should</a:t>
            </a:r>
            <a:r>
              <a:rPr lang="nl-NL" sz="3200" dirty="0"/>
              <a:t> </a:t>
            </a:r>
            <a:r>
              <a:rPr lang="nl-NL" sz="3200" dirty="0" err="1"/>
              <a:t>be</a:t>
            </a:r>
            <a:r>
              <a:rPr lang="nl-NL" sz="3200" dirty="0"/>
              <a:t> </a:t>
            </a:r>
            <a:r>
              <a:rPr lang="nl-NL" sz="3200" dirty="0" err="1"/>
              <a:t>reprojected</a:t>
            </a:r>
            <a:r>
              <a:rPr lang="nl-NL" sz="3200" dirty="0"/>
              <a:t> </a:t>
            </a:r>
            <a:r>
              <a:rPr lang="nl-NL" sz="3200" dirty="0" err="1"/>
              <a:t>to</a:t>
            </a:r>
            <a:r>
              <a:rPr lang="nl-NL" sz="3200" dirty="0"/>
              <a:t> a </a:t>
            </a:r>
            <a:r>
              <a:rPr lang="nl-NL" sz="3200" dirty="0" err="1"/>
              <a:t>Coordinate</a:t>
            </a:r>
            <a:r>
              <a:rPr lang="nl-NL" sz="3200" dirty="0"/>
              <a:t> Reference System</a:t>
            </a:r>
            <a:endParaRPr lang="en-GB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571288" y="6430963"/>
            <a:ext cx="620712" cy="3635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BADED66-2B3B-48E3-AC1D-193B0161D705}" type="slidenum">
              <a:rPr lang="nl-NL" smtClean="0"/>
              <a:pPr>
                <a:defRPr/>
              </a:pPr>
              <a:t>16</a:t>
            </a:fld>
            <a:endParaRPr lang="nl-N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162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7236">
        <p:fade/>
      </p:transition>
    </mc:Choice>
    <mc:Fallback xmlns="">
      <p:transition spd="med" advTm="372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03E73E-8526-5568-DCEC-55D9D870A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Calculation</a:t>
            </a:r>
            <a:r>
              <a:rPr lang="nl-NL" dirty="0"/>
              <a:t> of </a:t>
            </a:r>
            <a:r>
              <a:rPr lang="nl-NL" dirty="0" err="1"/>
              <a:t>slope</a:t>
            </a:r>
            <a:endParaRPr lang="en-NL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3367" y="1545134"/>
            <a:ext cx="4419600" cy="428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7471833" y="1549367"/>
            <a:ext cx="541867" cy="457200"/>
            <a:chOff x="3530" y="1416"/>
            <a:chExt cx="256" cy="216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3530" y="1416"/>
              <a:ext cx="210" cy="216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2400"/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3606" y="1500"/>
              <a:ext cx="56" cy="56"/>
            </a:xfrm>
            <a:prstGeom prst="ellips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2400"/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3630" y="1528"/>
              <a:ext cx="156" cy="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2400"/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7471833" y="1697533"/>
            <a:ext cx="541867" cy="457200"/>
            <a:chOff x="3530" y="1416"/>
            <a:chExt cx="256" cy="216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3530" y="1416"/>
              <a:ext cx="210" cy="216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2400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3606" y="1500"/>
              <a:ext cx="56" cy="56"/>
            </a:xfrm>
            <a:prstGeom prst="ellips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2400"/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>
              <a:off x="3630" y="1528"/>
              <a:ext cx="156" cy="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2400"/>
            </a:p>
          </p:txBody>
        </p:sp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7471833" y="1845700"/>
            <a:ext cx="541867" cy="457200"/>
            <a:chOff x="3530" y="1416"/>
            <a:chExt cx="256" cy="216"/>
          </a:xfrm>
        </p:grpSpPr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3530" y="1416"/>
              <a:ext cx="210" cy="216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2400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3606" y="1500"/>
              <a:ext cx="56" cy="56"/>
            </a:xfrm>
            <a:prstGeom prst="ellips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2400"/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>
              <a:off x="3630" y="1528"/>
              <a:ext cx="156" cy="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2400"/>
            </a:p>
          </p:txBody>
        </p:sp>
      </p:grp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7471833" y="1993867"/>
            <a:ext cx="541867" cy="457200"/>
            <a:chOff x="3530" y="1416"/>
            <a:chExt cx="256" cy="216"/>
          </a:xfrm>
        </p:grpSpPr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3530" y="1416"/>
              <a:ext cx="210" cy="216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2400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3606" y="1500"/>
              <a:ext cx="56" cy="56"/>
            </a:xfrm>
            <a:prstGeom prst="ellips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2400"/>
            </a:p>
          </p:txBody>
        </p: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>
              <a:off x="3630" y="1528"/>
              <a:ext cx="156" cy="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2400"/>
            </a:p>
          </p:txBody>
        </p: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7471833" y="2142033"/>
            <a:ext cx="541867" cy="457200"/>
            <a:chOff x="3530" y="1416"/>
            <a:chExt cx="256" cy="216"/>
          </a:xfrm>
        </p:grpSpPr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3530" y="1416"/>
              <a:ext cx="210" cy="216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2400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3606" y="1500"/>
              <a:ext cx="56" cy="56"/>
            </a:xfrm>
            <a:prstGeom prst="ellips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2400"/>
            </a:p>
          </p:txBody>
        </p:sp>
        <p:sp>
          <p:nvSpPr>
            <p:cNvPr id="25" name="Line 24"/>
            <p:cNvSpPr>
              <a:spLocks noChangeShapeType="1"/>
            </p:cNvSpPr>
            <p:nvPr/>
          </p:nvSpPr>
          <p:spPr bwMode="auto">
            <a:xfrm>
              <a:off x="3630" y="1528"/>
              <a:ext cx="156" cy="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2400"/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7471833" y="2285967"/>
            <a:ext cx="541867" cy="457200"/>
            <a:chOff x="3530" y="1416"/>
            <a:chExt cx="256" cy="216"/>
          </a:xfrm>
        </p:grpSpPr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3530" y="1416"/>
              <a:ext cx="210" cy="216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2400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3606" y="1500"/>
              <a:ext cx="56" cy="56"/>
            </a:xfrm>
            <a:prstGeom prst="ellips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2400"/>
            </a:p>
          </p:txBody>
        </p:sp>
        <p:sp>
          <p:nvSpPr>
            <p:cNvPr id="29" name="Line 28"/>
            <p:cNvSpPr>
              <a:spLocks noChangeShapeType="1"/>
            </p:cNvSpPr>
            <p:nvPr/>
          </p:nvSpPr>
          <p:spPr bwMode="auto">
            <a:xfrm>
              <a:off x="3630" y="1528"/>
              <a:ext cx="156" cy="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2400"/>
            </a:p>
          </p:txBody>
        </p:sp>
      </p:grpSp>
      <p:sp>
        <p:nvSpPr>
          <p:cNvPr id="30" name="Text Box 29"/>
          <p:cNvSpPr txBox="1">
            <a:spLocks noChangeArrowheads="1"/>
          </p:cNvSpPr>
          <p:nvPr/>
        </p:nvSpPr>
        <p:spPr bwMode="auto">
          <a:xfrm>
            <a:off x="8143260" y="1195884"/>
            <a:ext cx="2666114" cy="215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762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762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762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762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nl-BE" altLang="en-US" sz="1333">
                <a:latin typeface="Arial" panose="020B0604020202020204" pitchFamily="34" charset="0"/>
              </a:rPr>
              <a:t>Moving Window or Kernel (3 x 3)</a:t>
            </a:r>
            <a:endParaRPr lang="en-US" altLang="en-US" sz="1333">
              <a:latin typeface="Arial" panose="020B0604020202020204" pitchFamily="34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469271" y="1254789"/>
            <a:ext cx="0" cy="211223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69271" y="3367024"/>
            <a:ext cx="489654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reeform 32"/>
          <p:cNvSpPr/>
          <p:nvPr/>
        </p:nvSpPr>
        <p:spPr>
          <a:xfrm>
            <a:off x="475316" y="1475289"/>
            <a:ext cx="4794488" cy="1824556"/>
          </a:xfrm>
          <a:custGeom>
            <a:avLst/>
            <a:gdLst>
              <a:gd name="connsiteX0" fmla="*/ 0 w 3462391"/>
              <a:gd name="connsiteY0" fmla="*/ 1351279 h 1368417"/>
              <a:gd name="connsiteX1" fmla="*/ 462337 w 3462391"/>
              <a:gd name="connsiteY1" fmla="*/ 1186893 h 1368417"/>
              <a:gd name="connsiteX2" fmla="*/ 832207 w 3462391"/>
              <a:gd name="connsiteY2" fmla="*/ 611540 h 1368417"/>
              <a:gd name="connsiteX3" fmla="*/ 1232899 w 3462391"/>
              <a:gd name="connsiteY3" fmla="*/ 87558 h 1368417"/>
              <a:gd name="connsiteX4" fmla="*/ 1561672 w 3462391"/>
              <a:gd name="connsiteY4" fmla="*/ 108106 h 1368417"/>
              <a:gd name="connsiteX5" fmla="*/ 2208944 w 3462391"/>
              <a:gd name="connsiteY5" fmla="*/ 1135522 h 1368417"/>
              <a:gd name="connsiteX6" fmla="*/ 3236359 w 3462391"/>
              <a:gd name="connsiteY6" fmla="*/ 1361554 h 1368417"/>
              <a:gd name="connsiteX7" fmla="*/ 3390472 w 3462391"/>
              <a:gd name="connsiteY7" fmla="*/ 1289634 h 1368417"/>
              <a:gd name="connsiteX8" fmla="*/ 3462391 w 3462391"/>
              <a:gd name="connsiteY8" fmla="*/ 1084151 h 1368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2391" h="1368417">
                <a:moveTo>
                  <a:pt x="0" y="1351279"/>
                </a:moveTo>
                <a:cubicBezTo>
                  <a:pt x="161818" y="1330731"/>
                  <a:pt x="323636" y="1310183"/>
                  <a:pt x="462337" y="1186893"/>
                </a:cubicBezTo>
                <a:cubicBezTo>
                  <a:pt x="601038" y="1063603"/>
                  <a:pt x="703780" y="794762"/>
                  <a:pt x="832207" y="611540"/>
                </a:cubicBezTo>
                <a:cubicBezTo>
                  <a:pt x="960634" y="428318"/>
                  <a:pt x="1111322" y="171464"/>
                  <a:pt x="1232899" y="87558"/>
                </a:cubicBezTo>
                <a:cubicBezTo>
                  <a:pt x="1354477" y="3652"/>
                  <a:pt x="1398998" y="-66555"/>
                  <a:pt x="1561672" y="108106"/>
                </a:cubicBezTo>
                <a:cubicBezTo>
                  <a:pt x="1724346" y="282767"/>
                  <a:pt x="1929830" y="926614"/>
                  <a:pt x="2208944" y="1135522"/>
                </a:cubicBezTo>
                <a:cubicBezTo>
                  <a:pt x="2488058" y="1344430"/>
                  <a:pt x="3039438" y="1335869"/>
                  <a:pt x="3236359" y="1361554"/>
                </a:cubicBezTo>
                <a:cubicBezTo>
                  <a:pt x="3433280" y="1387239"/>
                  <a:pt x="3352800" y="1335868"/>
                  <a:pt x="3390472" y="1289634"/>
                </a:cubicBezTo>
                <a:cubicBezTo>
                  <a:pt x="3428144" y="1243400"/>
                  <a:pt x="3445267" y="1163775"/>
                  <a:pt x="3462391" y="108415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4" name="TextBox 33"/>
          <p:cNvSpPr txBox="1"/>
          <p:nvPr/>
        </p:nvSpPr>
        <p:spPr>
          <a:xfrm>
            <a:off x="3061560" y="3274122"/>
            <a:ext cx="688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sym typeface="Wingdings" panose="05000000000000000000" pitchFamily="2" charset="2"/>
              </a:rPr>
              <a:t> </a:t>
            </a:r>
            <a:r>
              <a:rPr lang="nl-NL" sz="2400" dirty="0"/>
              <a:t>x</a:t>
            </a:r>
            <a:endParaRPr lang="en-GB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-10783" y="1956680"/>
            <a:ext cx="553998" cy="46262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nl-NL" sz="2400" dirty="0">
                <a:sym typeface="Wingdings" panose="05000000000000000000" pitchFamily="2" charset="2"/>
              </a:rPr>
              <a:t> </a:t>
            </a:r>
            <a:endParaRPr lang="en-GB" sz="2400" dirty="0"/>
          </a:p>
        </p:txBody>
      </p:sp>
      <p:sp>
        <p:nvSpPr>
          <p:cNvPr id="36" name="Oval 35"/>
          <p:cNvSpPr/>
          <p:nvPr/>
        </p:nvSpPr>
        <p:spPr>
          <a:xfrm>
            <a:off x="2733558" y="1755450"/>
            <a:ext cx="99033" cy="9903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grpSp>
        <p:nvGrpSpPr>
          <p:cNvPr id="48" name="Group 47"/>
          <p:cNvGrpSpPr/>
          <p:nvPr/>
        </p:nvGrpSpPr>
        <p:grpSpPr>
          <a:xfrm>
            <a:off x="2485495" y="1254790"/>
            <a:ext cx="672075" cy="1164517"/>
            <a:chOff x="1864121" y="941092"/>
            <a:chExt cx="504056" cy="873388"/>
          </a:xfrm>
        </p:grpSpPr>
        <p:grpSp>
          <p:nvGrpSpPr>
            <p:cNvPr id="47" name="Group 46"/>
            <p:cNvGrpSpPr/>
            <p:nvPr/>
          </p:nvGrpSpPr>
          <p:grpSpPr>
            <a:xfrm>
              <a:off x="1864121" y="941092"/>
              <a:ext cx="504056" cy="873388"/>
              <a:chOff x="1864121" y="941092"/>
              <a:chExt cx="504056" cy="873388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>
                <a:off x="1864121" y="941092"/>
                <a:ext cx="504056" cy="873388"/>
              </a:xfrm>
              <a:prstGeom prst="line">
                <a:avLst/>
              </a:prstGeom>
              <a:ln w="2222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1864121" y="941092"/>
                <a:ext cx="504056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0" name="Straight Connector 39"/>
            <p:cNvCxnSpPr/>
            <p:nvPr/>
          </p:nvCxnSpPr>
          <p:spPr>
            <a:xfrm>
              <a:off x="2368177" y="941092"/>
              <a:ext cx="0" cy="8733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/>
          <p:cNvSpPr txBox="1"/>
          <p:nvPr/>
        </p:nvSpPr>
        <p:spPr>
          <a:xfrm>
            <a:off x="3482548" y="1118818"/>
            <a:ext cx="2907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err="1"/>
              <a:t>slope</a:t>
            </a:r>
            <a:r>
              <a:rPr lang="nl-NL" sz="2400" dirty="0"/>
              <a:t> = </a:t>
            </a:r>
            <a:r>
              <a:rPr lang="nl-NL" sz="2400" dirty="0" err="1"/>
              <a:t>arctan</a:t>
            </a:r>
            <a:r>
              <a:rPr lang="nl-NL" sz="2400" dirty="0"/>
              <a:t>(</a:t>
            </a:r>
            <a:r>
              <a:rPr lang="el-GR" sz="2400" dirty="0"/>
              <a:t>Δ</a:t>
            </a:r>
            <a:r>
              <a:rPr lang="nl-NL" sz="2400" dirty="0" err="1"/>
              <a:t>z</a:t>
            </a:r>
            <a:r>
              <a:rPr lang="nl-NL" sz="2400" dirty="0"/>
              <a:t>/</a:t>
            </a:r>
            <a:r>
              <a:rPr lang="el-GR" sz="2400" dirty="0"/>
              <a:t> Δ</a:t>
            </a:r>
            <a:r>
              <a:rPr lang="nl-NL" sz="2400" dirty="0"/>
              <a:t>x)</a:t>
            </a:r>
            <a:endParaRPr lang="en-GB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69161" y="1542822"/>
            <a:ext cx="306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err="1"/>
              <a:t>z</a:t>
            </a:r>
            <a:endParaRPr lang="en-GB" sz="2400" dirty="0"/>
          </a:p>
        </p:txBody>
      </p:sp>
      <p:sp>
        <p:nvSpPr>
          <p:cNvPr id="45" name="Rectangle 44"/>
          <p:cNvSpPr/>
          <p:nvPr/>
        </p:nvSpPr>
        <p:spPr>
          <a:xfrm>
            <a:off x="6780973" y="1118818"/>
            <a:ext cx="5411027" cy="4998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6" name="TextBox 45"/>
          <p:cNvSpPr txBox="1"/>
          <p:nvPr/>
        </p:nvSpPr>
        <p:spPr>
          <a:xfrm>
            <a:off x="500542" y="4324839"/>
            <a:ext cx="50193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In a </a:t>
            </a:r>
            <a:r>
              <a:rPr lang="nl-NL" sz="2400" dirty="0" err="1"/>
              <a:t>grid</a:t>
            </a:r>
            <a:r>
              <a:rPr lang="nl-NL" sz="2400" dirty="0"/>
              <a:t> </a:t>
            </a:r>
            <a:r>
              <a:rPr lang="nl-NL" sz="2400" dirty="0" err="1"/>
              <a:t>slope</a:t>
            </a:r>
            <a:r>
              <a:rPr lang="nl-NL" sz="2400" dirty="0"/>
              <a:t> is </a:t>
            </a:r>
            <a:r>
              <a:rPr lang="nl-NL" sz="2400" dirty="0" err="1"/>
              <a:t>calculated</a:t>
            </a:r>
            <a:r>
              <a:rPr lang="nl-NL" sz="2400" dirty="0"/>
              <a:t> as a </a:t>
            </a:r>
            <a:br>
              <a:rPr lang="nl-NL" sz="2400" dirty="0"/>
            </a:br>
            <a:r>
              <a:rPr lang="nl-NL" sz="2400" dirty="0" err="1"/>
              <a:t>focal</a:t>
            </a:r>
            <a:r>
              <a:rPr lang="nl-NL" sz="2400" dirty="0"/>
              <a:t> </a:t>
            </a:r>
            <a:r>
              <a:rPr lang="nl-NL" sz="2400" dirty="0" err="1"/>
              <a:t>operation</a:t>
            </a:r>
            <a:r>
              <a:rPr lang="nl-NL" sz="2400" dirty="0"/>
              <a:t>. </a:t>
            </a:r>
            <a:br>
              <a:rPr lang="nl-NL" sz="2400" dirty="0"/>
            </a:br>
            <a:r>
              <a:rPr lang="nl-NL" sz="2400" dirty="0"/>
              <a:t>The steepest </a:t>
            </a:r>
            <a:r>
              <a:rPr lang="nl-NL" sz="2400" dirty="0" err="1"/>
              <a:t>slope</a:t>
            </a:r>
            <a:r>
              <a:rPr lang="nl-NL" sz="2400" dirty="0"/>
              <a:t> in </a:t>
            </a:r>
            <a:r>
              <a:rPr lang="nl-NL" sz="2400" dirty="0" err="1"/>
              <a:t>the</a:t>
            </a:r>
            <a:r>
              <a:rPr lang="nl-NL" sz="2400" dirty="0"/>
              <a:t> </a:t>
            </a:r>
            <a:r>
              <a:rPr lang="nl-NL" sz="2400" dirty="0" err="1"/>
              <a:t>window</a:t>
            </a:r>
            <a:r>
              <a:rPr lang="nl-NL" sz="2400" dirty="0"/>
              <a:t> is </a:t>
            </a:r>
            <a:r>
              <a:rPr lang="nl-NL" sz="2400" dirty="0" err="1"/>
              <a:t>assigned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the</a:t>
            </a:r>
            <a:r>
              <a:rPr lang="nl-NL" sz="2400" dirty="0"/>
              <a:t> </a:t>
            </a:r>
            <a:r>
              <a:rPr lang="nl-NL" sz="2400" dirty="0" err="1"/>
              <a:t>cell</a:t>
            </a:r>
            <a:endParaRPr lang="en-GB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14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1911">
        <p:fade/>
      </p:transition>
    </mc:Choice>
    <mc:Fallback xmlns="">
      <p:transition spd="med" advTm="1319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22222E-6 L 0.32812 2.22222E-6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06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0.32778 -1.48148E-6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89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0.32778 -1.48148E-6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89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0.32778 -1.48148E-6 " pathEditMode="relative" rAng="0" ptsTypes="AA">
                                      <p:cBhvr>
                                        <p:cTn id="49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89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8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0"/>
                            </p:stCondLst>
                            <p:childTnLst>
                              <p:par>
                                <p:cTn id="54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0.32778 -1.48148E-6 " pathEditMode="relative" rAng="0" ptsTypes="AA">
                                      <p:cBhvr>
                                        <p:cTn id="55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89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4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0"/>
                            </p:stCondLst>
                            <p:childTnLst>
                              <p:par>
                                <p:cTn id="60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0.32778 -1.48148E-6 " pathEditMode="relative" rAng="0" ptsTypes="AA">
                                      <p:cBhvr>
                                        <p:cTn id="61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89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0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 animBg="1"/>
      <p:bldP spid="41" grpId="0"/>
      <p:bldP spid="45" grpId="0" animBg="1"/>
      <p:bldP spid="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68A16-0BC2-86A5-4054-F4C369B83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Subset DEM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73DE5-0473-F36D-374B-25BD8A5A2F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3200" dirty="0"/>
              <a:t>DEM </a:t>
            </a:r>
            <a:r>
              <a:rPr lang="nl-NL" sz="3200" dirty="0" err="1"/>
              <a:t>too</a:t>
            </a:r>
            <a:r>
              <a:rPr lang="nl-NL" sz="3200" dirty="0"/>
              <a:t> large: </a:t>
            </a:r>
            <a:r>
              <a:rPr lang="nl-NL" sz="3200" dirty="0" err="1"/>
              <a:t>calculation</a:t>
            </a:r>
            <a:r>
              <a:rPr lang="nl-NL" sz="3200" dirty="0"/>
              <a:t> </a:t>
            </a:r>
            <a:r>
              <a:rPr lang="nl-NL" sz="3200" dirty="0" err="1"/>
              <a:t>times</a:t>
            </a:r>
            <a:r>
              <a:rPr lang="nl-NL" sz="3200" dirty="0"/>
              <a:t> </a:t>
            </a:r>
            <a:r>
              <a:rPr lang="nl-NL" sz="3200" dirty="0" err="1"/>
              <a:t>for</a:t>
            </a:r>
            <a:r>
              <a:rPr lang="nl-NL" sz="3200" dirty="0"/>
              <a:t> </a:t>
            </a:r>
            <a:r>
              <a:rPr lang="nl-NL" sz="3200" dirty="0" err="1"/>
              <a:t>the</a:t>
            </a:r>
            <a:r>
              <a:rPr lang="nl-NL" sz="3200" dirty="0"/>
              <a:t> </a:t>
            </a:r>
            <a:r>
              <a:rPr lang="nl-NL" sz="3200" dirty="0" err="1"/>
              <a:t>following</a:t>
            </a:r>
            <a:r>
              <a:rPr lang="nl-NL" sz="3200" dirty="0"/>
              <a:t> steps </a:t>
            </a:r>
            <a:r>
              <a:rPr lang="nl-NL" sz="3200" dirty="0" err="1"/>
              <a:t>can</a:t>
            </a:r>
            <a:r>
              <a:rPr lang="nl-NL" sz="3200" dirty="0"/>
              <a:t> </a:t>
            </a:r>
            <a:r>
              <a:rPr lang="nl-NL" sz="3200" dirty="0" err="1"/>
              <a:t>become</a:t>
            </a:r>
            <a:r>
              <a:rPr lang="nl-NL" sz="3200" dirty="0"/>
              <a:t> </a:t>
            </a:r>
            <a:r>
              <a:rPr lang="nl-NL" sz="3200" dirty="0" err="1"/>
              <a:t>too</a:t>
            </a:r>
            <a:r>
              <a:rPr lang="nl-NL" sz="3200" dirty="0"/>
              <a:t> large or computer runs out of memory</a:t>
            </a:r>
          </a:p>
          <a:p>
            <a:r>
              <a:rPr lang="nl-NL" sz="3200" dirty="0"/>
              <a:t>DEM </a:t>
            </a:r>
            <a:r>
              <a:rPr lang="nl-NL" sz="3200" dirty="0" err="1"/>
              <a:t>too</a:t>
            </a:r>
            <a:r>
              <a:rPr lang="nl-NL" sz="3200" dirty="0"/>
              <a:t> small: </a:t>
            </a:r>
            <a:r>
              <a:rPr lang="nl-NL" sz="3200" dirty="0" err="1"/>
              <a:t>catchment</a:t>
            </a:r>
            <a:r>
              <a:rPr lang="nl-NL" sz="3200" dirty="0"/>
              <a:t> </a:t>
            </a:r>
            <a:r>
              <a:rPr lang="nl-NL" sz="3200" dirty="0" err="1"/>
              <a:t>boundaries</a:t>
            </a:r>
            <a:r>
              <a:rPr lang="nl-NL" sz="3200" dirty="0"/>
              <a:t> are cut off</a:t>
            </a:r>
            <a:endParaRPr lang="en-GB" sz="3200" dirty="0"/>
          </a:p>
          <a:p>
            <a:endParaRPr lang="en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8E399F-A47B-4F17-D5E4-A1FC10A97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779" y="3594982"/>
            <a:ext cx="6268325" cy="28102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631C84-A7CC-C0F8-8DE7-8A13E2A5EED9}"/>
              </a:ext>
            </a:extLst>
          </p:cNvPr>
          <p:cNvSpPr txBox="1"/>
          <p:nvPr/>
        </p:nvSpPr>
        <p:spPr>
          <a:xfrm>
            <a:off x="8806542" y="5977718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QGIS Core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701848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E63288D-46BA-5746-01BC-F2324CBF0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Interpolate</a:t>
            </a:r>
            <a:r>
              <a:rPr lang="nl-NL" dirty="0"/>
              <a:t> </a:t>
            </a:r>
            <a:r>
              <a:rPr lang="nl-NL" dirty="0" err="1"/>
              <a:t>voids</a:t>
            </a:r>
            <a:endParaRPr lang="en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200" y="1332001"/>
            <a:ext cx="5923629" cy="4525963"/>
          </a:xfrm>
        </p:spPr>
        <p:txBody>
          <a:bodyPr>
            <a:normAutofit/>
          </a:bodyPr>
          <a:lstStyle/>
          <a:p>
            <a:r>
              <a:rPr lang="nl-NL" dirty="0" err="1"/>
              <a:t>Voids</a:t>
            </a:r>
            <a:r>
              <a:rPr lang="nl-NL" dirty="0"/>
              <a:t> are pixels </a:t>
            </a:r>
            <a:r>
              <a:rPr lang="nl-NL" dirty="0" err="1"/>
              <a:t>with</a:t>
            </a:r>
            <a:r>
              <a:rPr lang="nl-NL" dirty="0"/>
              <a:t> NODATA in </a:t>
            </a:r>
            <a:r>
              <a:rPr lang="nl-NL" dirty="0" err="1"/>
              <a:t>your</a:t>
            </a:r>
            <a:r>
              <a:rPr lang="nl-NL" dirty="0"/>
              <a:t> DEM as a </a:t>
            </a:r>
            <a:r>
              <a:rPr lang="nl-NL" dirty="0" err="1"/>
              <a:t>result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acquisition</a:t>
            </a:r>
            <a:r>
              <a:rPr lang="nl-NL" dirty="0"/>
              <a:t> procedure</a:t>
            </a:r>
          </a:p>
          <a:p>
            <a:r>
              <a:rPr lang="nl-NL" dirty="0" err="1"/>
              <a:t>Voids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interpolated</a:t>
            </a:r>
            <a:r>
              <a:rPr lang="nl-NL" dirty="0"/>
              <a:t> </a:t>
            </a:r>
            <a:r>
              <a:rPr lang="nl-NL" dirty="0" err="1"/>
              <a:t>using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values</a:t>
            </a:r>
            <a:r>
              <a:rPr lang="nl-NL" dirty="0"/>
              <a:t> of </a:t>
            </a:r>
            <a:r>
              <a:rPr lang="nl-NL" dirty="0" err="1"/>
              <a:t>surrounding</a:t>
            </a:r>
            <a:r>
              <a:rPr lang="nl-NL" dirty="0"/>
              <a:t> </a:t>
            </a:r>
            <a:r>
              <a:rPr lang="nl-NL" dirty="0" err="1"/>
              <a:t>cells</a:t>
            </a:r>
            <a:endParaRPr lang="en-GB" dirty="0"/>
          </a:p>
        </p:txBody>
      </p:sp>
      <p:sp>
        <p:nvSpPr>
          <p:cNvPr id="5" name="Picture 2"/>
          <p:cNvSpPr/>
          <p:nvPr/>
        </p:nvSpPr>
        <p:spPr>
          <a:xfrm>
            <a:off x="6911714" y="262137"/>
            <a:ext cx="4725521" cy="3388797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6" name="TextBox 5"/>
          <p:cNvSpPr/>
          <p:nvPr/>
        </p:nvSpPr>
        <p:spPr>
          <a:xfrm>
            <a:off x="6637513" y="3680325"/>
            <a:ext cx="2300568" cy="34832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67" i="1" dirty="0">
                <a:solidFill>
                  <a:schemeClr val="dk1"/>
                </a:solidFill>
              </a:rPr>
              <a:t>Source: Markus </a:t>
            </a:r>
            <a:r>
              <a:rPr lang="en-GB" sz="1467" i="1" dirty="0" err="1">
                <a:solidFill>
                  <a:schemeClr val="dk1"/>
                </a:solidFill>
              </a:rPr>
              <a:t>Neteler</a:t>
            </a:r>
            <a:endParaRPr lang="en-GB" sz="1467" i="1" dirty="0">
              <a:solidFill>
                <a:schemeClr val="dk1"/>
              </a:solidFill>
            </a:endParaRPr>
          </a:p>
        </p:txBody>
      </p:sp>
      <p:sp>
        <p:nvSpPr>
          <p:cNvPr id="8" name="Picture 2"/>
          <p:cNvSpPr/>
          <p:nvPr/>
        </p:nvSpPr>
        <p:spPr>
          <a:xfrm>
            <a:off x="6923774" y="276407"/>
            <a:ext cx="4713461" cy="3388797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2F9DFB-D0BD-76B0-7602-145F74BC6E0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220" y="4170856"/>
            <a:ext cx="2300567" cy="25431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0C6BFF-EA25-EDAB-76EF-3BA45F79C685}"/>
              </a:ext>
            </a:extLst>
          </p:cNvPr>
          <p:cNvSpPr txBox="1"/>
          <p:nvPr/>
        </p:nvSpPr>
        <p:spPr>
          <a:xfrm>
            <a:off x="10589787" y="6406223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QGIS Core</a:t>
            </a:r>
            <a:endParaRPr lang="en-N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499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288">
        <p:fade/>
      </p:transition>
    </mc:Choice>
    <mc:Fallback xmlns="">
      <p:transition spd="med" advTm="382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Hans van der Kwast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335360" y="1220755"/>
            <a:ext cx="7625206" cy="4525963"/>
          </a:xfrm>
        </p:spPr>
        <p:txBody>
          <a:bodyPr>
            <a:noAutofit/>
          </a:bodyPr>
          <a:lstStyle/>
          <a:p>
            <a:pPr marL="239395" indent="-239395" eaLnBrk="1" hangingPunct="1">
              <a:lnSpc>
                <a:spcPct val="120000"/>
              </a:lnSpc>
            </a:pPr>
            <a:r>
              <a:rPr lang="en-US" sz="1200" dirty="0">
                <a:latin typeface="Verdana"/>
                <a:ea typeface="Verdana"/>
              </a:rPr>
              <a:t>Physical Geographer, Associate Professor of Open Science and Digital Innovation at IHE Delft</a:t>
            </a:r>
            <a:endParaRPr lang="en-US" dirty="0"/>
          </a:p>
          <a:p>
            <a:pPr marL="239395" indent="-239395" eaLnBrk="1" hangingPunct="1">
              <a:lnSpc>
                <a:spcPct val="120000"/>
              </a:lnSpc>
            </a:pPr>
            <a:r>
              <a:rPr lang="en-US" sz="1200" dirty="0">
                <a:latin typeface="Verdana"/>
                <a:ea typeface="Verdana"/>
              </a:rPr>
              <a:t>MSc, PhD at Utrecht University, the Netherlands</a:t>
            </a:r>
          </a:p>
          <a:p>
            <a:pPr marL="239395" indent="-239395" eaLnBrk="1" hangingPunct="1">
              <a:lnSpc>
                <a:spcPct val="120000"/>
              </a:lnSpc>
            </a:pPr>
            <a:r>
              <a:rPr lang="en-US" sz="1200" dirty="0">
                <a:latin typeface="Verdana"/>
                <a:ea typeface="Verdana"/>
              </a:rPr>
              <a:t>Researcher at the Flemish Institute for Technological Research </a:t>
            </a:r>
            <a:br>
              <a:rPr lang="en-US" sz="1200" dirty="0"/>
            </a:br>
            <a:r>
              <a:rPr lang="en-US" sz="1200" dirty="0">
                <a:latin typeface="Verdana"/>
                <a:ea typeface="Verdana"/>
              </a:rPr>
              <a:t>(VITO, Belgium)</a:t>
            </a:r>
          </a:p>
          <a:p>
            <a:pPr marL="239395" indent="-239395" eaLnBrk="1" hangingPunct="1">
              <a:lnSpc>
                <a:spcPct val="120000"/>
              </a:lnSpc>
            </a:pPr>
            <a:r>
              <a:rPr lang="en-US" sz="1200" dirty="0">
                <a:latin typeface="Verdana"/>
                <a:ea typeface="Verdana"/>
              </a:rPr>
              <a:t>Board member of Dutch QGIS User Group, </a:t>
            </a:r>
            <a:r>
              <a:rPr lang="en-US" sz="1200" dirty="0" err="1">
                <a:latin typeface="Verdana"/>
                <a:ea typeface="Verdana"/>
              </a:rPr>
              <a:t>OSGeo</a:t>
            </a:r>
            <a:r>
              <a:rPr lang="en-US" sz="1200" dirty="0">
                <a:latin typeface="Verdana"/>
                <a:ea typeface="Verdana"/>
              </a:rPr>
              <a:t> Charter member</a:t>
            </a:r>
            <a:endParaRPr lang="en-US" sz="1200" dirty="0"/>
          </a:p>
          <a:p>
            <a:pPr marL="239395" indent="-239395">
              <a:lnSpc>
                <a:spcPct val="120000"/>
              </a:lnSpc>
            </a:pPr>
            <a:r>
              <a:rPr lang="en-US" sz="1200" dirty="0">
                <a:latin typeface="Verdana"/>
                <a:ea typeface="Verdana"/>
              </a:rPr>
              <a:t>Owner of QWAST-GIS and member of </a:t>
            </a:r>
            <a:r>
              <a:rPr lang="en-US" sz="1200" dirty="0" err="1">
                <a:latin typeface="Verdana"/>
                <a:ea typeface="Verdana"/>
              </a:rPr>
              <a:t>QCooperative</a:t>
            </a:r>
            <a:endParaRPr lang="en-US" sz="1200" dirty="0">
              <a:latin typeface="Verdana"/>
              <a:ea typeface="Verdana"/>
            </a:endParaRPr>
          </a:p>
          <a:p>
            <a:pPr marL="239395" indent="-239395" eaLnBrk="1" hangingPunct="1">
              <a:lnSpc>
                <a:spcPct val="120000"/>
              </a:lnSpc>
            </a:pPr>
            <a:r>
              <a:rPr lang="en-US" sz="1200" dirty="0">
                <a:latin typeface="Verdana"/>
                <a:ea typeface="Verdana"/>
              </a:rPr>
              <a:t>Co-author of QGIS for Hydrological Applications with Kurt Menke (Septima)</a:t>
            </a:r>
          </a:p>
          <a:p>
            <a:pPr marL="239395" indent="-239395">
              <a:lnSpc>
                <a:spcPct val="120000"/>
              </a:lnSpc>
            </a:pPr>
            <a:r>
              <a:rPr lang="en-US" sz="1200" dirty="0">
                <a:latin typeface="Verdana"/>
                <a:ea typeface="Verdana"/>
              </a:rPr>
              <a:t>GIS </a:t>
            </a:r>
            <a:r>
              <a:rPr lang="en-US" sz="1200" dirty="0" err="1">
                <a:latin typeface="Verdana"/>
                <a:ea typeface="Verdana"/>
              </a:rPr>
              <a:t>OpenCourseWare</a:t>
            </a:r>
            <a:endParaRPr lang="en-US" sz="1200" dirty="0">
              <a:latin typeface="Verdana"/>
              <a:ea typeface="Verdana"/>
            </a:endParaRPr>
          </a:p>
          <a:p>
            <a:pPr marL="239395" indent="-239395">
              <a:lnSpc>
                <a:spcPct val="120000"/>
              </a:lnSpc>
            </a:pPr>
            <a:r>
              <a:rPr lang="en-US" sz="1200" dirty="0">
                <a:latin typeface="Verdana"/>
                <a:ea typeface="Verdana"/>
              </a:rPr>
              <a:t>Point Cloud Processing and 3D Visualization with QGIS at Udemy</a:t>
            </a:r>
          </a:p>
        </p:txBody>
      </p:sp>
      <p:pic>
        <p:nvPicPr>
          <p:cNvPr id="8" name="Picture 2" descr="http://www.topdelftdesign.nl/wp-content/uploads/2013/12/logo-linkedin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9403" y="5980648"/>
            <a:ext cx="1248139" cy="3525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644383" y="5989850"/>
            <a:ext cx="1201804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nl-NL" sz="1400" dirty="0"/>
              <a:t>@hansakwast</a:t>
            </a:r>
            <a:endParaRPr lang="en-GB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7667" y="5998766"/>
            <a:ext cx="296359" cy="2963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95765" y="5986134"/>
            <a:ext cx="17604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/>
              <a:t>@</a:t>
            </a:r>
            <a:r>
              <a:rPr lang="nl-NL" sz="1400" dirty="0" err="1"/>
              <a:t>hansvanderkwast</a:t>
            </a:r>
            <a:endParaRPr lang="en-GB" sz="1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2191" y="5886598"/>
            <a:ext cx="699514" cy="4663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688E7C-2274-19ED-01AB-1D22BA89691B}"/>
              </a:ext>
            </a:extLst>
          </p:cNvPr>
          <p:cNvSpPr txBox="1"/>
          <p:nvPr/>
        </p:nvSpPr>
        <p:spPr>
          <a:xfrm>
            <a:off x="7047417" y="5986134"/>
            <a:ext cx="17604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/>
              <a:t>@</a:t>
            </a:r>
            <a:r>
              <a:rPr lang="nl-NL" sz="1400" dirty="0" err="1"/>
              <a:t>hansvanderkwast</a:t>
            </a:r>
            <a:endParaRPr lang="en-GB" sz="1400" dirty="0"/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E41C548C-323E-DD3D-16DC-A242D992A93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604437" y="2245531"/>
            <a:ext cx="2743200" cy="2743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40B492C-C1AA-98AC-3841-300EC5038135}"/>
              </a:ext>
            </a:extLst>
          </p:cNvPr>
          <p:cNvSpPr/>
          <p:nvPr/>
        </p:nvSpPr>
        <p:spPr>
          <a:xfrm>
            <a:off x="8860692" y="0"/>
            <a:ext cx="3331307" cy="1250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CA06D564-1C64-65E4-5ABE-BCAEACEB436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2837" y="45736"/>
            <a:ext cx="2743200" cy="915936"/>
          </a:xfrm>
          <a:prstGeom prst="rect">
            <a:avLst/>
          </a:prstGeom>
        </p:spPr>
      </p:pic>
      <p:pic>
        <p:nvPicPr>
          <p:cNvPr id="5" name="Picture 14" descr="Text&#10;&#10;Description automatically generated">
            <a:extLst>
              <a:ext uri="{FF2B5EF4-FFF2-40B4-BE49-F238E27FC236}">
                <a16:creationId xmlns:a16="http://schemas.microsoft.com/office/drawing/2014/main" id="{DB96FBF2-2C05-2E42-4D31-6F0BA3B9B0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2150" y="-152400"/>
            <a:ext cx="2743200" cy="1257300"/>
          </a:xfrm>
          <a:prstGeom prst="rect">
            <a:avLst/>
          </a:prstGeom>
        </p:spPr>
      </p:pic>
      <p:pic>
        <p:nvPicPr>
          <p:cNvPr id="17" name="Picture 16" descr="Big Image - Mastodon Red Social Logo Clipart - Full Size Clipart ...">
            <a:extLst>
              <a:ext uri="{FF2B5EF4-FFF2-40B4-BE49-F238E27FC236}">
                <a16:creationId xmlns:a16="http://schemas.microsoft.com/office/drawing/2014/main" id="{EFF0640B-1998-2598-8163-F39BFF6962F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0926" y="5986167"/>
            <a:ext cx="342379" cy="3517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B4CD62-69C6-7FA1-D329-470626ED353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403" y="4478721"/>
            <a:ext cx="5887050" cy="133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77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07D4C7-6EAF-375B-4009-11510CEE1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Fill</a:t>
            </a:r>
            <a:r>
              <a:rPr lang="nl-NL" dirty="0"/>
              <a:t> </a:t>
            </a:r>
            <a:r>
              <a:rPr lang="nl-NL" dirty="0" err="1"/>
              <a:t>sinks</a:t>
            </a:r>
            <a:endParaRPr lang="en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200" y="1332001"/>
            <a:ext cx="5851441" cy="4525963"/>
          </a:xfrm>
        </p:spPr>
        <p:txBody>
          <a:bodyPr>
            <a:normAutofit fontScale="85000" lnSpcReduction="10000"/>
          </a:bodyPr>
          <a:lstStyle/>
          <a:p>
            <a:r>
              <a:rPr lang="nl-NL" dirty="0"/>
              <a:t>DEM </a:t>
            </a:r>
            <a:r>
              <a:rPr lang="nl-NL" dirty="0" err="1"/>
              <a:t>creation</a:t>
            </a:r>
            <a:r>
              <a:rPr lang="nl-NL" dirty="0"/>
              <a:t> </a:t>
            </a:r>
            <a:r>
              <a:rPr lang="nl-NL" dirty="0" err="1"/>
              <a:t>results</a:t>
            </a:r>
            <a:r>
              <a:rPr lang="nl-NL" dirty="0"/>
              <a:t> in </a:t>
            </a:r>
            <a:r>
              <a:rPr lang="nl-NL" dirty="0" err="1"/>
              <a:t>artificial</a:t>
            </a:r>
            <a:r>
              <a:rPr lang="nl-NL" dirty="0"/>
              <a:t> pits in </a:t>
            </a:r>
            <a:r>
              <a:rPr lang="nl-NL" dirty="0" err="1"/>
              <a:t>the</a:t>
            </a:r>
            <a:r>
              <a:rPr lang="nl-NL" dirty="0"/>
              <a:t> landscape</a:t>
            </a:r>
          </a:p>
          <a:p>
            <a:r>
              <a:rPr lang="nl-NL" dirty="0"/>
              <a:t>A pit is a set of </a:t>
            </a:r>
            <a:r>
              <a:rPr lang="nl-NL" dirty="0" err="1"/>
              <a:t>one</a:t>
            </a:r>
            <a:r>
              <a:rPr lang="nl-NL" dirty="0"/>
              <a:t> or more </a:t>
            </a:r>
            <a:r>
              <a:rPr lang="nl-NL" dirty="0" err="1"/>
              <a:t>cells</a:t>
            </a:r>
            <a:r>
              <a:rPr lang="nl-NL" dirty="0"/>
              <a:t> </a:t>
            </a:r>
            <a:r>
              <a:rPr lang="nl-NL" dirty="0" err="1"/>
              <a:t>which</a:t>
            </a:r>
            <a:r>
              <a:rPr lang="nl-NL" dirty="0"/>
              <a:t> has no downstream </a:t>
            </a:r>
            <a:r>
              <a:rPr lang="nl-NL" dirty="0" err="1"/>
              <a:t>cells</a:t>
            </a:r>
            <a:r>
              <a:rPr lang="nl-NL" dirty="0"/>
              <a:t> </a:t>
            </a:r>
            <a:r>
              <a:rPr lang="nl-NL" dirty="0" err="1"/>
              <a:t>around</a:t>
            </a:r>
            <a:r>
              <a:rPr lang="nl-NL" dirty="0"/>
              <a:t> </a:t>
            </a:r>
            <a:r>
              <a:rPr lang="nl-NL" dirty="0" err="1"/>
              <a:t>it</a:t>
            </a:r>
            <a:endParaRPr lang="nl-NL" dirty="0"/>
          </a:p>
          <a:p>
            <a:r>
              <a:rPr lang="nl-NL" dirty="0"/>
              <a:t>Pits are </a:t>
            </a:r>
            <a:r>
              <a:rPr lang="nl-NL" dirty="0" err="1"/>
              <a:t>removed</a:t>
            </a:r>
            <a:r>
              <a:rPr lang="nl-NL" dirty="0"/>
              <a:t> </a:t>
            </a:r>
            <a:r>
              <a:rPr lang="nl-NL" dirty="0" err="1"/>
              <a:t>using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fill</a:t>
            </a:r>
            <a:r>
              <a:rPr lang="nl-NL" dirty="0"/>
              <a:t> </a:t>
            </a:r>
            <a:r>
              <a:rPr lang="nl-NL" dirty="0" err="1"/>
              <a:t>sinks</a:t>
            </a:r>
            <a:r>
              <a:rPr lang="nl-NL" dirty="0"/>
              <a:t> </a:t>
            </a:r>
            <a:r>
              <a:rPr lang="nl-NL" dirty="0" err="1"/>
              <a:t>function</a:t>
            </a:r>
            <a:r>
              <a:rPr lang="nl-NL" dirty="0"/>
              <a:t> in GIS software</a:t>
            </a:r>
          </a:p>
          <a:p>
            <a:r>
              <a:rPr lang="nl-NL" dirty="0" err="1"/>
              <a:t>If</a:t>
            </a:r>
            <a:r>
              <a:rPr lang="nl-NL" dirty="0"/>
              <a:t> landscape </a:t>
            </a:r>
            <a:r>
              <a:rPr lang="nl-NL" dirty="0" err="1"/>
              <a:t>contains</a:t>
            </a:r>
            <a:r>
              <a:rPr lang="nl-NL" dirty="0"/>
              <a:t> real </a:t>
            </a:r>
            <a:r>
              <a:rPr lang="nl-NL" dirty="0" err="1"/>
              <a:t>sinks</a:t>
            </a:r>
            <a:r>
              <a:rPr lang="nl-NL" dirty="0"/>
              <a:t> (e.g. </a:t>
            </a:r>
            <a:r>
              <a:rPr lang="nl-NL" dirty="0" err="1"/>
              <a:t>lakes</a:t>
            </a:r>
            <a:r>
              <a:rPr lang="nl-NL" dirty="0"/>
              <a:t>), these </a:t>
            </a:r>
            <a:r>
              <a:rPr lang="nl-NL" dirty="0" err="1"/>
              <a:t>need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added</a:t>
            </a:r>
            <a:r>
              <a:rPr lang="nl-NL" dirty="0"/>
              <a:t> </a:t>
            </a:r>
            <a:r>
              <a:rPr lang="nl-NL" dirty="0" err="1"/>
              <a:t>after</a:t>
            </a:r>
            <a:r>
              <a:rPr lang="nl-NL" dirty="0"/>
              <a:t> pit </a:t>
            </a:r>
            <a:r>
              <a:rPr lang="nl-NL" dirty="0" err="1"/>
              <a:t>removal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620485" y="1286134"/>
            <a:ext cx="2934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Water </a:t>
            </a:r>
            <a:r>
              <a:rPr lang="nl-NL" sz="2400" dirty="0" err="1"/>
              <a:t>trapped</a:t>
            </a:r>
            <a:r>
              <a:rPr lang="nl-NL" sz="2400" dirty="0"/>
              <a:t> in a pit</a:t>
            </a:r>
            <a:endParaRPr lang="en-GB" sz="2400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6960098" y="2050829"/>
          <a:ext cx="4372535" cy="3943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45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45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45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45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45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88708">
                <a:tc>
                  <a:txBody>
                    <a:bodyPr/>
                    <a:lstStyle/>
                    <a:p>
                      <a:endParaRPr lang="en-GB" sz="1300" dirty="0"/>
                    </a:p>
                  </a:txBody>
                  <a:tcPr marL="98601" marR="98601" marT="49301" marB="4930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dirty="0"/>
                    </a:p>
                  </a:txBody>
                  <a:tcPr marL="98601" marR="98601" marT="49301" marB="493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dirty="0"/>
                    </a:p>
                  </a:txBody>
                  <a:tcPr marL="98601" marR="98601" marT="49301" marB="493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/>
                    </a:p>
                  </a:txBody>
                  <a:tcPr marL="98601" marR="98601" marT="49301" marB="493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dirty="0"/>
                    </a:p>
                  </a:txBody>
                  <a:tcPr marL="98601" marR="98601" marT="49301" marB="493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8708">
                <a:tc>
                  <a:txBody>
                    <a:bodyPr/>
                    <a:lstStyle/>
                    <a:p>
                      <a:endParaRPr lang="en-GB" sz="1300"/>
                    </a:p>
                  </a:txBody>
                  <a:tcPr marL="98601" marR="98601" marT="49301" marB="4930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800" dirty="0"/>
                        <a:t>3</a:t>
                      </a:r>
                      <a:endParaRPr lang="en-GB" sz="2800" dirty="0"/>
                    </a:p>
                  </a:txBody>
                  <a:tcPr marL="98601" marR="98601" marT="49301" marB="4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800" dirty="0"/>
                        <a:t>5</a:t>
                      </a:r>
                      <a:endParaRPr lang="en-GB" sz="2800" dirty="0"/>
                    </a:p>
                  </a:txBody>
                  <a:tcPr marL="98601" marR="98601" marT="49301" marB="4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800" dirty="0"/>
                        <a:t>7</a:t>
                      </a:r>
                      <a:endParaRPr lang="en-GB" sz="2800" dirty="0"/>
                    </a:p>
                  </a:txBody>
                  <a:tcPr marL="98601" marR="98601" marT="49301" marB="4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dirty="0"/>
                    </a:p>
                  </a:txBody>
                  <a:tcPr marL="98601" marR="98601" marT="49301" marB="493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8708">
                <a:tc>
                  <a:txBody>
                    <a:bodyPr/>
                    <a:lstStyle/>
                    <a:p>
                      <a:endParaRPr lang="en-GB" sz="1300"/>
                    </a:p>
                  </a:txBody>
                  <a:tcPr marL="98601" marR="98601" marT="49301" marB="4930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800" dirty="0"/>
                        <a:t>6</a:t>
                      </a:r>
                      <a:endParaRPr lang="en-GB" sz="2800" dirty="0"/>
                    </a:p>
                  </a:txBody>
                  <a:tcPr marL="98601" marR="98601" marT="49301" marB="4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800" dirty="0"/>
                        <a:t>2</a:t>
                      </a:r>
                      <a:endParaRPr lang="en-GB" sz="2800" dirty="0"/>
                    </a:p>
                  </a:txBody>
                  <a:tcPr marL="98601" marR="98601" marT="49301" marB="4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800" dirty="0"/>
                        <a:t>3</a:t>
                      </a:r>
                      <a:endParaRPr lang="en-GB" sz="2800" dirty="0"/>
                    </a:p>
                  </a:txBody>
                  <a:tcPr marL="98601" marR="98601" marT="49301" marB="4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dirty="0"/>
                    </a:p>
                  </a:txBody>
                  <a:tcPr marL="98601" marR="98601" marT="49301" marB="493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8708">
                <a:tc>
                  <a:txBody>
                    <a:bodyPr/>
                    <a:lstStyle/>
                    <a:p>
                      <a:endParaRPr lang="en-GB" sz="1300" dirty="0"/>
                    </a:p>
                  </a:txBody>
                  <a:tcPr marL="98601" marR="98601" marT="49301" marB="4930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800" dirty="0"/>
                        <a:t>9</a:t>
                      </a:r>
                      <a:endParaRPr lang="en-GB" sz="2800" dirty="0"/>
                    </a:p>
                  </a:txBody>
                  <a:tcPr marL="98601" marR="98601" marT="49301" marB="4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800" dirty="0"/>
                        <a:t>9</a:t>
                      </a:r>
                      <a:endParaRPr lang="en-GB" sz="2800" dirty="0"/>
                    </a:p>
                  </a:txBody>
                  <a:tcPr marL="98601" marR="98601" marT="49301" marB="4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800" dirty="0"/>
                        <a:t>9</a:t>
                      </a:r>
                      <a:endParaRPr lang="en-GB" sz="2800" dirty="0"/>
                    </a:p>
                  </a:txBody>
                  <a:tcPr marL="98601" marR="98601" marT="49301" marB="4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/>
                    </a:p>
                  </a:txBody>
                  <a:tcPr marL="98601" marR="98601" marT="49301" marB="493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8708">
                <a:tc>
                  <a:txBody>
                    <a:bodyPr/>
                    <a:lstStyle/>
                    <a:p>
                      <a:endParaRPr lang="en-GB" sz="1300" dirty="0"/>
                    </a:p>
                  </a:txBody>
                  <a:tcPr marL="98601" marR="98601" marT="49301" marB="4930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dirty="0"/>
                    </a:p>
                  </a:txBody>
                  <a:tcPr marL="98601" marR="98601" marT="49301" marB="493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dirty="0"/>
                    </a:p>
                  </a:txBody>
                  <a:tcPr marL="98601" marR="98601" marT="49301" marB="493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dirty="0"/>
                    </a:p>
                  </a:txBody>
                  <a:tcPr marL="98601" marR="98601" marT="49301" marB="493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dirty="0"/>
                    </a:p>
                  </a:txBody>
                  <a:tcPr marL="98601" marR="98601" marT="49301" marB="493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13" name="Straight Arrow Connector 12"/>
          <p:cNvCxnSpPr/>
          <p:nvPr/>
        </p:nvCxnSpPr>
        <p:spPr>
          <a:xfrm flipV="1">
            <a:off x="7452834" y="4869160"/>
            <a:ext cx="705057" cy="480053"/>
          </a:xfrm>
          <a:prstGeom prst="straightConnector1">
            <a:avLst/>
          </a:prstGeom>
          <a:ln w="19050" cmpd="sng">
            <a:headEnd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8401660" y="4197086"/>
            <a:ext cx="705057" cy="48005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9936427" y="5033174"/>
            <a:ext cx="543695" cy="75230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9342390" y="4200396"/>
            <a:ext cx="543695" cy="75230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 flipV="1">
            <a:off x="7597788" y="2394535"/>
            <a:ext cx="705057" cy="480053"/>
          </a:xfrm>
          <a:prstGeom prst="straightConnector1">
            <a:avLst/>
          </a:prstGeom>
          <a:ln w="19050" cmpd="sng">
            <a:headEnd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 flipV="1">
            <a:off x="8314094" y="3392903"/>
            <a:ext cx="705057" cy="48005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 flipV="1">
            <a:off x="10251684" y="2518503"/>
            <a:ext cx="705057" cy="480053"/>
          </a:xfrm>
          <a:prstGeom prst="straightConnector1">
            <a:avLst/>
          </a:prstGeom>
          <a:ln w="19050" cmpd="sng">
            <a:headEnd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 flipV="1">
            <a:off x="9237732" y="3353666"/>
            <a:ext cx="705057" cy="48005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1991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1160">
        <p:fade/>
      </p:transition>
    </mc:Choice>
    <mc:Fallback xmlns="">
      <p:transition spd="med" advTm="611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C48B908-CFB1-A0B9-DD5F-D63041948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Fill</a:t>
            </a:r>
            <a:r>
              <a:rPr lang="nl-NL" dirty="0"/>
              <a:t> </a:t>
            </a:r>
            <a:r>
              <a:rPr lang="nl-NL" dirty="0" err="1"/>
              <a:t>sinks</a:t>
            </a:r>
            <a:endParaRPr lang="en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Pits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removed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dirty="0" err="1"/>
              <a:t>Filling</a:t>
            </a:r>
            <a:r>
              <a:rPr lang="nl-NL" dirty="0"/>
              <a:t> up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dirty="0" err="1"/>
              <a:t>Cutting</a:t>
            </a:r>
            <a:r>
              <a:rPr lang="nl-NL" dirty="0"/>
              <a:t> </a:t>
            </a:r>
            <a:r>
              <a:rPr lang="nl-NL" dirty="0" err="1"/>
              <a:t>through</a:t>
            </a:r>
            <a:endParaRPr lang="nl-NL" dirty="0"/>
          </a:p>
          <a:p>
            <a:pPr lvl="1">
              <a:buFont typeface="Wingdings" panose="05000000000000000000" pitchFamily="2" charset="2"/>
              <a:buChar char="§"/>
            </a:pPr>
            <a:endParaRPr lang="en-GB" dirty="0"/>
          </a:p>
        </p:txBody>
      </p:sp>
      <p:sp>
        <p:nvSpPr>
          <p:cNvPr id="8" name="Picture 2"/>
          <p:cNvSpPr/>
          <p:nvPr/>
        </p:nvSpPr>
        <p:spPr>
          <a:xfrm>
            <a:off x="5519937" y="1679189"/>
            <a:ext cx="5102159" cy="355803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" name="Rectangle 1"/>
          <p:cNvSpPr/>
          <p:nvPr/>
        </p:nvSpPr>
        <p:spPr>
          <a:xfrm>
            <a:off x="5711957" y="1793615"/>
            <a:ext cx="576064" cy="28803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0" name="Rectangle 9"/>
          <p:cNvSpPr/>
          <p:nvPr/>
        </p:nvSpPr>
        <p:spPr>
          <a:xfrm>
            <a:off x="6288021" y="2276873"/>
            <a:ext cx="576064" cy="239706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1" name="Rectangle 10"/>
          <p:cNvSpPr/>
          <p:nvPr/>
        </p:nvSpPr>
        <p:spPr>
          <a:xfrm>
            <a:off x="6864788" y="2756927"/>
            <a:ext cx="576064" cy="191700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2" name="Rectangle 11"/>
          <p:cNvSpPr/>
          <p:nvPr/>
        </p:nvSpPr>
        <p:spPr>
          <a:xfrm>
            <a:off x="7436064" y="3434290"/>
            <a:ext cx="576064" cy="123964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3" name="Rectangle 12"/>
          <p:cNvSpPr/>
          <p:nvPr/>
        </p:nvSpPr>
        <p:spPr>
          <a:xfrm>
            <a:off x="8010273" y="3041754"/>
            <a:ext cx="576064" cy="163218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4" name="Rectangle 13"/>
          <p:cNvSpPr/>
          <p:nvPr/>
        </p:nvSpPr>
        <p:spPr>
          <a:xfrm>
            <a:off x="7434209" y="2884391"/>
            <a:ext cx="576064" cy="17895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5" name="Rectangle 14"/>
          <p:cNvSpPr/>
          <p:nvPr/>
        </p:nvSpPr>
        <p:spPr>
          <a:xfrm>
            <a:off x="8010273" y="3809839"/>
            <a:ext cx="576064" cy="86409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5" name="Right Arrow 4"/>
          <p:cNvSpPr/>
          <p:nvPr/>
        </p:nvSpPr>
        <p:spPr>
          <a:xfrm>
            <a:off x="5711958" y="1124745"/>
            <a:ext cx="3360373" cy="57159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/>
              <a:t>Flow </a:t>
            </a:r>
            <a:r>
              <a:rPr lang="nl-NL" sz="2400" dirty="0" err="1"/>
              <a:t>direction</a:t>
            </a:r>
            <a:endParaRPr lang="en-GB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766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699">
        <p:fade/>
      </p:transition>
    </mc:Choice>
    <mc:Fallback xmlns="">
      <p:transition spd="med" advTm="316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62455-D5CF-EE1C-E717-9813D16DB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Direction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2F2C0-D3E8-1636-D0A7-AFEE9FC5B0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2100942"/>
          </a:xfrm>
        </p:spPr>
        <p:txBody>
          <a:bodyPr/>
          <a:lstStyle/>
          <a:p>
            <a:pPr marL="239395" indent="-239395"/>
            <a:r>
              <a:rPr lang="en-GB" sz="2000" dirty="0">
                <a:latin typeface="Verdana"/>
                <a:ea typeface="Verdana"/>
              </a:rPr>
              <a:t>0 – 360 degrees</a:t>
            </a:r>
          </a:p>
          <a:p>
            <a:pPr marL="239395" indent="-239395"/>
            <a:r>
              <a:rPr lang="en-GB" sz="2000" dirty="0">
                <a:latin typeface="Verdana"/>
                <a:ea typeface="Verdana"/>
              </a:rPr>
              <a:t>&gt; 8 bit needed</a:t>
            </a:r>
          </a:p>
          <a:p>
            <a:pPr marL="239395" indent="-239395"/>
            <a:r>
              <a:rPr lang="en-GB" sz="2000" dirty="0">
                <a:latin typeface="Verdana"/>
                <a:ea typeface="Verdana"/>
              </a:rPr>
              <a:t>Only 8 discrete directions used </a:t>
            </a:r>
            <a:r>
              <a:rPr lang="en-GB" sz="2000" dirty="0">
                <a:latin typeface="Verdana"/>
                <a:ea typeface="Verdana"/>
                <a:sym typeface="Wingdings" panose="05000000000000000000" pitchFamily="2" charset="2"/>
              </a:rPr>
              <a:t> D8 or Single Flow Direction (SFD)</a:t>
            </a:r>
            <a:endParaRPr lang="en-GB" sz="2000" dirty="0">
              <a:latin typeface="Verdana"/>
              <a:ea typeface="Verdana"/>
            </a:endParaRPr>
          </a:p>
          <a:p>
            <a:pPr marL="239395" indent="-239395"/>
            <a:r>
              <a:rPr lang="en-GB" sz="2000" dirty="0">
                <a:latin typeface="Verdana"/>
                <a:ea typeface="Verdana"/>
              </a:rPr>
              <a:t>Tools use different encodings!</a:t>
            </a:r>
          </a:p>
          <a:p>
            <a:pPr marL="239395" indent="-239395"/>
            <a:r>
              <a:rPr lang="en-GB" sz="2000" dirty="0">
                <a:latin typeface="Verdana"/>
                <a:ea typeface="Verdana"/>
              </a:rPr>
              <a:t>D8 flow pointer raster</a:t>
            </a:r>
          </a:p>
        </p:txBody>
      </p:sp>
      <p:pic>
        <p:nvPicPr>
          <p:cNvPr id="6" name="Content Placeholder 5" descr="A compass with a black background&#10;&#10;Description automatically generated">
            <a:extLst>
              <a:ext uri="{FF2B5EF4-FFF2-40B4-BE49-F238E27FC236}">
                <a16:creationId xmlns:a16="http://schemas.microsoft.com/office/drawing/2014/main" id="{DFD53962-AB36-90B4-E35A-A77C0ADDD3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6437" y="0"/>
            <a:ext cx="4525963" cy="4525963"/>
          </a:xfr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B24213D-ECE3-7CC7-9D84-841AC34A35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1627659"/>
              </p:ext>
            </p:extLst>
          </p:nvPr>
        </p:nvGraphicFramePr>
        <p:xfrm>
          <a:off x="740229" y="4913537"/>
          <a:ext cx="1800000" cy="1800000"/>
        </p:xfrm>
        <a:graphic>
          <a:graphicData uri="http://schemas.openxmlformats.org/drawingml/2006/table">
            <a:tbl>
              <a:tblPr bandRow="1" bandCol="1">
                <a:tableStyleId>{2D5ABB26-0587-4C30-8999-92F81FD0307C}</a:tableStyleId>
              </a:tblPr>
              <a:tblGrid>
                <a:gridCol w="600000">
                  <a:extLst>
                    <a:ext uri="{9D8B030D-6E8A-4147-A177-3AD203B41FA5}">
                      <a16:colId xmlns:a16="http://schemas.microsoft.com/office/drawing/2014/main" val="1670956343"/>
                    </a:ext>
                  </a:extLst>
                </a:gridCol>
                <a:gridCol w="600000">
                  <a:extLst>
                    <a:ext uri="{9D8B030D-6E8A-4147-A177-3AD203B41FA5}">
                      <a16:colId xmlns:a16="http://schemas.microsoft.com/office/drawing/2014/main" val="1130957151"/>
                    </a:ext>
                  </a:extLst>
                </a:gridCol>
                <a:gridCol w="600000">
                  <a:extLst>
                    <a:ext uri="{9D8B030D-6E8A-4147-A177-3AD203B41FA5}">
                      <a16:colId xmlns:a16="http://schemas.microsoft.com/office/drawing/2014/main" val="689308982"/>
                    </a:ext>
                  </a:extLst>
                </a:gridCol>
              </a:tblGrid>
              <a:tr h="6000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32</a:t>
                      </a:r>
                      <a:endParaRPr lang="en-NL" sz="2000" dirty="0"/>
                    </a:p>
                  </a:txBody>
                  <a:tcPr marL="106107" marR="106107" marT="53050" marB="53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64</a:t>
                      </a:r>
                      <a:endParaRPr lang="en-NL" sz="2000" dirty="0"/>
                    </a:p>
                  </a:txBody>
                  <a:tcPr marL="106107" marR="106107" marT="53050" marB="53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128</a:t>
                      </a:r>
                      <a:endParaRPr lang="en-NL" sz="2000" dirty="0"/>
                    </a:p>
                  </a:txBody>
                  <a:tcPr marL="106107" marR="106107" marT="53050" marB="53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8623425"/>
                  </a:ext>
                </a:extLst>
              </a:tr>
              <a:tr h="6000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16</a:t>
                      </a:r>
                      <a:endParaRPr lang="en-NL" sz="2000" dirty="0"/>
                    </a:p>
                  </a:txBody>
                  <a:tcPr marL="106107" marR="106107" marT="53050" marB="53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-1</a:t>
                      </a:r>
                      <a:endParaRPr lang="en-NL" sz="2000" dirty="0"/>
                    </a:p>
                  </a:txBody>
                  <a:tcPr marL="106107" marR="106107" marT="53050" marB="53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  <a:endParaRPr lang="en-NL" sz="2000" dirty="0"/>
                    </a:p>
                  </a:txBody>
                  <a:tcPr marL="106107" marR="106107" marT="53050" marB="53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6622336"/>
                  </a:ext>
                </a:extLst>
              </a:tr>
              <a:tr h="6000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</a:t>
                      </a:r>
                      <a:endParaRPr lang="en-NL" sz="2000" dirty="0"/>
                    </a:p>
                  </a:txBody>
                  <a:tcPr marL="106107" marR="106107" marT="53050" marB="53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  <a:endParaRPr lang="en-NL" sz="2000" dirty="0"/>
                    </a:p>
                  </a:txBody>
                  <a:tcPr marL="106107" marR="106107" marT="53050" marB="53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  <a:endParaRPr lang="en-NL" sz="2000" dirty="0"/>
                    </a:p>
                  </a:txBody>
                  <a:tcPr marL="106107" marR="106107" marT="53050" marB="53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6347592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45B0A9A-A706-FAA8-3F15-D525AF2275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380264"/>
              </p:ext>
            </p:extLst>
          </p:nvPr>
        </p:nvGraphicFramePr>
        <p:xfrm>
          <a:off x="3211286" y="4913537"/>
          <a:ext cx="1800000" cy="1800000"/>
        </p:xfrm>
        <a:graphic>
          <a:graphicData uri="http://schemas.openxmlformats.org/drawingml/2006/table">
            <a:tbl>
              <a:tblPr bandRow="1" bandCol="1">
                <a:tableStyleId>{2D5ABB26-0587-4C30-8999-92F81FD0307C}</a:tableStyleId>
              </a:tblPr>
              <a:tblGrid>
                <a:gridCol w="600000">
                  <a:extLst>
                    <a:ext uri="{9D8B030D-6E8A-4147-A177-3AD203B41FA5}">
                      <a16:colId xmlns:a16="http://schemas.microsoft.com/office/drawing/2014/main" val="1670956343"/>
                    </a:ext>
                  </a:extLst>
                </a:gridCol>
                <a:gridCol w="600000">
                  <a:extLst>
                    <a:ext uri="{9D8B030D-6E8A-4147-A177-3AD203B41FA5}">
                      <a16:colId xmlns:a16="http://schemas.microsoft.com/office/drawing/2014/main" val="1130957151"/>
                    </a:ext>
                  </a:extLst>
                </a:gridCol>
                <a:gridCol w="600000">
                  <a:extLst>
                    <a:ext uri="{9D8B030D-6E8A-4147-A177-3AD203B41FA5}">
                      <a16:colId xmlns:a16="http://schemas.microsoft.com/office/drawing/2014/main" val="689308982"/>
                    </a:ext>
                  </a:extLst>
                </a:gridCol>
              </a:tblGrid>
              <a:tr h="6000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</a:t>
                      </a:r>
                      <a:endParaRPr lang="en-NL" sz="2000" dirty="0"/>
                    </a:p>
                  </a:txBody>
                  <a:tcPr marL="106107" marR="106107" marT="53050" marB="53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</a:t>
                      </a:r>
                      <a:endParaRPr lang="en-NL" sz="2000" dirty="0"/>
                    </a:p>
                  </a:txBody>
                  <a:tcPr marL="106107" marR="106107" marT="53050" marB="53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</a:t>
                      </a:r>
                      <a:endParaRPr lang="en-NL" sz="2000" dirty="0"/>
                    </a:p>
                  </a:txBody>
                  <a:tcPr marL="106107" marR="106107" marT="53050" marB="53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8623425"/>
                  </a:ext>
                </a:extLst>
              </a:tr>
              <a:tr h="6000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  <a:endParaRPr lang="en-NL" sz="2000" dirty="0"/>
                    </a:p>
                  </a:txBody>
                  <a:tcPr marL="106107" marR="106107" marT="53050" marB="53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  <a:endParaRPr lang="en-NL" sz="2000" dirty="0"/>
                    </a:p>
                  </a:txBody>
                  <a:tcPr marL="106107" marR="106107" marT="53050" marB="53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  <a:endParaRPr lang="en-NL" sz="2000" dirty="0"/>
                    </a:p>
                  </a:txBody>
                  <a:tcPr marL="106107" marR="106107" marT="53050" marB="53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6622336"/>
                  </a:ext>
                </a:extLst>
              </a:tr>
              <a:tr h="6000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  <a:endParaRPr lang="en-NL" sz="2000" dirty="0"/>
                    </a:p>
                  </a:txBody>
                  <a:tcPr marL="106107" marR="106107" marT="53050" marB="53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  <a:endParaRPr lang="en-NL" sz="2000" dirty="0"/>
                    </a:p>
                  </a:txBody>
                  <a:tcPr marL="106107" marR="106107" marT="53050" marB="53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  <a:endParaRPr lang="en-NL" sz="2000" dirty="0"/>
                    </a:p>
                  </a:txBody>
                  <a:tcPr marL="106107" marR="106107" marT="53050" marB="53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634759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A12E84E-5C23-6D46-69E5-5614DF2E01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429909"/>
              </p:ext>
            </p:extLst>
          </p:nvPr>
        </p:nvGraphicFramePr>
        <p:xfrm>
          <a:off x="5641974" y="4913537"/>
          <a:ext cx="1800000" cy="1800000"/>
        </p:xfrm>
        <a:graphic>
          <a:graphicData uri="http://schemas.openxmlformats.org/drawingml/2006/table">
            <a:tbl>
              <a:tblPr bandRow="1" bandCol="1">
                <a:tableStyleId>{2D5ABB26-0587-4C30-8999-92F81FD0307C}</a:tableStyleId>
              </a:tblPr>
              <a:tblGrid>
                <a:gridCol w="600000">
                  <a:extLst>
                    <a:ext uri="{9D8B030D-6E8A-4147-A177-3AD203B41FA5}">
                      <a16:colId xmlns:a16="http://schemas.microsoft.com/office/drawing/2014/main" val="1670956343"/>
                    </a:ext>
                  </a:extLst>
                </a:gridCol>
                <a:gridCol w="600000">
                  <a:extLst>
                    <a:ext uri="{9D8B030D-6E8A-4147-A177-3AD203B41FA5}">
                      <a16:colId xmlns:a16="http://schemas.microsoft.com/office/drawing/2014/main" val="1130957151"/>
                    </a:ext>
                  </a:extLst>
                </a:gridCol>
                <a:gridCol w="600000">
                  <a:extLst>
                    <a:ext uri="{9D8B030D-6E8A-4147-A177-3AD203B41FA5}">
                      <a16:colId xmlns:a16="http://schemas.microsoft.com/office/drawing/2014/main" val="689308982"/>
                    </a:ext>
                  </a:extLst>
                </a:gridCol>
              </a:tblGrid>
              <a:tr h="6000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</a:t>
                      </a:r>
                      <a:endParaRPr lang="en-NL" sz="2000" dirty="0"/>
                    </a:p>
                  </a:txBody>
                  <a:tcPr marL="106107" marR="106107" marT="53050" marB="53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  <a:endParaRPr lang="en-NL" sz="2000" dirty="0"/>
                    </a:p>
                  </a:txBody>
                  <a:tcPr marL="106107" marR="106107" marT="53050" marB="53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  <a:endParaRPr lang="en-NL" sz="2000" dirty="0"/>
                    </a:p>
                  </a:txBody>
                  <a:tcPr marL="106107" marR="106107" marT="53050" marB="53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8623425"/>
                  </a:ext>
                </a:extLst>
              </a:tr>
              <a:tr h="6000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  <a:endParaRPr lang="en-NL" sz="2000" dirty="0"/>
                    </a:p>
                  </a:txBody>
                  <a:tcPr marL="106107" marR="106107" marT="53050" marB="53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255</a:t>
                      </a:r>
                      <a:endParaRPr lang="en-NL" sz="2000" dirty="0"/>
                    </a:p>
                  </a:txBody>
                  <a:tcPr marL="106107" marR="106107" marT="53050" marB="53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  <a:endParaRPr lang="en-NL" sz="2000" dirty="0"/>
                    </a:p>
                  </a:txBody>
                  <a:tcPr marL="106107" marR="106107" marT="53050" marB="53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6622336"/>
                  </a:ext>
                </a:extLst>
              </a:tr>
              <a:tr h="6000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  <a:endParaRPr lang="en-NL" sz="2000" dirty="0"/>
                    </a:p>
                  </a:txBody>
                  <a:tcPr marL="106107" marR="106107" marT="53050" marB="53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  <a:endParaRPr lang="en-NL" sz="2000" dirty="0"/>
                    </a:p>
                  </a:txBody>
                  <a:tcPr marL="106107" marR="106107" marT="53050" marB="53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  <a:endParaRPr lang="en-NL" sz="2000" dirty="0"/>
                    </a:p>
                  </a:txBody>
                  <a:tcPr marL="106107" marR="106107" marT="53050" marB="53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6347592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EDB3A32-3DA5-5B74-931C-DCAB8532DF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0590353"/>
              </p:ext>
            </p:extLst>
          </p:nvPr>
        </p:nvGraphicFramePr>
        <p:xfrm>
          <a:off x="8030935" y="4913537"/>
          <a:ext cx="1800000" cy="1800000"/>
        </p:xfrm>
        <a:graphic>
          <a:graphicData uri="http://schemas.openxmlformats.org/drawingml/2006/table">
            <a:tbl>
              <a:tblPr bandRow="1" bandCol="1">
                <a:tableStyleId>{2D5ABB26-0587-4C30-8999-92F81FD0307C}</a:tableStyleId>
              </a:tblPr>
              <a:tblGrid>
                <a:gridCol w="600000">
                  <a:extLst>
                    <a:ext uri="{9D8B030D-6E8A-4147-A177-3AD203B41FA5}">
                      <a16:colId xmlns:a16="http://schemas.microsoft.com/office/drawing/2014/main" val="1670956343"/>
                    </a:ext>
                  </a:extLst>
                </a:gridCol>
                <a:gridCol w="600000">
                  <a:extLst>
                    <a:ext uri="{9D8B030D-6E8A-4147-A177-3AD203B41FA5}">
                      <a16:colId xmlns:a16="http://schemas.microsoft.com/office/drawing/2014/main" val="1130957151"/>
                    </a:ext>
                  </a:extLst>
                </a:gridCol>
                <a:gridCol w="600000">
                  <a:extLst>
                    <a:ext uri="{9D8B030D-6E8A-4147-A177-3AD203B41FA5}">
                      <a16:colId xmlns:a16="http://schemas.microsoft.com/office/drawing/2014/main" val="689308982"/>
                    </a:ext>
                  </a:extLst>
                </a:gridCol>
              </a:tblGrid>
              <a:tr h="6000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  <a:endParaRPr lang="en-NL" sz="2000" dirty="0"/>
                    </a:p>
                  </a:txBody>
                  <a:tcPr marL="106107" marR="106107" marT="53050" marB="53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  <a:endParaRPr lang="en-NL" sz="2000" dirty="0"/>
                    </a:p>
                  </a:txBody>
                  <a:tcPr marL="106107" marR="106107" marT="53050" marB="53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  <a:endParaRPr lang="en-NL" sz="2000" dirty="0"/>
                    </a:p>
                  </a:txBody>
                  <a:tcPr marL="106107" marR="106107" marT="53050" marB="53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8623425"/>
                  </a:ext>
                </a:extLst>
              </a:tr>
              <a:tr h="6000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  <a:endParaRPr lang="en-NL" sz="2000" dirty="0"/>
                    </a:p>
                  </a:txBody>
                  <a:tcPr marL="106107" marR="106107" marT="53050" marB="53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NULL</a:t>
                      </a:r>
                      <a:endParaRPr lang="en-NL" sz="1400" dirty="0"/>
                    </a:p>
                  </a:txBody>
                  <a:tcPr marL="106107" marR="106107" marT="53050" marB="53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</a:t>
                      </a:r>
                      <a:endParaRPr lang="en-NL" sz="2000" dirty="0"/>
                    </a:p>
                  </a:txBody>
                  <a:tcPr marL="106107" marR="106107" marT="53050" marB="53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6622336"/>
                  </a:ext>
                </a:extLst>
              </a:tr>
              <a:tr h="6000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  <a:endParaRPr lang="en-NL" sz="2000" dirty="0"/>
                    </a:p>
                  </a:txBody>
                  <a:tcPr marL="106107" marR="106107" marT="53050" marB="53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  <a:endParaRPr lang="en-NL" sz="2000" dirty="0"/>
                    </a:p>
                  </a:txBody>
                  <a:tcPr marL="106107" marR="106107" marT="53050" marB="53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</a:t>
                      </a:r>
                      <a:endParaRPr lang="en-NL" sz="2000" dirty="0"/>
                    </a:p>
                  </a:txBody>
                  <a:tcPr marL="106107" marR="106107" marT="53050" marB="53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634759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E016618B-D1B5-53F4-9AD9-714A29FDB218}"/>
              </a:ext>
            </a:extLst>
          </p:cNvPr>
          <p:cNvSpPr txBox="1"/>
          <p:nvPr/>
        </p:nvSpPr>
        <p:spPr>
          <a:xfrm>
            <a:off x="1164772" y="4605760"/>
            <a:ext cx="763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ArcGIS</a:t>
            </a:r>
            <a:endParaRPr lang="en-NL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D2356C-6092-F1BE-D038-B0D912EE61AB}"/>
              </a:ext>
            </a:extLst>
          </p:cNvPr>
          <p:cNvSpPr txBox="1"/>
          <p:nvPr/>
        </p:nvSpPr>
        <p:spPr>
          <a:xfrm>
            <a:off x="3630224" y="4605759"/>
            <a:ext cx="962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PCRaster</a:t>
            </a:r>
            <a:endParaRPr lang="en-NL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2D6449-A9AD-FEBE-6A82-180FC3216C54}"/>
              </a:ext>
            </a:extLst>
          </p:cNvPr>
          <p:cNvSpPr txBox="1"/>
          <p:nvPr/>
        </p:nvSpPr>
        <p:spPr>
          <a:xfrm>
            <a:off x="6160298" y="4619235"/>
            <a:ext cx="684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SAGA</a:t>
            </a:r>
            <a:endParaRPr lang="en-NL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4D44C0-D2A2-9F43-6DA4-D8977E08E33A}"/>
              </a:ext>
            </a:extLst>
          </p:cNvPr>
          <p:cNvSpPr txBox="1"/>
          <p:nvPr/>
        </p:nvSpPr>
        <p:spPr>
          <a:xfrm>
            <a:off x="8549259" y="4632711"/>
            <a:ext cx="814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GRASS</a:t>
            </a:r>
            <a:endParaRPr lang="en-NL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4E1A933-5ACF-7756-B38B-E14F8D82C3D1}"/>
              </a:ext>
            </a:extLst>
          </p:cNvPr>
          <p:cNvGrpSpPr/>
          <p:nvPr/>
        </p:nvGrpSpPr>
        <p:grpSpPr>
          <a:xfrm>
            <a:off x="1169982" y="5279571"/>
            <a:ext cx="920075" cy="1023258"/>
            <a:chOff x="1169982" y="5279571"/>
            <a:chExt cx="920075" cy="1023258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71F6B1C-6F71-D4EE-5533-7FF1F077356C}"/>
                </a:ext>
              </a:extLst>
            </p:cNvPr>
            <p:cNvCxnSpPr>
              <a:cxnSpLocks/>
            </p:cNvCxnSpPr>
            <p:nvPr/>
          </p:nvCxnSpPr>
          <p:spPr>
            <a:xfrm>
              <a:off x="1792629" y="6042081"/>
              <a:ext cx="297428" cy="2607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AF9B01E-2FDA-1632-D6CD-2067D73D0E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40229" y="5279571"/>
              <a:ext cx="0" cy="381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249BFE0-4C36-4854-04CA-1AA8DC92F149}"/>
                </a:ext>
              </a:extLst>
            </p:cNvPr>
            <p:cNvCxnSpPr>
              <a:cxnSpLocks/>
            </p:cNvCxnSpPr>
            <p:nvPr/>
          </p:nvCxnSpPr>
          <p:spPr>
            <a:xfrm>
              <a:off x="1792629" y="5845627"/>
              <a:ext cx="29742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94834DB-B122-D7D4-F6E6-C1D6D447FF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2209" y="5410200"/>
              <a:ext cx="317848" cy="2503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EC340CB-C327-6624-5145-41D6C203F67B}"/>
                </a:ext>
              </a:extLst>
            </p:cNvPr>
            <p:cNvCxnSpPr>
              <a:cxnSpLocks/>
            </p:cNvCxnSpPr>
            <p:nvPr/>
          </p:nvCxnSpPr>
          <p:spPr>
            <a:xfrm>
              <a:off x="1640229" y="5921829"/>
              <a:ext cx="0" cy="381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F7E6B6F8-4E5C-903F-C466-C5A71560E7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08990" y="5410199"/>
              <a:ext cx="317848" cy="2503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57003C4-EF95-4C7E-B73B-A858382EC5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5475" y="5846195"/>
              <a:ext cx="29742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0A10BD9-C47B-9C5C-85C5-0734C0CA5074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169982" y="6000744"/>
              <a:ext cx="317848" cy="2503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0B5D88C-A477-534F-5AF8-69BC4B8B49FE}"/>
              </a:ext>
            </a:extLst>
          </p:cNvPr>
          <p:cNvGrpSpPr/>
          <p:nvPr/>
        </p:nvGrpSpPr>
        <p:grpSpPr>
          <a:xfrm>
            <a:off x="3592629" y="5279571"/>
            <a:ext cx="920075" cy="1023258"/>
            <a:chOff x="1169982" y="5279571"/>
            <a:chExt cx="920075" cy="1023258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9564E2F4-3B18-AC07-26F1-7B34B99CCB32}"/>
                </a:ext>
              </a:extLst>
            </p:cNvPr>
            <p:cNvCxnSpPr>
              <a:cxnSpLocks/>
            </p:cNvCxnSpPr>
            <p:nvPr/>
          </p:nvCxnSpPr>
          <p:spPr>
            <a:xfrm>
              <a:off x="1792629" y="6042081"/>
              <a:ext cx="297428" cy="2607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B3647DE0-4CB1-186A-9F68-3C5FBD2363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40229" y="5279571"/>
              <a:ext cx="0" cy="381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687DBCA1-8983-E543-E109-D9415BCA39D4}"/>
                </a:ext>
              </a:extLst>
            </p:cNvPr>
            <p:cNvCxnSpPr>
              <a:cxnSpLocks/>
            </p:cNvCxnSpPr>
            <p:nvPr/>
          </p:nvCxnSpPr>
          <p:spPr>
            <a:xfrm>
              <a:off x="1792629" y="5845627"/>
              <a:ext cx="29742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0D18E603-A01C-629F-C0B3-9F597B4CD4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2209" y="5410200"/>
              <a:ext cx="317848" cy="2503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DC00AB1-D6EC-917D-7FCD-0B7962003C23}"/>
                </a:ext>
              </a:extLst>
            </p:cNvPr>
            <p:cNvCxnSpPr>
              <a:cxnSpLocks/>
            </p:cNvCxnSpPr>
            <p:nvPr/>
          </p:nvCxnSpPr>
          <p:spPr>
            <a:xfrm>
              <a:off x="1640229" y="5921829"/>
              <a:ext cx="0" cy="381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D61C3859-AFE8-5D38-A687-D821B6CB175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08990" y="5410199"/>
              <a:ext cx="317848" cy="2503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E89E1739-D6FF-F2D5-2787-E9D40D801C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5475" y="5846195"/>
              <a:ext cx="29742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BE4F624F-A3EB-3D96-5F64-587B4198D948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169982" y="6000744"/>
              <a:ext cx="317848" cy="2503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0C0E140-E4C9-122E-9F9C-7F18DA6F4D4F}"/>
              </a:ext>
            </a:extLst>
          </p:cNvPr>
          <p:cNvGrpSpPr/>
          <p:nvPr/>
        </p:nvGrpSpPr>
        <p:grpSpPr>
          <a:xfrm>
            <a:off x="6042661" y="5314943"/>
            <a:ext cx="920075" cy="1023258"/>
            <a:chOff x="1169982" y="5279571"/>
            <a:chExt cx="920075" cy="1023258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D71B511D-10C6-A500-E05A-25C3EB36A519}"/>
                </a:ext>
              </a:extLst>
            </p:cNvPr>
            <p:cNvCxnSpPr>
              <a:cxnSpLocks/>
            </p:cNvCxnSpPr>
            <p:nvPr/>
          </p:nvCxnSpPr>
          <p:spPr>
            <a:xfrm>
              <a:off x="1792629" y="6042081"/>
              <a:ext cx="297428" cy="2607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B6062AFB-BCEC-7179-B20A-A0CA5C229F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40229" y="5279571"/>
              <a:ext cx="0" cy="381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AEDDC9C4-73D5-2F33-F9BB-2AA92B4C6C42}"/>
                </a:ext>
              </a:extLst>
            </p:cNvPr>
            <p:cNvCxnSpPr>
              <a:cxnSpLocks/>
            </p:cNvCxnSpPr>
            <p:nvPr/>
          </p:nvCxnSpPr>
          <p:spPr>
            <a:xfrm>
              <a:off x="1792629" y="5845627"/>
              <a:ext cx="29742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0C68970F-1FA5-78BF-1916-97BEB73EF7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2209" y="5410200"/>
              <a:ext cx="317848" cy="2503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784EA19C-E983-2607-DFEB-83548562C529}"/>
                </a:ext>
              </a:extLst>
            </p:cNvPr>
            <p:cNvCxnSpPr>
              <a:cxnSpLocks/>
            </p:cNvCxnSpPr>
            <p:nvPr/>
          </p:nvCxnSpPr>
          <p:spPr>
            <a:xfrm>
              <a:off x="1640229" y="5921829"/>
              <a:ext cx="0" cy="381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91C495B0-B0A4-A5C8-8920-E75BF0FE487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08990" y="5410199"/>
              <a:ext cx="317848" cy="2503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1B90BC9F-4D38-FA6F-7A4F-CF972FEA72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5475" y="5846195"/>
              <a:ext cx="29742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D4B12E0C-E515-8054-CA8E-085373B0755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169982" y="6000744"/>
              <a:ext cx="317848" cy="2503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40E5CFA-B18E-E7FF-0B32-4497111D211B}"/>
              </a:ext>
            </a:extLst>
          </p:cNvPr>
          <p:cNvGrpSpPr/>
          <p:nvPr/>
        </p:nvGrpSpPr>
        <p:grpSpPr>
          <a:xfrm>
            <a:off x="8443822" y="5301908"/>
            <a:ext cx="920075" cy="1023258"/>
            <a:chOff x="1169982" y="5279571"/>
            <a:chExt cx="920075" cy="1023258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FB20ED3F-F64F-DFDA-ADBE-3D0E67B87762}"/>
                </a:ext>
              </a:extLst>
            </p:cNvPr>
            <p:cNvCxnSpPr>
              <a:cxnSpLocks/>
            </p:cNvCxnSpPr>
            <p:nvPr/>
          </p:nvCxnSpPr>
          <p:spPr>
            <a:xfrm>
              <a:off x="1792629" y="6042081"/>
              <a:ext cx="297428" cy="2607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7F75E51C-29F1-D6C4-4471-C4B8063DB2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40229" y="5279571"/>
              <a:ext cx="0" cy="381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714B8052-1AEF-892C-5106-25AF988F983B}"/>
                </a:ext>
              </a:extLst>
            </p:cNvPr>
            <p:cNvCxnSpPr>
              <a:cxnSpLocks/>
            </p:cNvCxnSpPr>
            <p:nvPr/>
          </p:nvCxnSpPr>
          <p:spPr>
            <a:xfrm>
              <a:off x="1792629" y="5845627"/>
              <a:ext cx="29742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B49B5B0A-6FEB-ADD9-C36C-09934AB05E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2209" y="5410200"/>
              <a:ext cx="317848" cy="2503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83357C42-66F6-7E7B-3B27-547FC2F8D327}"/>
                </a:ext>
              </a:extLst>
            </p:cNvPr>
            <p:cNvCxnSpPr>
              <a:cxnSpLocks/>
            </p:cNvCxnSpPr>
            <p:nvPr/>
          </p:nvCxnSpPr>
          <p:spPr>
            <a:xfrm>
              <a:off x="1640229" y="5921829"/>
              <a:ext cx="0" cy="381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C8152015-56E6-CB9B-70B3-2933595D6B5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08990" y="5410199"/>
              <a:ext cx="317848" cy="2503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11BD0066-3E16-13DC-F81A-9AE95E83AB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5475" y="5846195"/>
              <a:ext cx="29742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7F237933-B2B6-6B66-517F-2CF8F59968E2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169982" y="6000744"/>
              <a:ext cx="317848" cy="2503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1487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  <p:bldP spid="12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A870298-2EAD-06BF-E841-148D9189F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Different flow direction algorithms</a:t>
            </a:r>
            <a:endParaRPr lang="en-NL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7BEAE4D-5227-34B1-86A2-C576D19DDEE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79200" y="1332001"/>
            <a:ext cx="6119571" cy="45259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NL" altLang="en-NL" sz="1600" b="1" i="0" u="none" strike="noStrike" cap="none" normalizeH="0" baseline="0" dirty="0">
                <a:ln>
                  <a:noFill/>
                </a:ln>
                <a:effectLst/>
              </a:rPr>
              <a:t>D8 Algorithm</a:t>
            </a:r>
            <a:r>
              <a:rPr kumimoji="0" lang="en-NL" altLang="en-NL" sz="1600" b="0" i="0" u="none" strike="noStrike" cap="none" normalizeH="0" baseline="0" dirty="0">
                <a:ln>
                  <a:noFill/>
                </a:ln>
                <a:effectLst/>
              </a:rPr>
              <a:t>:</a:t>
            </a:r>
          </a:p>
          <a:p>
            <a:pPr marL="457200" marR="0" lvl="1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NL" altLang="en-N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Assigns flow from each pixel to one of eight </a:t>
            </a:r>
            <a:r>
              <a:rPr kumimoji="0" lang="en-NL" altLang="en-NL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neighbo</a:t>
            </a:r>
            <a:r>
              <a:rPr kumimoji="0" lang="en-US" altLang="en-N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u</a:t>
            </a:r>
            <a:r>
              <a:rPr kumimoji="0" lang="en-NL" altLang="en-NL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rs</a:t>
            </a:r>
            <a:r>
              <a:rPr kumimoji="0" lang="en-NL" altLang="en-N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 </a:t>
            </a:r>
          </a:p>
          <a:p>
            <a:pPr marL="457200" marR="0" lvl="1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NL" altLang="en-N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Simplifies flow, leading to errors in hillslope areas. 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NL" altLang="en-NL" sz="1600" b="1" i="0" u="none" strike="noStrike" cap="none" normalizeH="0" baseline="0" dirty="0">
                <a:ln>
                  <a:noFill/>
                </a:ln>
                <a:effectLst/>
              </a:rPr>
              <a:t>D-Infinity (</a:t>
            </a:r>
            <a:r>
              <a:rPr kumimoji="0" lang="en-NL" altLang="en-NL" sz="1600" b="1" i="0" u="none" strike="noStrike" cap="none" normalizeH="0" baseline="0" dirty="0" err="1">
                <a:ln>
                  <a:noFill/>
                </a:ln>
                <a:effectLst/>
              </a:rPr>
              <a:t>Dinf</a:t>
            </a:r>
            <a:r>
              <a:rPr kumimoji="0" lang="en-NL" altLang="en-NL" sz="1600" b="1" i="0" u="none" strike="noStrike" cap="none" normalizeH="0" baseline="0" dirty="0">
                <a:ln>
                  <a:noFill/>
                </a:ln>
                <a:effectLst/>
              </a:rPr>
              <a:t>) Algorithm</a:t>
            </a:r>
            <a:r>
              <a:rPr kumimoji="0" lang="en-NL" altLang="en-NL" sz="1600" b="0" i="0" u="none" strike="noStrike" cap="none" normalizeH="0" baseline="0" dirty="0">
                <a:ln>
                  <a:noFill/>
                </a:ln>
                <a:effectLst/>
              </a:rPr>
              <a:t>:</a:t>
            </a:r>
          </a:p>
          <a:p>
            <a:pPr marL="457200" marR="0" lvl="1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NL" altLang="en-N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Addresses D8’s limitations on divergent hillslopes. </a:t>
            </a:r>
          </a:p>
          <a:p>
            <a:pPr marL="457200" marR="0" lvl="1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NL" altLang="en-N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Multiple flow direction algorithm, partitioning flow between one or two </a:t>
            </a:r>
            <a:r>
              <a:rPr kumimoji="0" lang="en-NL" altLang="en-NL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neighbo</a:t>
            </a:r>
            <a:r>
              <a:rPr kumimoji="0" lang="en-US" altLang="en-N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u</a:t>
            </a:r>
            <a:r>
              <a:rPr kumimoji="0" lang="en-NL" altLang="en-NL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rs</a:t>
            </a:r>
            <a:r>
              <a:rPr kumimoji="0" lang="en-NL" altLang="en-N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 </a:t>
            </a:r>
          </a:p>
          <a:p>
            <a:pPr marL="457200" marR="0" lvl="1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NL" altLang="en-N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Handles ambiguous topography, minimizes over-dispersion. 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NL" altLang="en-NL" sz="1600" b="1" i="0" u="none" strike="noStrike" cap="none" normalizeH="0" baseline="0" dirty="0">
                <a:ln>
                  <a:noFill/>
                </a:ln>
                <a:effectLst/>
              </a:rPr>
              <a:t>Single Flow Direction (SFD)</a:t>
            </a:r>
            <a:r>
              <a:rPr kumimoji="0" lang="en-NL" altLang="en-NL" sz="1600" b="0" i="0" u="none" strike="noStrike" cap="none" normalizeH="0" baseline="0" dirty="0">
                <a:ln>
                  <a:noFill/>
                </a:ln>
                <a:effectLst/>
              </a:rPr>
              <a:t>:</a:t>
            </a:r>
          </a:p>
          <a:p>
            <a:pPr marL="457200" marR="0" lvl="1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NL" altLang="en-N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Flow is directed to a single downstream </a:t>
            </a:r>
            <a:r>
              <a:rPr kumimoji="0" lang="en-NL" altLang="en-NL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neighbo</a:t>
            </a:r>
            <a:r>
              <a:rPr kumimoji="0" lang="en-US" altLang="en-N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u</a:t>
            </a:r>
            <a:r>
              <a:rPr kumimoji="0" lang="en-NL" altLang="en-N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r. </a:t>
            </a:r>
          </a:p>
          <a:p>
            <a:pPr marL="457200" marR="0" lvl="1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NL" altLang="en-N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Effective in convergent landscapes like channels. 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NL" altLang="en-NL" sz="1600" b="1" i="0" u="none" strike="noStrike" cap="none" normalizeH="0" baseline="0" dirty="0">
                <a:ln>
                  <a:noFill/>
                </a:ln>
                <a:effectLst/>
              </a:rPr>
              <a:t>Multiple Flow Directions (MFD)</a:t>
            </a:r>
            <a:r>
              <a:rPr kumimoji="0" lang="en-NL" altLang="en-NL" sz="1600" b="0" i="0" u="none" strike="noStrike" cap="none" normalizeH="0" baseline="0" dirty="0">
                <a:ln>
                  <a:noFill/>
                </a:ln>
                <a:effectLst/>
              </a:rPr>
              <a:t>:</a:t>
            </a:r>
          </a:p>
          <a:p>
            <a:pPr marL="457200" marR="0" lvl="1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NL" altLang="en-N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Allows flow partitioning across multiple </a:t>
            </a:r>
            <a:r>
              <a:rPr kumimoji="0" lang="en-NL" altLang="en-NL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neighbo</a:t>
            </a:r>
            <a:r>
              <a:rPr kumimoji="0" lang="en-US" altLang="en-N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u</a:t>
            </a:r>
            <a:r>
              <a:rPr kumimoji="0" lang="en-NL" altLang="en-NL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rs</a:t>
            </a:r>
            <a:r>
              <a:rPr kumimoji="0" lang="en-NL" altLang="en-N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 </a:t>
            </a:r>
          </a:p>
          <a:p>
            <a:pPr marL="457200" marR="0" lvl="1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lang="en-NL" altLang="en-NL" sz="1600" dirty="0">
                <a:solidFill>
                  <a:schemeClr val="tx1"/>
                </a:solidFill>
              </a:rPr>
              <a:t>Better represents divergent flow on hillslopes. </a:t>
            </a:r>
          </a:p>
        </p:txBody>
      </p:sp>
      <p:pic>
        <p:nvPicPr>
          <p:cNvPr id="6" name="Picture 5" descr="A map of africa with different colored rivers&#10;&#10;Description automatically generated">
            <a:extLst>
              <a:ext uri="{FF2B5EF4-FFF2-40B4-BE49-F238E27FC236}">
                <a16:creationId xmlns:a16="http://schemas.microsoft.com/office/drawing/2014/main" id="{F91B2237-2727-6939-D4CD-72250BDD0F7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0642" y="1556793"/>
            <a:ext cx="4476315" cy="44091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81088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9F9DF-9ACE-2A63-B21F-F47454D5C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tools for flow direction?</a:t>
            </a:r>
            <a:endParaRPr lang="en-NL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B2FAE818-338C-BEAD-C935-E92B98224D7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WhiteboxTools</a:t>
            </a:r>
            <a:r>
              <a:rPr lang="en-US" dirty="0"/>
              <a:t> has most options and for different pointer </a:t>
            </a:r>
            <a:r>
              <a:rPr lang="en-US" dirty="0" err="1"/>
              <a:t>rasters</a:t>
            </a:r>
            <a:endParaRPr lang="en-US" dirty="0"/>
          </a:p>
          <a:p>
            <a:r>
              <a:rPr lang="en-US" dirty="0"/>
              <a:t>If the workflow uses different processing provider tools, you need to reclassify the flow direction before using it in the next tool!</a:t>
            </a:r>
            <a:endParaRPr lang="en-NL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3715F70-EB5F-951F-1DFA-AE7BBB3CA21D}"/>
              </a:ext>
            </a:extLst>
          </p:cNvPr>
          <p:cNvGrpSpPr/>
          <p:nvPr/>
        </p:nvGrpSpPr>
        <p:grpSpPr>
          <a:xfrm>
            <a:off x="8588828" y="370114"/>
            <a:ext cx="2381856" cy="2895601"/>
            <a:chOff x="7872952" y="1828747"/>
            <a:chExt cx="2191056" cy="29021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777F4B0-E33B-A4BA-7340-8F9365F9C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72952" y="1828747"/>
              <a:ext cx="2019582" cy="76210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84593EA-AD00-C002-E42E-DBAB93FA3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72952" y="2693482"/>
              <a:ext cx="2191056" cy="75258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87EED9A-2D17-5D01-82A8-3CC8D05EA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72952" y="3597880"/>
              <a:ext cx="2057687" cy="49536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7F8FB05-FA98-06B3-10D6-0D85F77E1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01531" y="4245067"/>
              <a:ext cx="2133898" cy="485843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6BB5DD1-CE88-387B-517F-853A7A77EE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9896" y="4335214"/>
            <a:ext cx="2381582" cy="179095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BAD4153-D643-C58A-2DCA-5E7735C92F2F}"/>
              </a:ext>
            </a:extLst>
          </p:cNvPr>
          <p:cNvSpPr txBox="1"/>
          <p:nvPr/>
        </p:nvSpPr>
        <p:spPr>
          <a:xfrm>
            <a:off x="8572358" y="6126164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QGIS Core</a:t>
            </a:r>
            <a:endParaRPr lang="en-NL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6F4309-2C27-F86C-4490-540EFABDA3FB}"/>
              </a:ext>
            </a:extLst>
          </p:cNvPr>
          <p:cNvSpPr txBox="1"/>
          <p:nvPr/>
        </p:nvSpPr>
        <p:spPr>
          <a:xfrm>
            <a:off x="8619896" y="3438397"/>
            <a:ext cx="1369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WhiteboxTools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1758544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A1162-79D3-A39D-DFCB-D1DA40C6F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Verdana"/>
                <a:ea typeface="Verdana"/>
              </a:rPr>
              <a:t>Fill sinks algorithms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AAF32-8CF1-5490-60B3-2DB20A1F22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>
                <a:latin typeface="Verdana"/>
                <a:ea typeface="Verdana"/>
              </a:rPr>
              <a:t>SAGA &amp; </a:t>
            </a:r>
            <a:r>
              <a:rPr lang="en-GB" sz="2400" dirty="0" err="1">
                <a:latin typeface="Verdana"/>
                <a:ea typeface="Verdana"/>
              </a:rPr>
              <a:t>WhiteboxTools</a:t>
            </a:r>
            <a:endParaRPr lang="en-GB" sz="2400" dirty="0">
              <a:latin typeface="Verdana"/>
              <a:ea typeface="Verdana"/>
            </a:endParaRPr>
          </a:p>
          <a:p>
            <a:pPr marL="239395" indent="-239395"/>
            <a:r>
              <a:rPr lang="en-GB" sz="2400" dirty="0" err="1">
                <a:latin typeface="Verdana"/>
                <a:ea typeface="Verdana"/>
              </a:rPr>
              <a:t>Planchon</a:t>
            </a:r>
            <a:r>
              <a:rPr lang="en-GB" sz="2400" dirty="0">
                <a:latin typeface="Verdana"/>
                <a:ea typeface="Verdana"/>
              </a:rPr>
              <a:t> &amp; </a:t>
            </a:r>
            <a:r>
              <a:rPr lang="en-GB" sz="2400" dirty="0" err="1">
                <a:latin typeface="Verdana"/>
                <a:ea typeface="Verdana"/>
              </a:rPr>
              <a:t>Darboux</a:t>
            </a:r>
            <a:endParaRPr lang="en-GB" sz="2400" dirty="0">
              <a:latin typeface="Verdana"/>
              <a:ea typeface="Verdana"/>
            </a:endParaRPr>
          </a:p>
          <a:p>
            <a:pPr marL="239395" indent="-239395"/>
            <a:r>
              <a:rPr lang="en-GB" sz="2400" dirty="0">
                <a:latin typeface="Verdana"/>
                <a:ea typeface="Verdana"/>
              </a:rPr>
              <a:t>Wang &amp; Liu</a:t>
            </a:r>
          </a:p>
          <a:p>
            <a:pPr marL="0" indent="0">
              <a:buNone/>
            </a:pPr>
            <a:r>
              <a:rPr lang="en-GB" sz="2400" dirty="0" err="1">
                <a:latin typeface="Verdana"/>
                <a:ea typeface="Verdana"/>
              </a:rPr>
              <a:t>PCRaster</a:t>
            </a:r>
            <a:r>
              <a:rPr lang="en-GB" sz="2400" dirty="0">
                <a:latin typeface="Verdana"/>
                <a:ea typeface="Verdana"/>
              </a:rPr>
              <a:t> </a:t>
            </a:r>
          </a:p>
          <a:p>
            <a:r>
              <a:rPr lang="en-GB" sz="2400" dirty="0" err="1">
                <a:latin typeface="Verdana"/>
                <a:ea typeface="Verdana"/>
              </a:rPr>
              <a:t>lddcreate</a:t>
            </a:r>
            <a:endParaRPr lang="en-GB" sz="2400" dirty="0">
              <a:latin typeface="Verdana"/>
              <a:ea typeface="Verdana"/>
            </a:endParaRPr>
          </a:p>
          <a:p>
            <a:r>
              <a:rPr lang="en-GB" sz="2400" dirty="0" err="1">
                <a:latin typeface="Verdana"/>
                <a:ea typeface="Verdana"/>
              </a:rPr>
              <a:t>lddcreatedem</a:t>
            </a:r>
            <a:endParaRPr lang="en-GB" sz="2400" dirty="0">
              <a:latin typeface="Verdana"/>
              <a:ea typeface="Verdana"/>
            </a:endParaRPr>
          </a:p>
          <a:p>
            <a:pPr marL="0" indent="0">
              <a:buNone/>
            </a:pPr>
            <a:r>
              <a:rPr lang="en-GB" sz="2400" dirty="0">
                <a:latin typeface="Verdana"/>
                <a:ea typeface="Verdana"/>
              </a:rPr>
              <a:t>GRASS</a:t>
            </a:r>
          </a:p>
          <a:p>
            <a:r>
              <a:rPr lang="en-GB" sz="2400" dirty="0">
                <a:latin typeface="Verdana"/>
                <a:ea typeface="Verdana"/>
              </a:rPr>
              <a:t>Jenson &amp; Domingue</a:t>
            </a:r>
            <a:endParaRPr lang="en-GB" dirty="0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8006F3A9-8BCE-3D61-8D79-F3EE4098C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2258" y="4260908"/>
            <a:ext cx="4661268" cy="21818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98A68E-0BD9-CC1C-9EC5-F81505AD238C}"/>
              </a:ext>
            </a:extLst>
          </p:cNvPr>
          <p:cNvSpPr txBox="1"/>
          <p:nvPr/>
        </p:nvSpPr>
        <p:spPr>
          <a:xfrm>
            <a:off x="10281926" y="6442737"/>
            <a:ext cx="274319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 i="1" dirty="0"/>
              <a:t>Source: </a:t>
            </a:r>
            <a:r>
              <a:rPr lang="en-GB" sz="1200" i="1" dirty="0" err="1"/>
              <a:t>PCRaster</a:t>
            </a:r>
            <a:endParaRPr lang="en-US" sz="1200" i="1" dirty="0"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EB9446-8882-673A-7B89-A22429B88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93" y="4707112"/>
            <a:ext cx="2029108" cy="962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FBDC5C-5DCC-5DA9-B288-449C1D0A4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8580" y="3139189"/>
            <a:ext cx="4172532" cy="9621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4D2595-8953-0B95-ECF5-945D02F4BC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2652" y="1383973"/>
            <a:ext cx="4020111" cy="12860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F959217-F3EF-CD3B-42B0-B17C144308AA}"/>
              </a:ext>
            </a:extLst>
          </p:cNvPr>
          <p:cNvSpPr/>
          <p:nvPr/>
        </p:nvSpPr>
        <p:spPr>
          <a:xfrm>
            <a:off x="6891454" y="4260908"/>
            <a:ext cx="5300546" cy="2822468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615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A64B1D6-DFE0-67CC-8371-67C1E797C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Burn</a:t>
            </a:r>
            <a:r>
              <a:rPr lang="nl-NL" dirty="0"/>
              <a:t>-in </a:t>
            </a:r>
            <a:r>
              <a:rPr lang="nl-NL" dirty="0" err="1"/>
              <a:t>the</a:t>
            </a:r>
            <a:r>
              <a:rPr lang="nl-NL" dirty="0"/>
              <a:t> stream </a:t>
            </a:r>
            <a:r>
              <a:rPr lang="nl-NL" dirty="0" err="1"/>
              <a:t>network</a:t>
            </a:r>
            <a:endParaRPr lang="en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When a river network layer exists it can be used to force the flow direction algorithm to follow the river network</a:t>
            </a:r>
          </a:p>
        </p:txBody>
      </p:sp>
      <p:pic>
        <p:nvPicPr>
          <p:cNvPr id="1026" name="Picture 2" descr="http://www.ce.utexas.edu/prof/maidment/grad/hudgens/Fig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2164" y="3003535"/>
            <a:ext cx="8786871" cy="290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91744" y="5959004"/>
            <a:ext cx="26007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i="1" dirty="0"/>
              <a:t>Source: Brad </a:t>
            </a:r>
            <a:r>
              <a:rPr lang="nl-NL" sz="1600" i="1" dirty="0" err="1"/>
              <a:t>Hudgens</a:t>
            </a:r>
            <a:r>
              <a:rPr lang="nl-NL" sz="1600" i="1" dirty="0"/>
              <a:t> (1999)</a:t>
            </a:r>
            <a:endParaRPr lang="en-GB" sz="1600" i="1" dirty="0"/>
          </a:p>
        </p:txBody>
      </p:sp>
    </p:spTree>
    <p:extLst>
      <p:ext uri="{BB962C8B-B14F-4D97-AF65-F5344CB8AC3E}">
        <p14:creationId xmlns:p14="http://schemas.microsoft.com/office/powerpoint/2010/main" val="73333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955">
        <p:fade/>
      </p:transition>
    </mc:Choice>
    <mc:Fallback xmlns="">
      <p:transition spd="med" advTm="14955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A24B4-97F5-BE6F-4E58-5436AB2B2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 for burning</a:t>
            </a:r>
            <a:endParaRPr lang="en-NL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93BDC6-3E45-D831-33A6-067716A036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0666" y="2254454"/>
            <a:ext cx="4277322" cy="196242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E34B46-73B3-E55D-E8EC-EECA7FDC68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666" y="4299856"/>
            <a:ext cx="1733792" cy="6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6070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081713B-1769-A29F-FAA3-76C7F1D84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Flow Direction to Stream Link</a:t>
            </a:r>
            <a:endParaRPr lang="en-NL" dirty="0"/>
          </a:p>
        </p:txBody>
      </p:sp>
      <p:grpSp>
        <p:nvGrpSpPr>
          <p:cNvPr id="2" name="Group 1"/>
          <p:cNvGrpSpPr/>
          <p:nvPr/>
        </p:nvGrpSpPr>
        <p:grpSpPr>
          <a:xfrm>
            <a:off x="1100832" y="1316765"/>
            <a:ext cx="4470400" cy="4267200"/>
            <a:chOff x="825624" y="987574"/>
            <a:chExt cx="3352800" cy="3200400"/>
          </a:xfrm>
        </p:grpSpPr>
        <p:grpSp>
          <p:nvGrpSpPr>
            <p:cNvPr id="56" name="Group 54"/>
            <p:cNvGrpSpPr>
              <a:grpSpLocks/>
            </p:cNvGrpSpPr>
            <p:nvPr/>
          </p:nvGrpSpPr>
          <p:grpSpPr bwMode="auto">
            <a:xfrm>
              <a:off x="825624" y="987574"/>
              <a:ext cx="3352800" cy="3200400"/>
              <a:chOff x="1877" y="1152"/>
              <a:chExt cx="1971" cy="1776"/>
            </a:xfrm>
          </p:grpSpPr>
          <p:sp>
            <p:nvSpPr>
              <p:cNvPr id="82" name="Rectangle 55"/>
              <p:cNvSpPr>
                <a:spLocks noChangeArrowheads="1"/>
              </p:cNvSpPr>
              <p:nvPr/>
            </p:nvSpPr>
            <p:spPr bwMode="auto">
              <a:xfrm>
                <a:off x="1877" y="1152"/>
                <a:ext cx="395" cy="355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733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Rectangle 56"/>
              <p:cNvSpPr>
                <a:spLocks noChangeArrowheads="1"/>
              </p:cNvSpPr>
              <p:nvPr/>
            </p:nvSpPr>
            <p:spPr bwMode="auto">
              <a:xfrm>
                <a:off x="2272" y="1152"/>
                <a:ext cx="394" cy="355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733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Rectangle 57"/>
              <p:cNvSpPr>
                <a:spLocks noChangeArrowheads="1"/>
              </p:cNvSpPr>
              <p:nvPr/>
            </p:nvSpPr>
            <p:spPr bwMode="auto">
              <a:xfrm>
                <a:off x="2666" y="1152"/>
                <a:ext cx="394" cy="355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733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Rectangle 58"/>
              <p:cNvSpPr>
                <a:spLocks noChangeArrowheads="1"/>
              </p:cNvSpPr>
              <p:nvPr/>
            </p:nvSpPr>
            <p:spPr bwMode="auto">
              <a:xfrm>
                <a:off x="3060" y="1152"/>
                <a:ext cx="394" cy="355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733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Rectangle 59"/>
              <p:cNvSpPr>
                <a:spLocks noChangeArrowheads="1"/>
              </p:cNvSpPr>
              <p:nvPr/>
            </p:nvSpPr>
            <p:spPr bwMode="auto">
              <a:xfrm>
                <a:off x="3454" y="1152"/>
                <a:ext cx="394" cy="355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733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87" name="Rectangle 60"/>
              <p:cNvSpPr>
                <a:spLocks noChangeArrowheads="1"/>
              </p:cNvSpPr>
              <p:nvPr/>
            </p:nvSpPr>
            <p:spPr bwMode="auto">
              <a:xfrm>
                <a:off x="2666" y="2573"/>
                <a:ext cx="394" cy="355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733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Rectangle 61"/>
              <p:cNvSpPr>
                <a:spLocks noChangeArrowheads="1"/>
              </p:cNvSpPr>
              <p:nvPr/>
            </p:nvSpPr>
            <p:spPr bwMode="auto">
              <a:xfrm>
                <a:off x="3060" y="2573"/>
                <a:ext cx="394" cy="355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733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Rectangle 62"/>
              <p:cNvSpPr>
                <a:spLocks noChangeArrowheads="1"/>
              </p:cNvSpPr>
              <p:nvPr/>
            </p:nvSpPr>
            <p:spPr bwMode="auto">
              <a:xfrm>
                <a:off x="3454" y="2573"/>
                <a:ext cx="394" cy="355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733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Rectangle 63"/>
              <p:cNvSpPr>
                <a:spLocks noChangeArrowheads="1"/>
              </p:cNvSpPr>
              <p:nvPr/>
            </p:nvSpPr>
            <p:spPr bwMode="auto">
              <a:xfrm>
                <a:off x="1877" y="1507"/>
                <a:ext cx="395" cy="355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733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Rectangle 64"/>
              <p:cNvSpPr>
                <a:spLocks noChangeArrowheads="1"/>
              </p:cNvSpPr>
              <p:nvPr/>
            </p:nvSpPr>
            <p:spPr bwMode="auto">
              <a:xfrm>
                <a:off x="2272" y="1507"/>
                <a:ext cx="394" cy="355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733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2" name="Rectangle 65"/>
              <p:cNvSpPr>
                <a:spLocks noChangeArrowheads="1"/>
              </p:cNvSpPr>
              <p:nvPr/>
            </p:nvSpPr>
            <p:spPr bwMode="auto">
              <a:xfrm>
                <a:off x="2666" y="1507"/>
                <a:ext cx="394" cy="355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733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3" name="Rectangle 66"/>
              <p:cNvSpPr>
                <a:spLocks noChangeArrowheads="1"/>
              </p:cNvSpPr>
              <p:nvPr/>
            </p:nvSpPr>
            <p:spPr bwMode="auto">
              <a:xfrm>
                <a:off x="3060" y="1507"/>
                <a:ext cx="394" cy="355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733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4" name="Rectangle 67"/>
              <p:cNvSpPr>
                <a:spLocks noChangeArrowheads="1"/>
              </p:cNvSpPr>
              <p:nvPr/>
            </p:nvSpPr>
            <p:spPr bwMode="auto">
              <a:xfrm>
                <a:off x="3454" y="1507"/>
                <a:ext cx="394" cy="355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733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5" name="Rectangle 68"/>
              <p:cNvSpPr>
                <a:spLocks noChangeArrowheads="1"/>
              </p:cNvSpPr>
              <p:nvPr/>
            </p:nvSpPr>
            <p:spPr bwMode="auto">
              <a:xfrm>
                <a:off x="1877" y="1862"/>
                <a:ext cx="395" cy="35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733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6" name="Rectangle 69"/>
              <p:cNvSpPr>
                <a:spLocks noChangeArrowheads="1"/>
              </p:cNvSpPr>
              <p:nvPr/>
            </p:nvSpPr>
            <p:spPr bwMode="auto">
              <a:xfrm>
                <a:off x="2272" y="1862"/>
                <a:ext cx="394" cy="35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733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7" name="Rectangle 70"/>
              <p:cNvSpPr>
                <a:spLocks noChangeArrowheads="1"/>
              </p:cNvSpPr>
              <p:nvPr/>
            </p:nvSpPr>
            <p:spPr bwMode="auto">
              <a:xfrm>
                <a:off x="2666" y="1862"/>
                <a:ext cx="394" cy="35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733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8" name="Rectangle 71"/>
              <p:cNvSpPr>
                <a:spLocks noChangeArrowheads="1"/>
              </p:cNvSpPr>
              <p:nvPr/>
            </p:nvSpPr>
            <p:spPr bwMode="auto">
              <a:xfrm>
                <a:off x="3060" y="1862"/>
                <a:ext cx="394" cy="35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733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9" name="Rectangle 72"/>
              <p:cNvSpPr>
                <a:spLocks noChangeArrowheads="1"/>
              </p:cNvSpPr>
              <p:nvPr/>
            </p:nvSpPr>
            <p:spPr bwMode="auto">
              <a:xfrm>
                <a:off x="3454" y="1862"/>
                <a:ext cx="394" cy="35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733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00" name="Rectangle 73"/>
              <p:cNvSpPr>
                <a:spLocks noChangeArrowheads="1"/>
              </p:cNvSpPr>
              <p:nvPr/>
            </p:nvSpPr>
            <p:spPr bwMode="auto">
              <a:xfrm>
                <a:off x="1877" y="2218"/>
                <a:ext cx="395" cy="355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733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01" name="Rectangle 74"/>
              <p:cNvSpPr>
                <a:spLocks noChangeArrowheads="1"/>
              </p:cNvSpPr>
              <p:nvPr/>
            </p:nvSpPr>
            <p:spPr bwMode="auto">
              <a:xfrm>
                <a:off x="2272" y="2218"/>
                <a:ext cx="394" cy="355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733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02" name="Rectangle 75"/>
              <p:cNvSpPr>
                <a:spLocks noChangeArrowheads="1"/>
              </p:cNvSpPr>
              <p:nvPr/>
            </p:nvSpPr>
            <p:spPr bwMode="auto">
              <a:xfrm>
                <a:off x="2666" y="2218"/>
                <a:ext cx="394" cy="355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733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03" name="Rectangle 76"/>
              <p:cNvSpPr>
                <a:spLocks noChangeArrowheads="1"/>
              </p:cNvSpPr>
              <p:nvPr/>
            </p:nvSpPr>
            <p:spPr bwMode="auto">
              <a:xfrm>
                <a:off x="3060" y="2218"/>
                <a:ext cx="394" cy="355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733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04" name="Rectangle 77"/>
              <p:cNvSpPr>
                <a:spLocks noChangeArrowheads="1"/>
              </p:cNvSpPr>
              <p:nvPr/>
            </p:nvSpPr>
            <p:spPr bwMode="auto">
              <a:xfrm>
                <a:off x="3454" y="2218"/>
                <a:ext cx="394" cy="355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733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05" name="Rectangle 78"/>
              <p:cNvSpPr>
                <a:spLocks noChangeArrowheads="1"/>
              </p:cNvSpPr>
              <p:nvPr/>
            </p:nvSpPr>
            <p:spPr bwMode="auto">
              <a:xfrm>
                <a:off x="2272" y="2573"/>
                <a:ext cx="394" cy="355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733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06" name="Rectangle 79"/>
              <p:cNvSpPr>
                <a:spLocks noChangeArrowheads="1"/>
              </p:cNvSpPr>
              <p:nvPr/>
            </p:nvSpPr>
            <p:spPr bwMode="auto">
              <a:xfrm>
                <a:off x="1878" y="2573"/>
                <a:ext cx="394" cy="355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733" b="1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7" name="Line 80"/>
            <p:cNvSpPr>
              <a:spLocks noChangeShapeType="1"/>
            </p:cNvSpPr>
            <p:nvPr/>
          </p:nvSpPr>
          <p:spPr bwMode="auto">
            <a:xfrm>
              <a:off x="999627" y="1131182"/>
              <a:ext cx="353200" cy="348762"/>
            </a:xfrm>
            <a:prstGeom prst="line">
              <a:avLst/>
            </a:prstGeom>
            <a:ln>
              <a:headEnd/>
              <a:tailEnd type="arrow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58" name="Line 81"/>
            <p:cNvSpPr>
              <a:spLocks noChangeShapeType="1"/>
            </p:cNvSpPr>
            <p:nvPr/>
          </p:nvSpPr>
          <p:spPr bwMode="auto">
            <a:xfrm>
              <a:off x="1664473" y="1110666"/>
              <a:ext cx="353200" cy="348762"/>
            </a:xfrm>
            <a:prstGeom prst="line">
              <a:avLst/>
            </a:prstGeom>
            <a:ln>
              <a:headEnd/>
              <a:tailEnd type="arrow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59" name="Line 84"/>
            <p:cNvSpPr>
              <a:spLocks noChangeShapeType="1"/>
            </p:cNvSpPr>
            <p:nvPr/>
          </p:nvSpPr>
          <p:spPr bwMode="auto">
            <a:xfrm>
              <a:off x="2329320" y="2403136"/>
              <a:ext cx="353200" cy="348762"/>
            </a:xfrm>
            <a:prstGeom prst="line">
              <a:avLst/>
            </a:prstGeom>
            <a:ln>
              <a:headEnd/>
              <a:tailEnd type="arrow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60" name="Line 85"/>
            <p:cNvSpPr>
              <a:spLocks noChangeShapeType="1"/>
            </p:cNvSpPr>
            <p:nvPr/>
          </p:nvSpPr>
          <p:spPr bwMode="auto">
            <a:xfrm>
              <a:off x="978850" y="3059628"/>
              <a:ext cx="353200" cy="348762"/>
            </a:xfrm>
            <a:prstGeom prst="line">
              <a:avLst/>
            </a:prstGeom>
            <a:ln>
              <a:headEnd/>
              <a:tailEnd type="arrow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61" name="Line 86"/>
            <p:cNvSpPr>
              <a:spLocks noChangeShapeType="1"/>
            </p:cNvSpPr>
            <p:nvPr/>
          </p:nvSpPr>
          <p:spPr bwMode="auto">
            <a:xfrm>
              <a:off x="1685250" y="1767159"/>
              <a:ext cx="353200" cy="348762"/>
            </a:xfrm>
            <a:prstGeom prst="line">
              <a:avLst/>
            </a:prstGeom>
            <a:ln>
              <a:headEnd/>
              <a:tailEnd type="arrow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62" name="Line 87"/>
            <p:cNvSpPr>
              <a:spLocks noChangeShapeType="1"/>
            </p:cNvSpPr>
            <p:nvPr/>
          </p:nvSpPr>
          <p:spPr bwMode="auto">
            <a:xfrm rot="2592605" flipV="1">
              <a:off x="1010015" y="3708427"/>
              <a:ext cx="324632" cy="320553"/>
            </a:xfrm>
            <a:prstGeom prst="line">
              <a:avLst/>
            </a:prstGeom>
            <a:ln>
              <a:headEnd/>
              <a:tailEnd type="arrow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63" name="Line 88"/>
            <p:cNvSpPr>
              <a:spLocks noChangeShapeType="1"/>
            </p:cNvSpPr>
            <p:nvPr/>
          </p:nvSpPr>
          <p:spPr bwMode="auto">
            <a:xfrm rot="2592605" flipV="1">
              <a:off x="2360484" y="3687912"/>
              <a:ext cx="324632" cy="320553"/>
            </a:xfrm>
            <a:prstGeom prst="line">
              <a:avLst/>
            </a:prstGeom>
            <a:ln>
              <a:headEnd/>
              <a:tailEnd type="arrow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64" name="Line 91"/>
            <p:cNvSpPr>
              <a:spLocks noChangeShapeType="1"/>
            </p:cNvSpPr>
            <p:nvPr/>
          </p:nvSpPr>
          <p:spPr bwMode="auto">
            <a:xfrm rot="2592605" flipV="1">
              <a:off x="1695638" y="2436473"/>
              <a:ext cx="324632" cy="320553"/>
            </a:xfrm>
            <a:prstGeom prst="line">
              <a:avLst/>
            </a:prstGeom>
            <a:ln>
              <a:headEnd/>
              <a:tailEnd type="arrow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65" name="Line 92"/>
            <p:cNvSpPr>
              <a:spLocks noChangeShapeType="1"/>
            </p:cNvSpPr>
            <p:nvPr/>
          </p:nvSpPr>
          <p:spPr bwMode="auto">
            <a:xfrm rot="2592605" flipV="1">
              <a:off x="1010015" y="1779981"/>
              <a:ext cx="324632" cy="320553"/>
            </a:xfrm>
            <a:prstGeom prst="line">
              <a:avLst/>
            </a:prstGeom>
            <a:ln>
              <a:headEnd/>
              <a:tailEnd type="arrow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66" name="Line 93"/>
            <p:cNvSpPr>
              <a:spLocks noChangeShapeType="1"/>
            </p:cNvSpPr>
            <p:nvPr/>
          </p:nvSpPr>
          <p:spPr bwMode="auto">
            <a:xfrm rot="2807395">
              <a:off x="2354553" y="1175481"/>
              <a:ext cx="292344" cy="296064"/>
            </a:xfrm>
            <a:prstGeom prst="line">
              <a:avLst/>
            </a:prstGeom>
            <a:ln>
              <a:headEnd/>
              <a:tailEnd type="arrow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67" name="Line 94"/>
            <p:cNvSpPr>
              <a:spLocks noChangeShapeType="1"/>
            </p:cNvSpPr>
            <p:nvPr/>
          </p:nvSpPr>
          <p:spPr bwMode="auto">
            <a:xfrm rot="2807395">
              <a:off x="2354553" y="1831974"/>
              <a:ext cx="292344" cy="296064"/>
            </a:xfrm>
            <a:prstGeom prst="line">
              <a:avLst/>
            </a:prstGeom>
            <a:ln>
              <a:headEnd/>
              <a:tailEnd type="arrow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68" name="Line 95"/>
            <p:cNvSpPr>
              <a:spLocks noChangeShapeType="1"/>
            </p:cNvSpPr>
            <p:nvPr/>
          </p:nvSpPr>
          <p:spPr bwMode="auto">
            <a:xfrm rot="2807395">
              <a:off x="3684246" y="3083412"/>
              <a:ext cx="292344" cy="296064"/>
            </a:xfrm>
            <a:prstGeom prst="line">
              <a:avLst/>
            </a:prstGeom>
            <a:ln>
              <a:headEnd/>
              <a:tailEnd type="arrow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69" name="Line 96"/>
            <p:cNvSpPr>
              <a:spLocks noChangeShapeType="1"/>
            </p:cNvSpPr>
            <p:nvPr/>
          </p:nvSpPr>
          <p:spPr bwMode="auto">
            <a:xfrm rot="2807395">
              <a:off x="3060953" y="3062897"/>
              <a:ext cx="292344" cy="296064"/>
            </a:xfrm>
            <a:prstGeom prst="line">
              <a:avLst/>
            </a:prstGeom>
            <a:ln>
              <a:headEnd/>
              <a:tailEnd type="arrow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70" name="Line 97"/>
            <p:cNvSpPr>
              <a:spLocks noChangeShapeType="1"/>
            </p:cNvSpPr>
            <p:nvPr/>
          </p:nvSpPr>
          <p:spPr bwMode="auto">
            <a:xfrm rot="2807395">
              <a:off x="2333777" y="3062897"/>
              <a:ext cx="292344" cy="296064"/>
            </a:xfrm>
            <a:prstGeom prst="line">
              <a:avLst/>
            </a:prstGeom>
            <a:ln>
              <a:headEnd/>
              <a:tailEnd type="arrow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71" name="Line 98"/>
            <p:cNvSpPr>
              <a:spLocks noChangeShapeType="1"/>
            </p:cNvSpPr>
            <p:nvPr/>
          </p:nvSpPr>
          <p:spPr bwMode="auto">
            <a:xfrm rot="2807395">
              <a:off x="3040176" y="1154966"/>
              <a:ext cx="292344" cy="296064"/>
            </a:xfrm>
            <a:prstGeom prst="line">
              <a:avLst/>
            </a:prstGeom>
            <a:ln>
              <a:headEnd/>
              <a:tailEnd type="arrow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72" name="Line 99"/>
            <p:cNvSpPr>
              <a:spLocks noChangeShapeType="1"/>
            </p:cNvSpPr>
            <p:nvPr/>
          </p:nvSpPr>
          <p:spPr bwMode="auto">
            <a:xfrm rot="2807395">
              <a:off x="3040176" y="2426920"/>
              <a:ext cx="292344" cy="296064"/>
            </a:xfrm>
            <a:prstGeom prst="line">
              <a:avLst/>
            </a:prstGeom>
            <a:ln>
              <a:headEnd/>
              <a:tailEnd type="arrow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73" name="Line 100"/>
            <p:cNvSpPr>
              <a:spLocks noChangeShapeType="1"/>
            </p:cNvSpPr>
            <p:nvPr/>
          </p:nvSpPr>
          <p:spPr bwMode="auto">
            <a:xfrm rot="8207395">
              <a:off x="3703163" y="3741764"/>
              <a:ext cx="296064" cy="292344"/>
            </a:xfrm>
            <a:prstGeom prst="line">
              <a:avLst/>
            </a:prstGeom>
            <a:ln>
              <a:headEnd/>
              <a:tailEnd type="arrow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74" name="Line 101"/>
            <p:cNvSpPr>
              <a:spLocks noChangeShapeType="1"/>
            </p:cNvSpPr>
            <p:nvPr/>
          </p:nvSpPr>
          <p:spPr bwMode="auto">
            <a:xfrm rot="2807395">
              <a:off x="3705023" y="1811458"/>
              <a:ext cx="292344" cy="296064"/>
            </a:xfrm>
            <a:prstGeom prst="line">
              <a:avLst/>
            </a:prstGeom>
            <a:ln>
              <a:headEnd/>
              <a:tailEnd type="arrow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75" name="Line 102"/>
            <p:cNvSpPr>
              <a:spLocks noChangeShapeType="1"/>
            </p:cNvSpPr>
            <p:nvPr/>
          </p:nvSpPr>
          <p:spPr bwMode="auto">
            <a:xfrm flipH="1">
              <a:off x="3014943" y="1767159"/>
              <a:ext cx="353200" cy="348762"/>
            </a:xfrm>
            <a:prstGeom prst="line">
              <a:avLst/>
            </a:prstGeom>
            <a:ln>
              <a:headEnd/>
              <a:tailEnd type="arrow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76" name="Line 103"/>
            <p:cNvSpPr>
              <a:spLocks noChangeShapeType="1"/>
            </p:cNvSpPr>
            <p:nvPr/>
          </p:nvSpPr>
          <p:spPr bwMode="auto">
            <a:xfrm flipH="1">
              <a:off x="3659013" y="1151697"/>
              <a:ext cx="353200" cy="348762"/>
            </a:xfrm>
            <a:prstGeom prst="line">
              <a:avLst/>
            </a:prstGeom>
            <a:ln>
              <a:headEnd/>
              <a:tailEnd type="arrow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77" name="Line 104"/>
            <p:cNvSpPr>
              <a:spLocks noChangeShapeType="1"/>
            </p:cNvSpPr>
            <p:nvPr/>
          </p:nvSpPr>
          <p:spPr bwMode="auto">
            <a:xfrm flipH="1">
              <a:off x="3700566" y="2403136"/>
              <a:ext cx="353200" cy="348762"/>
            </a:xfrm>
            <a:prstGeom prst="line">
              <a:avLst/>
            </a:prstGeom>
            <a:ln>
              <a:headEnd/>
              <a:tailEnd type="arrow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78" name="Line 85"/>
            <p:cNvSpPr>
              <a:spLocks noChangeShapeType="1"/>
            </p:cNvSpPr>
            <p:nvPr/>
          </p:nvSpPr>
          <p:spPr bwMode="auto">
            <a:xfrm>
              <a:off x="1664650" y="3707328"/>
              <a:ext cx="353200" cy="348762"/>
            </a:xfrm>
            <a:prstGeom prst="line">
              <a:avLst/>
            </a:prstGeom>
            <a:ln>
              <a:headEnd/>
              <a:tailEnd type="arrow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79" name="Line 99"/>
            <p:cNvSpPr>
              <a:spLocks noChangeShapeType="1"/>
            </p:cNvSpPr>
            <p:nvPr/>
          </p:nvSpPr>
          <p:spPr bwMode="auto">
            <a:xfrm rot="2807395">
              <a:off x="1000607" y="2485013"/>
              <a:ext cx="304069" cy="276909"/>
            </a:xfrm>
            <a:prstGeom prst="line">
              <a:avLst/>
            </a:prstGeom>
            <a:ln>
              <a:headEnd/>
              <a:tailEnd type="arrow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80" name="Line 99"/>
            <p:cNvSpPr>
              <a:spLocks noChangeShapeType="1"/>
            </p:cNvSpPr>
            <p:nvPr/>
          </p:nvSpPr>
          <p:spPr bwMode="auto">
            <a:xfrm rot="2807395">
              <a:off x="1699108" y="3081913"/>
              <a:ext cx="304069" cy="276909"/>
            </a:xfrm>
            <a:prstGeom prst="line">
              <a:avLst/>
            </a:prstGeom>
            <a:ln>
              <a:headEnd/>
              <a:tailEnd type="arrow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81" name="Line 96"/>
            <p:cNvSpPr>
              <a:spLocks noChangeShapeType="1"/>
            </p:cNvSpPr>
            <p:nvPr/>
          </p:nvSpPr>
          <p:spPr bwMode="auto">
            <a:xfrm rot="2807395">
              <a:off x="3035553" y="3735997"/>
              <a:ext cx="292344" cy="296064"/>
            </a:xfrm>
            <a:prstGeom prst="line">
              <a:avLst/>
            </a:prstGeom>
            <a:ln>
              <a:headEnd/>
              <a:tailEnd type="arrow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</a:endParaRPr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1177551" y="5886693"/>
            <a:ext cx="4453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D8 for each cell</a:t>
            </a:r>
            <a:endParaRPr lang="nl-NL" sz="2400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6384032" y="1316766"/>
            <a:ext cx="4572000" cy="4246783"/>
            <a:chOff x="1877" y="1152"/>
            <a:chExt cx="1971" cy="1776"/>
          </a:xfrm>
        </p:grpSpPr>
        <p:sp>
          <p:nvSpPr>
            <p:cNvPr id="30" name="Rectangle 4"/>
            <p:cNvSpPr>
              <a:spLocks noChangeArrowheads="1"/>
            </p:cNvSpPr>
            <p:nvPr/>
          </p:nvSpPr>
          <p:spPr bwMode="auto">
            <a:xfrm>
              <a:off x="1877" y="1152"/>
              <a:ext cx="395" cy="35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67" b="1">
                <a:solidFill>
                  <a:srgbClr val="000000"/>
                </a:solidFill>
              </a:endParaRPr>
            </a:p>
          </p:txBody>
        </p:sp>
        <p:sp>
          <p:nvSpPr>
            <p:cNvPr id="31" name="Rectangle 5"/>
            <p:cNvSpPr>
              <a:spLocks noChangeArrowheads="1"/>
            </p:cNvSpPr>
            <p:nvPr/>
          </p:nvSpPr>
          <p:spPr bwMode="auto">
            <a:xfrm>
              <a:off x="2272" y="1152"/>
              <a:ext cx="394" cy="35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67" b="1">
                <a:solidFill>
                  <a:srgbClr val="000000"/>
                </a:solidFill>
              </a:endParaRPr>
            </a:p>
          </p:txBody>
        </p:sp>
        <p:sp>
          <p:nvSpPr>
            <p:cNvPr id="32" name="Rectangle 6"/>
            <p:cNvSpPr>
              <a:spLocks noChangeArrowheads="1"/>
            </p:cNvSpPr>
            <p:nvPr/>
          </p:nvSpPr>
          <p:spPr bwMode="auto">
            <a:xfrm>
              <a:off x="2666" y="1152"/>
              <a:ext cx="394" cy="35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67" b="1">
                <a:solidFill>
                  <a:srgbClr val="000000"/>
                </a:solidFill>
              </a:endParaRPr>
            </a:p>
          </p:txBody>
        </p:sp>
        <p:sp>
          <p:nvSpPr>
            <p:cNvPr id="33" name="Rectangle 7"/>
            <p:cNvSpPr>
              <a:spLocks noChangeArrowheads="1"/>
            </p:cNvSpPr>
            <p:nvPr/>
          </p:nvSpPr>
          <p:spPr bwMode="auto">
            <a:xfrm>
              <a:off x="3060" y="1152"/>
              <a:ext cx="394" cy="35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67" b="1">
                <a:solidFill>
                  <a:srgbClr val="000000"/>
                </a:solidFill>
              </a:endParaRPr>
            </a:p>
          </p:txBody>
        </p:sp>
        <p:sp>
          <p:nvSpPr>
            <p:cNvPr id="34" name="Rectangle 8"/>
            <p:cNvSpPr>
              <a:spLocks noChangeArrowheads="1"/>
            </p:cNvSpPr>
            <p:nvPr/>
          </p:nvSpPr>
          <p:spPr bwMode="auto">
            <a:xfrm>
              <a:off x="3454" y="1152"/>
              <a:ext cx="394" cy="35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67" b="1">
                <a:solidFill>
                  <a:srgbClr val="000000"/>
                </a:solidFill>
              </a:endParaRPr>
            </a:p>
          </p:txBody>
        </p:sp>
        <p:sp>
          <p:nvSpPr>
            <p:cNvPr id="35" name="Rectangle 9"/>
            <p:cNvSpPr>
              <a:spLocks noChangeArrowheads="1"/>
            </p:cNvSpPr>
            <p:nvPr/>
          </p:nvSpPr>
          <p:spPr bwMode="auto">
            <a:xfrm>
              <a:off x="2666" y="2573"/>
              <a:ext cx="394" cy="35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67" b="1">
                <a:solidFill>
                  <a:srgbClr val="000000"/>
                </a:solidFill>
              </a:endParaRPr>
            </a:p>
          </p:txBody>
        </p:sp>
        <p:sp>
          <p:nvSpPr>
            <p:cNvPr id="36" name="Rectangle 10"/>
            <p:cNvSpPr>
              <a:spLocks noChangeArrowheads="1"/>
            </p:cNvSpPr>
            <p:nvPr/>
          </p:nvSpPr>
          <p:spPr bwMode="auto">
            <a:xfrm>
              <a:off x="3060" y="2573"/>
              <a:ext cx="394" cy="35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67" b="1">
                <a:solidFill>
                  <a:srgbClr val="000000"/>
                </a:solidFill>
              </a:endParaRPr>
            </a:p>
          </p:txBody>
        </p:sp>
        <p:sp>
          <p:nvSpPr>
            <p:cNvPr id="37" name="Rectangle 11"/>
            <p:cNvSpPr>
              <a:spLocks noChangeArrowheads="1"/>
            </p:cNvSpPr>
            <p:nvPr/>
          </p:nvSpPr>
          <p:spPr bwMode="auto">
            <a:xfrm>
              <a:off x="3454" y="2573"/>
              <a:ext cx="394" cy="35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67" b="1">
                <a:solidFill>
                  <a:srgbClr val="000000"/>
                </a:solidFill>
              </a:endParaRPr>
            </a:p>
          </p:txBody>
        </p:sp>
        <p:sp>
          <p:nvSpPr>
            <p:cNvPr id="38" name="Rectangle 12"/>
            <p:cNvSpPr>
              <a:spLocks noChangeArrowheads="1"/>
            </p:cNvSpPr>
            <p:nvPr/>
          </p:nvSpPr>
          <p:spPr bwMode="auto">
            <a:xfrm>
              <a:off x="1877" y="1507"/>
              <a:ext cx="395" cy="35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67" b="1">
                <a:solidFill>
                  <a:srgbClr val="000000"/>
                </a:solidFill>
              </a:endParaRPr>
            </a:p>
          </p:txBody>
        </p:sp>
        <p:sp>
          <p:nvSpPr>
            <p:cNvPr id="39" name="Rectangle 13"/>
            <p:cNvSpPr>
              <a:spLocks noChangeArrowheads="1"/>
            </p:cNvSpPr>
            <p:nvPr/>
          </p:nvSpPr>
          <p:spPr bwMode="auto">
            <a:xfrm>
              <a:off x="2272" y="1507"/>
              <a:ext cx="394" cy="35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67" b="1">
                <a:solidFill>
                  <a:srgbClr val="000000"/>
                </a:solidFill>
              </a:endParaRPr>
            </a:p>
          </p:txBody>
        </p:sp>
        <p:sp>
          <p:nvSpPr>
            <p:cNvPr id="40" name="Rectangle 14"/>
            <p:cNvSpPr>
              <a:spLocks noChangeArrowheads="1"/>
            </p:cNvSpPr>
            <p:nvPr/>
          </p:nvSpPr>
          <p:spPr bwMode="auto">
            <a:xfrm>
              <a:off x="2666" y="1507"/>
              <a:ext cx="394" cy="35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67" b="1">
                <a:solidFill>
                  <a:srgbClr val="000000"/>
                </a:solidFill>
              </a:endParaRPr>
            </a:p>
          </p:txBody>
        </p:sp>
        <p:sp>
          <p:nvSpPr>
            <p:cNvPr id="41" name="Rectangle 15"/>
            <p:cNvSpPr>
              <a:spLocks noChangeArrowheads="1"/>
            </p:cNvSpPr>
            <p:nvPr/>
          </p:nvSpPr>
          <p:spPr bwMode="auto">
            <a:xfrm>
              <a:off x="3060" y="1507"/>
              <a:ext cx="394" cy="35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67" b="1">
                <a:solidFill>
                  <a:srgbClr val="000000"/>
                </a:solidFill>
              </a:endParaRPr>
            </a:p>
          </p:txBody>
        </p:sp>
        <p:sp>
          <p:nvSpPr>
            <p:cNvPr id="42" name="Rectangle 16"/>
            <p:cNvSpPr>
              <a:spLocks noChangeArrowheads="1"/>
            </p:cNvSpPr>
            <p:nvPr/>
          </p:nvSpPr>
          <p:spPr bwMode="auto">
            <a:xfrm>
              <a:off x="3454" y="1507"/>
              <a:ext cx="394" cy="35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67" b="1">
                <a:solidFill>
                  <a:srgbClr val="000000"/>
                </a:solidFill>
              </a:endParaRPr>
            </a:p>
          </p:txBody>
        </p:sp>
        <p:sp>
          <p:nvSpPr>
            <p:cNvPr id="43" name="Rectangle 17"/>
            <p:cNvSpPr>
              <a:spLocks noChangeArrowheads="1"/>
            </p:cNvSpPr>
            <p:nvPr/>
          </p:nvSpPr>
          <p:spPr bwMode="auto">
            <a:xfrm>
              <a:off x="1877" y="1862"/>
              <a:ext cx="395" cy="35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67" b="1">
                <a:solidFill>
                  <a:srgbClr val="000000"/>
                </a:solidFill>
              </a:endParaRPr>
            </a:p>
          </p:txBody>
        </p:sp>
        <p:sp>
          <p:nvSpPr>
            <p:cNvPr id="44" name="Rectangle 18"/>
            <p:cNvSpPr>
              <a:spLocks noChangeArrowheads="1"/>
            </p:cNvSpPr>
            <p:nvPr/>
          </p:nvSpPr>
          <p:spPr bwMode="auto">
            <a:xfrm>
              <a:off x="2272" y="1862"/>
              <a:ext cx="394" cy="35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67" b="1">
                <a:solidFill>
                  <a:srgbClr val="000000"/>
                </a:solidFill>
              </a:endParaRPr>
            </a:p>
          </p:txBody>
        </p:sp>
        <p:sp>
          <p:nvSpPr>
            <p:cNvPr id="45" name="Rectangle 19"/>
            <p:cNvSpPr>
              <a:spLocks noChangeArrowheads="1"/>
            </p:cNvSpPr>
            <p:nvPr/>
          </p:nvSpPr>
          <p:spPr bwMode="auto">
            <a:xfrm>
              <a:off x="2666" y="1862"/>
              <a:ext cx="394" cy="35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67" b="1">
                <a:solidFill>
                  <a:srgbClr val="000000"/>
                </a:solidFill>
              </a:endParaRPr>
            </a:p>
          </p:txBody>
        </p:sp>
        <p:sp>
          <p:nvSpPr>
            <p:cNvPr id="46" name="Rectangle 20"/>
            <p:cNvSpPr>
              <a:spLocks noChangeArrowheads="1"/>
            </p:cNvSpPr>
            <p:nvPr/>
          </p:nvSpPr>
          <p:spPr bwMode="auto">
            <a:xfrm>
              <a:off x="3060" y="1862"/>
              <a:ext cx="394" cy="35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67" b="1">
                <a:solidFill>
                  <a:srgbClr val="000000"/>
                </a:solidFill>
              </a:endParaRPr>
            </a:p>
          </p:txBody>
        </p:sp>
        <p:sp>
          <p:nvSpPr>
            <p:cNvPr id="47" name="Rectangle 21"/>
            <p:cNvSpPr>
              <a:spLocks noChangeArrowheads="1"/>
            </p:cNvSpPr>
            <p:nvPr/>
          </p:nvSpPr>
          <p:spPr bwMode="auto">
            <a:xfrm>
              <a:off x="3454" y="1862"/>
              <a:ext cx="394" cy="35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67" b="1">
                <a:solidFill>
                  <a:srgbClr val="000000"/>
                </a:solidFill>
              </a:endParaRPr>
            </a:p>
          </p:txBody>
        </p:sp>
        <p:sp>
          <p:nvSpPr>
            <p:cNvPr id="48" name="Rectangle 22"/>
            <p:cNvSpPr>
              <a:spLocks noChangeArrowheads="1"/>
            </p:cNvSpPr>
            <p:nvPr/>
          </p:nvSpPr>
          <p:spPr bwMode="auto">
            <a:xfrm>
              <a:off x="1877" y="2218"/>
              <a:ext cx="395" cy="35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67" b="1">
                <a:solidFill>
                  <a:srgbClr val="000000"/>
                </a:solidFill>
              </a:endParaRPr>
            </a:p>
          </p:txBody>
        </p:sp>
        <p:sp>
          <p:nvSpPr>
            <p:cNvPr id="49" name="Rectangle 23"/>
            <p:cNvSpPr>
              <a:spLocks noChangeArrowheads="1"/>
            </p:cNvSpPr>
            <p:nvPr/>
          </p:nvSpPr>
          <p:spPr bwMode="auto">
            <a:xfrm>
              <a:off x="2272" y="2218"/>
              <a:ext cx="394" cy="35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67" b="1">
                <a:solidFill>
                  <a:srgbClr val="000000"/>
                </a:solidFill>
              </a:endParaRPr>
            </a:p>
          </p:txBody>
        </p:sp>
        <p:sp>
          <p:nvSpPr>
            <p:cNvPr id="50" name="Rectangle 24"/>
            <p:cNvSpPr>
              <a:spLocks noChangeArrowheads="1"/>
            </p:cNvSpPr>
            <p:nvPr/>
          </p:nvSpPr>
          <p:spPr bwMode="auto">
            <a:xfrm>
              <a:off x="2666" y="2218"/>
              <a:ext cx="394" cy="35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67" b="1">
                <a:solidFill>
                  <a:srgbClr val="000000"/>
                </a:solidFill>
              </a:endParaRPr>
            </a:p>
          </p:txBody>
        </p:sp>
        <p:sp>
          <p:nvSpPr>
            <p:cNvPr id="51" name="Rectangle 25"/>
            <p:cNvSpPr>
              <a:spLocks noChangeArrowheads="1"/>
            </p:cNvSpPr>
            <p:nvPr/>
          </p:nvSpPr>
          <p:spPr bwMode="auto">
            <a:xfrm>
              <a:off x="3060" y="2218"/>
              <a:ext cx="394" cy="35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67" b="1">
                <a:solidFill>
                  <a:srgbClr val="000000"/>
                </a:solidFill>
              </a:endParaRPr>
            </a:p>
          </p:txBody>
        </p:sp>
        <p:sp>
          <p:nvSpPr>
            <p:cNvPr id="52" name="Rectangle 26"/>
            <p:cNvSpPr>
              <a:spLocks noChangeArrowheads="1"/>
            </p:cNvSpPr>
            <p:nvPr/>
          </p:nvSpPr>
          <p:spPr bwMode="auto">
            <a:xfrm>
              <a:off x="3454" y="2218"/>
              <a:ext cx="394" cy="35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67" b="1">
                <a:solidFill>
                  <a:srgbClr val="000000"/>
                </a:solidFill>
              </a:endParaRPr>
            </a:p>
          </p:txBody>
        </p:sp>
        <p:sp>
          <p:nvSpPr>
            <p:cNvPr id="53" name="Rectangle 27"/>
            <p:cNvSpPr>
              <a:spLocks noChangeArrowheads="1"/>
            </p:cNvSpPr>
            <p:nvPr/>
          </p:nvSpPr>
          <p:spPr bwMode="auto">
            <a:xfrm>
              <a:off x="2272" y="2573"/>
              <a:ext cx="394" cy="35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67" b="1">
                <a:solidFill>
                  <a:srgbClr val="000000"/>
                </a:solidFill>
              </a:endParaRPr>
            </a:p>
          </p:txBody>
        </p:sp>
        <p:sp>
          <p:nvSpPr>
            <p:cNvPr id="54" name="Rectangle 28"/>
            <p:cNvSpPr>
              <a:spLocks noChangeArrowheads="1"/>
            </p:cNvSpPr>
            <p:nvPr/>
          </p:nvSpPr>
          <p:spPr bwMode="auto">
            <a:xfrm>
              <a:off x="1878" y="2573"/>
              <a:ext cx="394" cy="35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67" b="1">
                <a:solidFill>
                  <a:srgbClr val="000000"/>
                </a:solidFill>
              </a:endParaRPr>
            </a:p>
          </p:txBody>
        </p:sp>
      </p:grpSp>
      <p:sp>
        <p:nvSpPr>
          <p:cNvPr id="7" name="Line 29"/>
          <p:cNvSpPr>
            <a:spLocks noChangeShapeType="1"/>
          </p:cNvSpPr>
          <p:nvPr/>
        </p:nvSpPr>
        <p:spPr bwMode="auto">
          <a:xfrm rot="21422012">
            <a:off x="6957740" y="1619621"/>
            <a:ext cx="2553377" cy="2722297"/>
          </a:xfrm>
          <a:prstGeom prst="line">
            <a:avLst/>
          </a:prstGeom>
          <a:ln>
            <a:headEnd type="oval" w="sm" len="sm"/>
            <a:tailEnd type="oval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8" name="Line 30"/>
          <p:cNvSpPr>
            <a:spLocks noChangeShapeType="1"/>
          </p:cNvSpPr>
          <p:nvPr/>
        </p:nvSpPr>
        <p:spPr bwMode="auto">
          <a:xfrm>
            <a:off x="7782895" y="1755735"/>
            <a:ext cx="895984" cy="871135"/>
          </a:xfrm>
          <a:prstGeom prst="line">
            <a:avLst/>
          </a:prstGeom>
          <a:ln>
            <a:headEnd type="oval" w="sm" len="sm"/>
            <a:tailEnd type="oval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9" name="Line 31"/>
          <p:cNvSpPr>
            <a:spLocks noChangeShapeType="1"/>
          </p:cNvSpPr>
          <p:nvPr/>
        </p:nvSpPr>
        <p:spPr bwMode="auto">
          <a:xfrm flipH="1">
            <a:off x="6841228" y="3446961"/>
            <a:ext cx="3187" cy="833136"/>
          </a:xfrm>
          <a:prstGeom prst="line">
            <a:avLst/>
          </a:prstGeom>
          <a:ln>
            <a:headEnd type="oval" w="sm" len="sm"/>
            <a:tailEnd type="oval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10" name="Line 32"/>
          <p:cNvSpPr>
            <a:spLocks noChangeShapeType="1"/>
          </p:cNvSpPr>
          <p:nvPr/>
        </p:nvSpPr>
        <p:spPr bwMode="auto">
          <a:xfrm>
            <a:off x="9542991" y="5121175"/>
            <a:ext cx="24501" cy="869191"/>
          </a:xfrm>
          <a:prstGeom prst="line">
            <a:avLst/>
          </a:prstGeom>
          <a:ln>
            <a:headEnd type="oval" w="sm" len="sm"/>
            <a:tailEnd type="oval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11" name="Line 33"/>
          <p:cNvSpPr>
            <a:spLocks noChangeShapeType="1"/>
          </p:cNvSpPr>
          <p:nvPr/>
        </p:nvSpPr>
        <p:spPr bwMode="auto">
          <a:xfrm>
            <a:off x="6837331" y="4270458"/>
            <a:ext cx="917233" cy="881344"/>
          </a:xfrm>
          <a:prstGeom prst="line">
            <a:avLst/>
          </a:prstGeom>
          <a:ln>
            <a:headEnd type="oval" w="sm" len="sm"/>
            <a:tailEnd type="oval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12" name="Line 34"/>
          <p:cNvSpPr>
            <a:spLocks noChangeShapeType="1"/>
          </p:cNvSpPr>
          <p:nvPr/>
        </p:nvSpPr>
        <p:spPr bwMode="auto">
          <a:xfrm rot="2592605" flipV="1">
            <a:off x="6971905" y="4838737"/>
            <a:ext cx="665791" cy="598905"/>
          </a:xfrm>
          <a:prstGeom prst="line">
            <a:avLst/>
          </a:prstGeom>
          <a:ln>
            <a:headEnd type="oval" w="sm" len="sm"/>
            <a:tailEnd type="oval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13" name="Line 35"/>
          <p:cNvSpPr>
            <a:spLocks noChangeShapeType="1"/>
          </p:cNvSpPr>
          <p:nvPr/>
        </p:nvSpPr>
        <p:spPr bwMode="auto">
          <a:xfrm rot="2592605" flipV="1">
            <a:off x="8781581" y="4825126"/>
            <a:ext cx="637460" cy="588696"/>
          </a:xfrm>
          <a:prstGeom prst="line">
            <a:avLst/>
          </a:prstGeom>
          <a:ln>
            <a:headEnd type="oval" w="sm" len="sm"/>
            <a:tailEnd type="oval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14" name="Line 36"/>
          <p:cNvSpPr>
            <a:spLocks noChangeShapeType="1"/>
          </p:cNvSpPr>
          <p:nvPr/>
        </p:nvSpPr>
        <p:spPr bwMode="auto">
          <a:xfrm rot="2592605">
            <a:off x="7584115" y="5517586"/>
            <a:ext cx="1151427" cy="32163"/>
          </a:xfrm>
          <a:prstGeom prst="line">
            <a:avLst/>
          </a:prstGeom>
          <a:ln>
            <a:headEnd type="oval" w="sm" len="sm"/>
            <a:tailEnd type="oval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15" name="Line 37"/>
          <p:cNvSpPr>
            <a:spLocks noChangeShapeType="1"/>
          </p:cNvSpPr>
          <p:nvPr/>
        </p:nvSpPr>
        <p:spPr bwMode="auto">
          <a:xfrm rot="2592605">
            <a:off x="7466301" y="4394579"/>
            <a:ext cx="572585" cy="600671"/>
          </a:xfrm>
          <a:prstGeom prst="line">
            <a:avLst/>
          </a:prstGeom>
          <a:ln>
            <a:headEnd type="oval" w="sm" len="sm"/>
            <a:tailEnd type="oval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16" name="Line 38"/>
          <p:cNvSpPr>
            <a:spLocks noChangeShapeType="1"/>
          </p:cNvSpPr>
          <p:nvPr/>
        </p:nvSpPr>
        <p:spPr bwMode="auto">
          <a:xfrm rot="2592605" flipV="1">
            <a:off x="7850181" y="3113481"/>
            <a:ext cx="690581" cy="622725"/>
          </a:xfrm>
          <a:prstGeom prst="line">
            <a:avLst/>
          </a:prstGeom>
          <a:ln>
            <a:headEnd type="oval" w="sm" len="sm"/>
            <a:tailEnd type="oval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17" name="Line 39"/>
          <p:cNvSpPr>
            <a:spLocks noChangeShapeType="1"/>
          </p:cNvSpPr>
          <p:nvPr/>
        </p:nvSpPr>
        <p:spPr bwMode="auto">
          <a:xfrm rot="2592605" flipV="1">
            <a:off x="7009943" y="2254399"/>
            <a:ext cx="665893" cy="645181"/>
          </a:xfrm>
          <a:prstGeom prst="line">
            <a:avLst/>
          </a:prstGeom>
          <a:ln>
            <a:headEnd type="oval" w="sm" len="sm"/>
            <a:tailEnd type="oval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18" name="Line 40"/>
          <p:cNvSpPr>
            <a:spLocks noChangeShapeType="1"/>
          </p:cNvSpPr>
          <p:nvPr/>
        </p:nvSpPr>
        <p:spPr bwMode="auto">
          <a:xfrm rot="2807395">
            <a:off x="8351719" y="1893614"/>
            <a:ext cx="629531" cy="605587"/>
          </a:xfrm>
          <a:prstGeom prst="line">
            <a:avLst/>
          </a:prstGeom>
          <a:ln>
            <a:headEnd type="oval" w="sm" len="sm"/>
            <a:tailEnd type="oval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19" name="Line 41"/>
          <p:cNvSpPr>
            <a:spLocks noChangeShapeType="1"/>
          </p:cNvSpPr>
          <p:nvPr/>
        </p:nvSpPr>
        <p:spPr bwMode="auto">
          <a:xfrm rot="2807395">
            <a:off x="8375747" y="2728079"/>
            <a:ext cx="592100" cy="566631"/>
          </a:xfrm>
          <a:prstGeom prst="line">
            <a:avLst/>
          </a:prstGeom>
          <a:ln>
            <a:headEnd type="oval" w="sm" len="sm"/>
            <a:tailEnd type="oval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20" name="Line 42"/>
          <p:cNvSpPr>
            <a:spLocks noChangeShapeType="1"/>
          </p:cNvSpPr>
          <p:nvPr/>
        </p:nvSpPr>
        <p:spPr bwMode="auto">
          <a:xfrm rot="2807395">
            <a:off x="10157575" y="4377503"/>
            <a:ext cx="615920" cy="616211"/>
          </a:xfrm>
          <a:prstGeom prst="line">
            <a:avLst/>
          </a:prstGeom>
          <a:ln>
            <a:headEnd type="oval" w="sm" len="sm"/>
            <a:tailEnd type="oval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21" name="Line 43"/>
          <p:cNvSpPr>
            <a:spLocks noChangeShapeType="1"/>
          </p:cNvSpPr>
          <p:nvPr/>
        </p:nvSpPr>
        <p:spPr bwMode="auto">
          <a:xfrm rot="2807395">
            <a:off x="8348177" y="4405003"/>
            <a:ext cx="629531" cy="602045"/>
          </a:xfrm>
          <a:prstGeom prst="line">
            <a:avLst/>
          </a:prstGeom>
          <a:ln>
            <a:headEnd type="oval" w="sm" len="sm"/>
            <a:tailEnd type="oval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22" name="Line 44"/>
          <p:cNvSpPr>
            <a:spLocks noChangeShapeType="1"/>
          </p:cNvSpPr>
          <p:nvPr/>
        </p:nvSpPr>
        <p:spPr bwMode="auto">
          <a:xfrm rot="2807395">
            <a:off x="9288953" y="1887986"/>
            <a:ext cx="568280" cy="545381"/>
          </a:xfrm>
          <a:prstGeom prst="line">
            <a:avLst/>
          </a:prstGeom>
          <a:ln>
            <a:headEnd type="oval" w="sm" len="sm"/>
            <a:tailEnd type="oval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23" name="Line 45"/>
          <p:cNvSpPr>
            <a:spLocks noChangeShapeType="1"/>
          </p:cNvSpPr>
          <p:nvPr/>
        </p:nvSpPr>
        <p:spPr bwMode="auto">
          <a:xfrm rot="2807395">
            <a:off x="9272008" y="3554354"/>
            <a:ext cx="605711" cy="598504"/>
          </a:xfrm>
          <a:prstGeom prst="line">
            <a:avLst/>
          </a:prstGeom>
          <a:ln>
            <a:headEnd type="oval" w="sm" len="sm"/>
            <a:tailEnd type="oval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24" name="Line 46"/>
          <p:cNvSpPr>
            <a:spLocks noChangeShapeType="1"/>
          </p:cNvSpPr>
          <p:nvPr/>
        </p:nvSpPr>
        <p:spPr bwMode="auto">
          <a:xfrm rot="8207395">
            <a:off x="9691731" y="4828529"/>
            <a:ext cx="651625" cy="595503"/>
          </a:xfrm>
          <a:prstGeom prst="line">
            <a:avLst/>
          </a:prstGeom>
          <a:ln>
            <a:headEnd type="oval" w="sm" len="sm"/>
            <a:tailEnd type="oval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25" name="Line 47"/>
          <p:cNvSpPr>
            <a:spLocks noChangeShapeType="1"/>
          </p:cNvSpPr>
          <p:nvPr/>
        </p:nvSpPr>
        <p:spPr bwMode="auto">
          <a:xfrm rot="2807395">
            <a:off x="10193336" y="2703289"/>
            <a:ext cx="632933" cy="616211"/>
          </a:xfrm>
          <a:prstGeom prst="line">
            <a:avLst/>
          </a:prstGeom>
          <a:ln>
            <a:headEnd type="oval" w="sm" len="sm"/>
            <a:tailEnd type="oval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26" name="Line 48"/>
          <p:cNvSpPr>
            <a:spLocks noChangeShapeType="1"/>
          </p:cNvSpPr>
          <p:nvPr/>
        </p:nvSpPr>
        <p:spPr bwMode="auto">
          <a:xfrm flipH="1">
            <a:off x="8657631" y="2534993"/>
            <a:ext cx="917233" cy="881344"/>
          </a:xfrm>
          <a:prstGeom prst="line">
            <a:avLst/>
          </a:prstGeom>
          <a:ln>
            <a:headEnd type="oval" w="sm" len="sm"/>
            <a:tailEnd type="oval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27" name="Line 49"/>
          <p:cNvSpPr>
            <a:spLocks noChangeShapeType="1"/>
          </p:cNvSpPr>
          <p:nvPr/>
        </p:nvSpPr>
        <p:spPr bwMode="auto">
          <a:xfrm flipH="1">
            <a:off x="9578405" y="1708095"/>
            <a:ext cx="885360" cy="850717"/>
          </a:xfrm>
          <a:prstGeom prst="line">
            <a:avLst/>
          </a:prstGeom>
          <a:ln>
            <a:headEnd type="oval" w="sm" len="sm"/>
            <a:tailEnd type="oval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28" name="Line 50"/>
          <p:cNvSpPr>
            <a:spLocks noChangeShapeType="1"/>
          </p:cNvSpPr>
          <p:nvPr/>
        </p:nvSpPr>
        <p:spPr bwMode="auto">
          <a:xfrm flipH="1">
            <a:off x="9603195" y="3419739"/>
            <a:ext cx="906609" cy="860927"/>
          </a:xfrm>
          <a:prstGeom prst="line">
            <a:avLst/>
          </a:prstGeom>
          <a:ln>
            <a:headEnd type="oval" w="sm" len="sm"/>
            <a:tailEnd type="oval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29" name="Line 51"/>
          <p:cNvSpPr>
            <a:spLocks noChangeShapeType="1"/>
          </p:cNvSpPr>
          <p:nvPr/>
        </p:nvSpPr>
        <p:spPr bwMode="auto">
          <a:xfrm rot="2807395">
            <a:off x="9272008" y="4391461"/>
            <a:ext cx="605711" cy="598504"/>
          </a:xfrm>
          <a:prstGeom prst="line">
            <a:avLst/>
          </a:prstGeom>
          <a:ln>
            <a:headEnd type="oval" w="sm" len="sm"/>
            <a:tailEnd type="oval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6406841" y="5912889"/>
            <a:ext cx="445381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/>
              <a:t>Stream link</a:t>
            </a:r>
            <a:endParaRPr lang="nl-NL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448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140">
        <p:fade/>
      </p:transition>
    </mc:Choice>
    <mc:Fallback xmlns="">
      <p:transition spd="med" advTm="2014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latin typeface="Verdana"/>
                <a:ea typeface="Verdana"/>
              </a:rPr>
              <a:t>Delineate</a:t>
            </a:r>
            <a:r>
              <a:rPr lang="nl-NL" dirty="0">
                <a:latin typeface="Verdana"/>
                <a:ea typeface="Verdana"/>
              </a:rPr>
              <a:t> streams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2372" y="1947554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nl-NL" sz="2000" dirty="0" err="1">
                <a:latin typeface="Verdana"/>
                <a:ea typeface="Verdana"/>
              </a:rPr>
              <a:t>Calibrate</a:t>
            </a:r>
            <a:r>
              <a:rPr lang="nl-NL" sz="2000" dirty="0">
                <a:latin typeface="Verdana"/>
                <a:ea typeface="Verdana"/>
              </a:rPr>
              <a:t> </a:t>
            </a:r>
            <a:r>
              <a:rPr lang="nl-NL" sz="2000" b="1" dirty="0" err="1">
                <a:latin typeface="Verdana"/>
                <a:ea typeface="Verdana"/>
              </a:rPr>
              <a:t>Strahler</a:t>
            </a:r>
            <a:r>
              <a:rPr lang="nl-NL" sz="2000" b="1" dirty="0">
                <a:latin typeface="Verdana"/>
                <a:ea typeface="Verdana"/>
              </a:rPr>
              <a:t> orders</a:t>
            </a:r>
            <a:endParaRPr lang="en-US" b="1" dirty="0">
              <a:latin typeface="Verdana"/>
              <a:ea typeface="Verdan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75" y="2420817"/>
            <a:ext cx="5786553" cy="32414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1154" y="2420817"/>
            <a:ext cx="5814646" cy="32571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47999" y="1947554"/>
            <a:ext cx="4067460" cy="61555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eaLnBrk="0" fontAlgn="base" hangingPunct="0">
              <a:spcBef>
                <a:spcPts val="1333"/>
              </a:spcBef>
              <a:spcAft>
                <a:spcPct val="0"/>
              </a:spcAft>
            </a:pPr>
            <a:r>
              <a:rPr lang="nl-NL" sz="2000" kern="1200" dirty="0" err="1">
                <a:solidFill>
                  <a:schemeClr val="tx1"/>
                </a:solidFill>
                <a:latin typeface="Verdana"/>
                <a:ea typeface="Verdana"/>
              </a:rPr>
              <a:t>Calibrate</a:t>
            </a:r>
            <a:r>
              <a:rPr lang="nl-NL" sz="2000" kern="1200" dirty="0">
                <a:solidFill>
                  <a:schemeClr val="tx1"/>
                </a:solidFill>
                <a:latin typeface="Verdana"/>
                <a:ea typeface="Verdana"/>
              </a:rPr>
              <a:t> </a:t>
            </a:r>
            <a:r>
              <a:rPr lang="nl-NL" sz="2000" b="1" kern="1200" dirty="0">
                <a:solidFill>
                  <a:schemeClr val="tx1"/>
                </a:solidFill>
                <a:latin typeface="Verdana"/>
                <a:ea typeface="Verdana"/>
              </a:rPr>
              <a:t>flow </a:t>
            </a:r>
            <a:r>
              <a:rPr lang="nl-NL" sz="2000" b="1" kern="1200" dirty="0" err="1">
                <a:solidFill>
                  <a:schemeClr val="tx1"/>
                </a:solidFill>
                <a:latin typeface="Verdana"/>
                <a:ea typeface="Verdana"/>
              </a:rPr>
              <a:t>accumulation</a:t>
            </a:r>
            <a:endParaRPr lang="nl-NL" sz="2000" b="1" kern="1200" dirty="0">
              <a:solidFill>
                <a:schemeClr val="tx1"/>
              </a:solidFill>
              <a:latin typeface="Verdana"/>
              <a:ea typeface="Verdana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1247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200" y="144000"/>
            <a:ext cx="9600000" cy="655200"/>
          </a:xfrm>
        </p:spPr>
        <p:txBody>
          <a:bodyPr wrap="square" anchor="b">
            <a:normAutofit/>
          </a:bodyPr>
          <a:lstStyle/>
          <a:p>
            <a:r>
              <a:rPr lang="nl-NL"/>
              <a:t>QGIS as integrator of tools</a:t>
            </a:r>
          </a:p>
        </p:txBody>
      </p:sp>
      <p:pic>
        <p:nvPicPr>
          <p:cNvPr id="3" name="Picture 4" descr="A picture containing text, tree, map&#10;&#10;Description automatically generated">
            <a:extLst>
              <a:ext uri="{FF2B5EF4-FFF2-40B4-BE49-F238E27FC236}">
                <a16:creationId xmlns:a16="http://schemas.microsoft.com/office/drawing/2014/main" id="{0BC5235A-B515-1224-CF82-D7C5CFE642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191" y="929230"/>
            <a:ext cx="9417932" cy="52103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91835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6FF49F-D9F2-E7D0-736C-04A409515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Strahler Order Method</a:t>
            </a:r>
            <a:endParaRPr lang="en-NL" dirty="0"/>
          </a:p>
        </p:txBody>
      </p:sp>
      <p:sp>
        <p:nvSpPr>
          <p:cNvPr id="5" name="Freeform 4"/>
          <p:cNvSpPr/>
          <p:nvPr/>
        </p:nvSpPr>
        <p:spPr>
          <a:xfrm>
            <a:off x="1199661" y="2005391"/>
            <a:ext cx="580725" cy="406400"/>
          </a:xfrm>
          <a:custGeom>
            <a:avLst/>
            <a:gdLst>
              <a:gd name="connsiteX0" fmla="*/ 0 w 435544"/>
              <a:gd name="connsiteY0" fmla="*/ 0 h 304800"/>
              <a:gd name="connsiteX1" fmla="*/ 116114 w 435544"/>
              <a:gd name="connsiteY1" fmla="*/ 50800 h 304800"/>
              <a:gd name="connsiteX2" fmla="*/ 130628 w 435544"/>
              <a:gd name="connsiteY2" fmla="*/ 72571 h 304800"/>
              <a:gd name="connsiteX3" fmla="*/ 159657 w 435544"/>
              <a:gd name="connsiteY3" fmla="*/ 87085 h 304800"/>
              <a:gd name="connsiteX4" fmla="*/ 195943 w 435544"/>
              <a:gd name="connsiteY4" fmla="*/ 116114 h 304800"/>
              <a:gd name="connsiteX5" fmla="*/ 210457 w 435544"/>
              <a:gd name="connsiteY5" fmla="*/ 137885 h 304800"/>
              <a:gd name="connsiteX6" fmla="*/ 239485 w 435544"/>
              <a:gd name="connsiteY6" fmla="*/ 152400 h 304800"/>
              <a:gd name="connsiteX7" fmla="*/ 290285 w 435544"/>
              <a:gd name="connsiteY7" fmla="*/ 166914 h 304800"/>
              <a:gd name="connsiteX8" fmla="*/ 333828 w 435544"/>
              <a:gd name="connsiteY8" fmla="*/ 203200 h 304800"/>
              <a:gd name="connsiteX9" fmla="*/ 355600 w 435544"/>
              <a:gd name="connsiteY9" fmla="*/ 217714 h 304800"/>
              <a:gd name="connsiteX10" fmla="*/ 370114 w 435544"/>
              <a:gd name="connsiteY10" fmla="*/ 239485 h 304800"/>
              <a:gd name="connsiteX11" fmla="*/ 391885 w 435544"/>
              <a:gd name="connsiteY11" fmla="*/ 246742 h 304800"/>
              <a:gd name="connsiteX12" fmla="*/ 406400 w 435544"/>
              <a:gd name="connsiteY12" fmla="*/ 261257 h 304800"/>
              <a:gd name="connsiteX13" fmla="*/ 413657 w 435544"/>
              <a:gd name="connsiteY13" fmla="*/ 283028 h 304800"/>
              <a:gd name="connsiteX14" fmla="*/ 428171 w 435544"/>
              <a:gd name="connsiteY14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35544" h="304800">
                <a:moveTo>
                  <a:pt x="0" y="0"/>
                </a:moveTo>
                <a:cubicBezTo>
                  <a:pt x="38705" y="16933"/>
                  <a:pt x="79184" y="30283"/>
                  <a:pt x="116114" y="50800"/>
                </a:cubicBezTo>
                <a:cubicBezTo>
                  <a:pt x="123738" y="55036"/>
                  <a:pt x="123928" y="66987"/>
                  <a:pt x="130628" y="72571"/>
                </a:cubicBezTo>
                <a:cubicBezTo>
                  <a:pt x="138939" y="79497"/>
                  <a:pt x="149981" y="82247"/>
                  <a:pt x="159657" y="87085"/>
                </a:cubicBezTo>
                <a:cubicBezTo>
                  <a:pt x="201250" y="149477"/>
                  <a:pt x="145868" y="76055"/>
                  <a:pt x="195943" y="116114"/>
                </a:cubicBezTo>
                <a:cubicBezTo>
                  <a:pt x="202754" y="121562"/>
                  <a:pt x="203757" y="132301"/>
                  <a:pt x="210457" y="137885"/>
                </a:cubicBezTo>
                <a:cubicBezTo>
                  <a:pt x="218768" y="144811"/>
                  <a:pt x="229542" y="148138"/>
                  <a:pt x="239485" y="152400"/>
                </a:cubicBezTo>
                <a:cubicBezTo>
                  <a:pt x="254057" y="158645"/>
                  <a:pt x="275559" y="163232"/>
                  <a:pt x="290285" y="166914"/>
                </a:cubicBezTo>
                <a:cubicBezTo>
                  <a:pt x="344341" y="202950"/>
                  <a:pt x="277950" y="156635"/>
                  <a:pt x="333828" y="203200"/>
                </a:cubicBezTo>
                <a:cubicBezTo>
                  <a:pt x="340528" y="208784"/>
                  <a:pt x="348343" y="212876"/>
                  <a:pt x="355600" y="217714"/>
                </a:cubicBezTo>
                <a:cubicBezTo>
                  <a:pt x="360438" y="224971"/>
                  <a:pt x="363303" y="234037"/>
                  <a:pt x="370114" y="239485"/>
                </a:cubicBezTo>
                <a:cubicBezTo>
                  <a:pt x="376087" y="244264"/>
                  <a:pt x="385326" y="242806"/>
                  <a:pt x="391885" y="246742"/>
                </a:cubicBezTo>
                <a:cubicBezTo>
                  <a:pt x="397752" y="250262"/>
                  <a:pt x="401562" y="256419"/>
                  <a:pt x="406400" y="261257"/>
                </a:cubicBezTo>
                <a:cubicBezTo>
                  <a:pt x="408819" y="268514"/>
                  <a:pt x="408878" y="277055"/>
                  <a:pt x="413657" y="283028"/>
                </a:cubicBezTo>
                <a:cubicBezTo>
                  <a:pt x="431893" y="305823"/>
                  <a:pt x="444098" y="288871"/>
                  <a:pt x="428171" y="304800"/>
                </a:cubicBezTo>
              </a:path>
            </a:pathLst>
          </a:cu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6" name="Freeform 5"/>
          <p:cNvSpPr/>
          <p:nvPr/>
        </p:nvSpPr>
        <p:spPr>
          <a:xfrm>
            <a:off x="1777813" y="1621671"/>
            <a:ext cx="152400" cy="772583"/>
          </a:xfrm>
          <a:custGeom>
            <a:avLst/>
            <a:gdLst>
              <a:gd name="connsiteX0" fmla="*/ 114300 w 114300"/>
              <a:gd name="connsiteY0" fmla="*/ 0 h 579437"/>
              <a:gd name="connsiteX1" fmla="*/ 73025 w 114300"/>
              <a:gd name="connsiteY1" fmla="*/ 165100 h 579437"/>
              <a:gd name="connsiteX2" fmla="*/ 68263 w 114300"/>
              <a:gd name="connsiteY2" fmla="*/ 196850 h 579437"/>
              <a:gd name="connsiteX3" fmla="*/ 66675 w 114300"/>
              <a:gd name="connsiteY3" fmla="*/ 203200 h 579437"/>
              <a:gd name="connsiteX4" fmla="*/ 65088 w 114300"/>
              <a:gd name="connsiteY4" fmla="*/ 211137 h 579437"/>
              <a:gd name="connsiteX5" fmla="*/ 63500 w 114300"/>
              <a:gd name="connsiteY5" fmla="*/ 217487 h 579437"/>
              <a:gd name="connsiteX6" fmla="*/ 60325 w 114300"/>
              <a:gd name="connsiteY6" fmla="*/ 236537 h 579437"/>
              <a:gd name="connsiteX7" fmla="*/ 57150 w 114300"/>
              <a:gd name="connsiteY7" fmla="*/ 249237 h 579437"/>
              <a:gd name="connsiteX8" fmla="*/ 55563 w 114300"/>
              <a:gd name="connsiteY8" fmla="*/ 258762 h 579437"/>
              <a:gd name="connsiteX9" fmla="*/ 53975 w 114300"/>
              <a:gd name="connsiteY9" fmla="*/ 269875 h 579437"/>
              <a:gd name="connsiteX10" fmla="*/ 50800 w 114300"/>
              <a:gd name="connsiteY10" fmla="*/ 282575 h 579437"/>
              <a:gd name="connsiteX11" fmla="*/ 47625 w 114300"/>
              <a:gd name="connsiteY11" fmla="*/ 288925 h 579437"/>
              <a:gd name="connsiteX12" fmla="*/ 44450 w 114300"/>
              <a:gd name="connsiteY12" fmla="*/ 301625 h 579437"/>
              <a:gd name="connsiteX13" fmla="*/ 42863 w 114300"/>
              <a:gd name="connsiteY13" fmla="*/ 306387 h 579437"/>
              <a:gd name="connsiteX14" fmla="*/ 41275 w 114300"/>
              <a:gd name="connsiteY14" fmla="*/ 312737 h 579437"/>
              <a:gd name="connsiteX15" fmla="*/ 38100 w 114300"/>
              <a:gd name="connsiteY15" fmla="*/ 317500 h 579437"/>
              <a:gd name="connsiteX16" fmla="*/ 36513 w 114300"/>
              <a:gd name="connsiteY16" fmla="*/ 327025 h 579437"/>
              <a:gd name="connsiteX17" fmla="*/ 33338 w 114300"/>
              <a:gd name="connsiteY17" fmla="*/ 338137 h 579437"/>
              <a:gd name="connsiteX18" fmla="*/ 31750 w 114300"/>
              <a:gd name="connsiteY18" fmla="*/ 346075 h 579437"/>
              <a:gd name="connsiteX19" fmla="*/ 28575 w 114300"/>
              <a:gd name="connsiteY19" fmla="*/ 357187 h 579437"/>
              <a:gd name="connsiteX20" fmla="*/ 26988 w 114300"/>
              <a:gd name="connsiteY20" fmla="*/ 363537 h 579437"/>
              <a:gd name="connsiteX21" fmla="*/ 23813 w 114300"/>
              <a:gd name="connsiteY21" fmla="*/ 369887 h 579437"/>
              <a:gd name="connsiteX22" fmla="*/ 22225 w 114300"/>
              <a:gd name="connsiteY22" fmla="*/ 377825 h 579437"/>
              <a:gd name="connsiteX23" fmla="*/ 17463 w 114300"/>
              <a:gd name="connsiteY23" fmla="*/ 387350 h 579437"/>
              <a:gd name="connsiteX24" fmla="*/ 14288 w 114300"/>
              <a:gd name="connsiteY24" fmla="*/ 400050 h 579437"/>
              <a:gd name="connsiteX25" fmla="*/ 9525 w 114300"/>
              <a:gd name="connsiteY25" fmla="*/ 417512 h 579437"/>
              <a:gd name="connsiteX26" fmla="*/ 4763 w 114300"/>
              <a:gd name="connsiteY26" fmla="*/ 434975 h 579437"/>
              <a:gd name="connsiteX27" fmla="*/ 3175 w 114300"/>
              <a:gd name="connsiteY27" fmla="*/ 439737 h 579437"/>
              <a:gd name="connsiteX28" fmla="*/ 0 w 114300"/>
              <a:gd name="connsiteY28" fmla="*/ 465137 h 579437"/>
              <a:gd name="connsiteX29" fmla="*/ 3175 w 114300"/>
              <a:gd name="connsiteY29" fmla="*/ 503237 h 579437"/>
              <a:gd name="connsiteX30" fmla="*/ 4763 w 114300"/>
              <a:gd name="connsiteY30" fmla="*/ 554037 h 579437"/>
              <a:gd name="connsiteX31" fmla="*/ 3175 w 114300"/>
              <a:gd name="connsiteY31" fmla="*/ 579437 h 579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14300" h="579437">
                <a:moveTo>
                  <a:pt x="114300" y="0"/>
                </a:moveTo>
                <a:cubicBezTo>
                  <a:pt x="100542" y="55033"/>
                  <a:pt x="86664" y="110037"/>
                  <a:pt x="73025" y="165100"/>
                </a:cubicBezTo>
                <a:cubicBezTo>
                  <a:pt x="70440" y="175535"/>
                  <a:pt x="70369" y="186319"/>
                  <a:pt x="68263" y="196850"/>
                </a:cubicBezTo>
                <a:cubicBezTo>
                  <a:pt x="67835" y="198989"/>
                  <a:pt x="67148" y="201070"/>
                  <a:pt x="66675" y="203200"/>
                </a:cubicBezTo>
                <a:cubicBezTo>
                  <a:pt x="66090" y="205834"/>
                  <a:pt x="65673" y="208503"/>
                  <a:pt x="65088" y="211137"/>
                </a:cubicBezTo>
                <a:cubicBezTo>
                  <a:pt x="64615" y="213267"/>
                  <a:pt x="63973" y="215357"/>
                  <a:pt x="63500" y="217487"/>
                </a:cubicBezTo>
                <a:cubicBezTo>
                  <a:pt x="57826" y="243021"/>
                  <a:pt x="66945" y="203443"/>
                  <a:pt x="60325" y="236537"/>
                </a:cubicBezTo>
                <a:cubicBezTo>
                  <a:pt x="59469" y="240816"/>
                  <a:pt x="57867" y="244933"/>
                  <a:pt x="57150" y="249237"/>
                </a:cubicBezTo>
                <a:cubicBezTo>
                  <a:pt x="56621" y="252412"/>
                  <a:pt x="56052" y="255581"/>
                  <a:pt x="55563" y="258762"/>
                </a:cubicBezTo>
                <a:cubicBezTo>
                  <a:pt x="54994" y="262460"/>
                  <a:pt x="54709" y="266206"/>
                  <a:pt x="53975" y="269875"/>
                </a:cubicBezTo>
                <a:cubicBezTo>
                  <a:pt x="53119" y="274154"/>
                  <a:pt x="52751" y="278672"/>
                  <a:pt x="50800" y="282575"/>
                </a:cubicBezTo>
                <a:lnTo>
                  <a:pt x="47625" y="288925"/>
                </a:lnTo>
                <a:cubicBezTo>
                  <a:pt x="46567" y="293158"/>
                  <a:pt x="45830" y="297485"/>
                  <a:pt x="44450" y="301625"/>
                </a:cubicBezTo>
                <a:cubicBezTo>
                  <a:pt x="43921" y="303212"/>
                  <a:pt x="43323" y="304778"/>
                  <a:pt x="42863" y="306387"/>
                </a:cubicBezTo>
                <a:cubicBezTo>
                  <a:pt x="42264" y="308485"/>
                  <a:pt x="42135" y="310732"/>
                  <a:pt x="41275" y="312737"/>
                </a:cubicBezTo>
                <a:cubicBezTo>
                  <a:pt x="40523" y="314491"/>
                  <a:pt x="39158" y="315912"/>
                  <a:pt x="38100" y="317500"/>
                </a:cubicBezTo>
                <a:cubicBezTo>
                  <a:pt x="37571" y="320675"/>
                  <a:pt x="37144" y="323869"/>
                  <a:pt x="36513" y="327025"/>
                </a:cubicBezTo>
                <a:cubicBezTo>
                  <a:pt x="33548" y="341848"/>
                  <a:pt x="36359" y="326052"/>
                  <a:pt x="33338" y="338137"/>
                </a:cubicBezTo>
                <a:cubicBezTo>
                  <a:pt x="32684" y="340755"/>
                  <a:pt x="32335" y="343441"/>
                  <a:pt x="31750" y="346075"/>
                </a:cubicBezTo>
                <a:cubicBezTo>
                  <a:pt x="29263" y="357267"/>
                  <a:pt x="31232" y="347887"/>
                  <a:pt x="28575" y="357187"/>
                </a:cubicBezTo>
                <a:cubicBezTo>
                  <a:pt x="27976" y="359285"/>
                  <a:pt x="27754" y="361494"/>
                  <a:pt x="26988" y="363537"/>
                </a:cubicBezTo>
                <a:cubicBezTo>
                  <a:pt x="26157" y="365753"/>
                  <a:pt x="24871" y="367770"/>
                  <a:pt x="23813" y="369887"/>
                </a:cubicBezTo>
                <a:cubicBezTo>
                  <a:pt x="23284" y="372533"/>
                  <a:pt x="23173" y="375298"/>
                  <a:pt x="22225" y="377825"/>
                </a:cubicBezTo>
                <a:cubicBezTo>
                  <a:pt x="15000" y="397090"/>
                  <a:pt x="22391" y="369277"/>
                  <a:pt x="17463" y="387350"/>
                </a:cubicBezTo>
                <a:cubicBezTo>
                  <a:pt x="16315" y="391560"/>
                  <a:pt x="15668" y="395910"/>
                  <a:pt x="14288" y="400050"/>
                </a:cubicBezTo>
                <a:cubicBezTo>
                  <a:pt x="12006" y="406892"/>
                  <a:pt x="11315" y="408559"/>
                  <a:pt x="9525" y="417512"/>
                </a:cubicBezTo>
                <a:cubicBezTo>
                  <a:pt x="7283" y="428728"/>
                  <a:pt x="8790" y="422894"/>
                  <a:pt x="4763" y="434975"/>
                </a:cubicBezTo>
                <a:lnTo>
                  <a:pt x="3175" y="439737"/>
                </a:lnTo>
                <a:cubicBezTo>
                  <a:pt x="1869" y="447575"/>
                  <a:pt x="0" y="457513"/>
                  <a:pt x="0" y="465137"/>
                </a:cubicBezTo>
                <a:cubicBezTo>
                  <a:pt x="0" y="489343"/>
                  <a:pt x="77" y="487746"/>
                  <a:pt x="3175" y="503237"/>
                </a:cubicBezTo>
                <a:cubicBezTo>
                  <a:pt x="3704" y="520170"/>
                  <a:pt x="4763" y="537095"/>
                  <a:pt x="4763" y="554037"/>
                </a:cubicBezTo>
                <a:cubicBezTo>
                  <a:pt x="4763" y="562520"/>
                  <a:pt x="3175" y="579437"/>
                  <a:pt x="3175" y="579437"/>
                </a:cubicBezTo>
              </a:path>
            </a:pathLst>
          </a:cu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7" name="Freeform 6"/>
          <p:cNvSpPr/>
          <p:nvPr/>
        </p:nvSpPr>
        <p:spPr>
          <a:xfrm>
            <a:off x="411857" y="3283642"/>
            <a:ext cx="790229" cy="235267"/>
          </a:xfrm>
          <a:custGeom>
            <a:avLst/>
            <a:gdLst>
              <a:gd name="connsiteX0" fmla="*/ 0 w 592672"/>
              <a:gd name="connsiteY0" fmla="*/ 176450 h 176450"/>
              <a:gd name="connsiteX1" fmla="*/ 46567 w 592672"/>
              <a:gd name="connsiteY1" fmla="*/ 174333 h 176450"/>
              <a:gd name="connsiteX2" fmla="*/ 55034 w 592672"/>
              <a:gd name="connsiteY2" fmla="*/ 172216 h 176450"/>
              <a:gd name="connsiteX3" fmla="*/ 91017 w 592672"/>
              <a:gd name="connsiteY3" fmla="*/ 170100 h 176450"/>
              <a:gd name="connsiteX4" fmla="*/ 103717 w 592672"/>
              <a:gd name="connsiteY4" fmla="*/ 163750 h 176450"/>
              <a:gd name="connsiteX5" fmla="*/ 112184 w 592672"/>
              <a:gd name="connsiteY5" fmla="*/ 161633 h 176450"/>
              <a:gd name="connsiteX6" fmla="*/ 124884 w 592672"/>
              <a:gd name="connsiteY6" fmla="*/ 157400 h 176450"/>
              <a:gd name="connsiteX7" fmla="*/ 131234 w 592672"/>
              <a:gd name="connsiteY7" fmla="*/ 155283 h 176450"/>
              <a:gd name="connsiteX8" fmla="*/ 137584 w 592672"/>
              <a:gd name="connsiteY8" fmla="*/ 153166 h 176450"/>
              <a:gd name="connsiteX9" fmla="*/ 184150 w 592672"/>
              <a:gd name="connsiteY9" fmla="*/ 148933 h 176450"/>
              <a:gd name="connsiteX10" fmla="*/ 194734 w 592672"/>
              <a:gd name="connsiteY10" fmla="*/ 146816 h 176450"/>
              <a:gd name="connsiteX11" fmla="*/ 209550 w 592672"/>
              <a:gd name="connsiteY11" fmla="*/ 144700 h 176450"/>
              <a:gd name="connsiteX12" fmla="*/ 226484 w 592672"/>
              <a:gd name="connsiteY12" fmla="*/ 140466 h 176450"/>
              <a:gd name="connsiteX13" fmla="*/ 232834 w 592672"/>
              <a:gd name="connsiteY13" fmla="*/ 138350 h 176450"/>
              <a:gd name="connsiteX14" fmla="*/ 258234 w 592672"/>
              <a:gd name="connsiteY14" fmla="*/ 134116 h 176450"/>
              <a:gd name="connsiteX15" fmla="*/ 264584 w 592672"/>
              <a:gd name="connsiteY15" fmla="*/ 132000 h 176450"/>
              <a:gd name="connsiteX16" fmla="*/ 287867 w 592672"/>
              <a:gd name="connsiteY16" fmla="*/ 125650 h 176450"/>
              <a:gd name="connsiteX17" fmla="*/ 302684 w 592672"/>
              <a:gd name="connsiteY17" fmla="*/ 119300 h 176450"/>
              <a:gd name="connsiteX18" fmla="*/ 313267 w 592672"/>
              <a:gd name="connsiteY18" fmla="*/ 115066 h 176450"/>
              <a:gd name="connsiteX19" fmla="*/ 325967 w 592672"/>
              <a:gd name="connsiteY19" fmla="*/ 110833 h 176450"/>
              <a:gd name="connsiteX20" fmla="*/ 351367 w 592672"/>
              <a:gd name="connsiteY20" fmla="*/ 102366 h 176450"/>
              <a:gd name="connsiteX21" fmla="*/ 383117 w 592672"/>
              <a:gd name="connsiteY21" fmla="*/ 91783 h 176450"/>
              <a:gd name="connsiteX22" fmla="*/ 389467 w 592672"/>
              <a:gd name="connsiteY22" fmla="*/ 89666 h 176450"/>
              <a:gd name="connsiteX23" fmla="*/ 395817 w 592672"/>
              <a:gd name="connsiteY23" fmla="*/ 87550 h 176450"/>
              <a:gd name="connsiteX24" fmla="*/ 400050 w 592672"/>
              <a:gd name="connsiteY24" fmla="*/ 83316 h 176450"/>
              <a:gd name="connsiteX25" fmla="*/ 416984 w 592672"/>
              <a:gd name="connsiteY25" fmla="*/ 79083 h 176450"/>
              <a:gd name="connsiteX26" fmla="*/ 429684 w 592672"/>
              <a:gd name="connsiteY26" fmla="*/ 74850 h 176450"/>
              <a:gd name="connsiteX27" fmla="*/ 438150 w 592672"/>
              <a:gd name="connsiteY27" fmla="*/ 72733 h 176450"/>
              <a:gd name="connsiteX28" fmla="*/ 450850 w 592672"/>
              <a:gd name="connsiteY28" fmla="*/ 68500 h 176450"/>
              <a:gd name="connsiteX29" fmla="*/ 465667 w 592672"/>
              <a:gd name="connsiteY29" fmla="*/ 60033 h 176450"/>
              <a:gd name="connsiteX30" fmla="*/ 478367 w 592672"/>
              <a:gd name="connsiteY30" fmla="*/ 55800 h 176450"/>
              <a:gd name="connsiteX31" fmla="*/ 484717 w 592672"/>
              <a:gd name="connsiteY31" fmla="*/ 53683 h 176450"/>
              <a:gd name="connsiteX32" fmla="*/ 497417 w 592672"/>
              <a:gd name="connsiteY32" fmla="*/ 49450 h 176450"/>
              <a:gd name="connsiteX33" fmla="*/ 514350 w 592672"/>
              <a:gd name="connsiteY33" fmla="*/ 45216 h 176450"/>
              <a:gd name="connsiteX34" fmla="*/ 522817 w 592672"/>
              <a:gd name="connsiteY34" fmla="*/ 40983 h 176450"/>
              <a:gd name="connsiteX35" fmla="*/ 535517 w 592672"/>
              <a:gd name="connsiteY35" fmla="*/ 36750 h 176450"/>
              <a:gd name="connsiteX36" fmla="*/ 541867 w 592672"/>
              <a:gd name="connsiteY36" fmla="*/ 34633 h 176450"/>
              <a:gd name="connsiteX37" fmla="*/ 554567 w 592672"/>
              <a:gd name="connsiteY37" fmla="*/ 28283 h 176450"/>
              <a:gd name="connsiteX38" fmla="*/ 560917 w 592672"/>
              <a:gd name="connsiteY38" fmla="*/ 24050 h 176450"/>
              <a:gd name="connsiteX39" fmla="*/ 573617 w 592672"/>
              <a:gd name="connsiteY39" fmla="*/ 17700 h 176450"/>
              <a:gd name="connsiteX40" fmla="*/ 577850 w 592672"/>
              <a:gd name="connsiteY40" fmla="*/ 13466 h 176450"/>
              <a:gd name="connsiteX41" fmla="*/ 584200 w 592672"/>
              <a:gd name="connsiteY41" fmla="*/ 9233 h 176450"/>
              <a:gd name="connsiteX42" fmla="*/ 592667 w 592672"/>
              <a:gd name="connsiteY42" fmla="*/ 2883 h 17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2672" h="176450">
                <a:moveTo>
                  <a:pt x="0" y="176450"/>
                </a:moveTo>
                <a:cubicBezTo>
                  <a:pt x="15522" y="175744"/>
                  <a:pt x="31074" y="175525"/>
                  <a:pt x="46567" y="174333"/>
                </a:cubicBezTo>
                <a:cubicBezTo>
                  <a:pt x="49468" y="174110"/>
                  <a:pt x="52138" y="172492"/>
                  <a:pt x="55034" y="172216"/>
                </a:cubicBezTo>
                <a:cubicBezTo>
                  <a:pt x="66995" y="171077"/>
                  <a:pt x="79023" y="170805"/>
                  <a:pt x="91017" y="170100"/>
                </a:cubicBezTo>
                <a:cubicBezTo>
                  <a:pt x="117783" y="161176"/>
                  <a:pt x="74985" y="176064"/>
                  <a:pt x="103717" y="163750"/>
                </a:cubicBezTo>
                <a:cubicBezTo>
                  <a:pt x="106391" y="162604"/>
                  <a:pt x="109397" y="162469"/>
                  <a:pt x="112184" y="161633"/>
                </a:cubicBezTo>
                <a:cubicBezTo>
                  <a:pt x="116458" y="160351"/>
                  <a:pt x="120651" y="158811"/>
                  <a:pt x="124884" y="157400"/>
                </a:cubicBezTo>
                <a:lnTo>
                  <a:pt x="131234" y="155283"/>
                </a:lnTo>
                <a:cubicBezTo>
                  <a:pt x="133351" y="154577"/>
                  <a:pt x="135370" y="153443"/>
                  <a:pt x="137584" y="153166"/>
                </a:cubicBezTo>
                <a:cubicBezTo>
                  <a:pt x="164343" y="149822"/>
                  <a:pt x="148843" y="151455"/>
                  <a:pt x="184150" y="148933"/>
                </a:cubicBezTo>
                <a:cubicBezTo>
                  <a:pt x="187678" y="148227"/>
                  <a:pt x="191185" y="147407"/>
                  <a:pt x="194734" y="146816"/>
                </a:cubicBezTo>
                <a:cubicBezTo>
                  <a:pt x="199655" y="145996"/>
                  <a:pt x="204658" y="145678"/>
                  <a:pt x="209550" y="144700"/>
                </a:cubicBezTo>
                <a:cubicBezTo>
                  <a:pt x="215255" y="143559"/>
                  <a:pt x="220964" y="142305"/>
                  <a:pt x="226484" y="140466"/>
                </a:cubicBezTo>
                <a:cubicBezTo>
                  <a:pt x="228601" y="139761"/>
                  <a:pt x="230670" y="138891"/>
                  <a:pt x="232834" y="138350"/>
                </a:cubicBezTo>
                <a:cubicBezTo>
                  <a:pt x="241093" y="136285"/>
                  <a:pt x="249864" y="135312"/>
                  <a:pt x="258234" y="134116"/>
                </a:cubicBezTo>
                <a:cubicBezTo>
                  <a:pt x="260351" y="133411"/>
                  <a:pt x="262420" y="132541"/>
                  <a:pt x="264584" y="132000"/>
                </a:cubicBezTo>
                <a:cubicBezTo>
                  <a:pt x="273868" y="129679"/>
                  <a:pt x="278792" y="130188"/>
                  <a:pt x="287867" y="125650"/>
                </a:cubicBezTo>
                <a:cubicBezTo>
                  <a:pt x="302745" y="118210"/>
                  <a:pt x="290219" y="123975"/>
                  <a:pt x="302684" y="119300"/>
                </a:cubicBezTo>
                <a:cubicBezTo>
                  <a:pt x="306242" y="117966"/>
                  <a:pt x="309696" y="116365"/>
                  <a:pt x="313267" y="115066"/>
                </a:cubicBezTo>
                <a:cubicBezTo>
                  <a:pt x="317461" y="113541"/>
                  <a:pt x="321734" y="112244"/>
                  <a:pt x="325967" y="110833"/>
                </a:cubicBezTo>
                <a:lnTo>
                  <a:pt x="351367" y="102366"/>
                </a:lnTo>
                <a:lnTo>
                  <a:pt x="383117" y="91783"/>
                </a:lnTo>
                <a:lnTo>
                  <a:pt x="389467" y="89666"/>
                </a:lnTo>
                <a:lnTo>
                  <a:pt x="395817" y="87550"/>
                </a:lnTo>
                <a:cubicBezTo>
                  <a:pt x="397228" y="86139"/>
                  <a:pt x="398197" y="84057"/>
                  <a:pt x="400050" y="83316"/>
                </a:cubicBezTo>
                <a:cubicBezTo>
                  <a:pt x="405452" y="81155"/>
                  <a:pt x="411464" y="80923"/>
                  <a:pt x="416984" y="79083"/>
                </a:cubicBezTo>
                <a:cubicBezTo>
                  <a:pt x="421217" y="77672"/>
                  <a:pt x="425355" y="75933"/>
                  <a:pt x="429684" y="74850"/>
                </a:cubicBezTo>
                <a:cubicBezTo>
                  <a:pt x="432506" y="74144"/>
                  <a:pt x="435364" y="73569"/>
                  <a:pt x="438150" y="72733"/>
                </a:cubicBezTo>
                <a:cubicBezTo>
                  <a:pt x="442424" y="71451"/>
                  <a:pt x="450850" y="68500"/>
                  <a:pt x="450850" y="68500"/>
                </a:cubicBezTo>
                <a:cubicBezTo>
                  <a:pt x="456580" y="64680"/>
                  <a:pt x="458950" y="62720"/>
                  <a:pt x="465667" y="60033"/>
                </a:cubicBezTo>
                <a:cubicBezTo>
                  <a:pt x="469810" y="58376"/>
                  <a:pt x="474134" y="57211"/>
                  <a:pt x="478367" y="55800"/>
                </a:cubicBezTo>
                <a:lnTo>
                  <a:pt x="484717" y="53683"/>
                </a:lnTo>
                <a:cubicBezTo>
                  <a:pt x="488950" y="52272"/>
                  <a:pt x="493088" y="50532"/>
                  <a:pt x="497417" y="49450"/>
                </a:cubicBezTo>
                <a:cubicBezTo>
                  <a:pt x="503061" y="48039"/>
                  <a:pt x="509146" y="47818"/>
                  <a:pt x="514350" y="45216"/>
                </a:cubicBezTo>
                <a:cubicBezTo>
                  <a:pt x="517172" y="43805"/>
                  <a:pt x="519887" y="42155"/>
                  <a:pt x="522817" y="40983"/>
                </a:cubicBezTo>
                <a:cubicBezTo>
                  <a:pt x="526960" y="39326"/>
                  <a:pt x="531284" y="38161"/>
                  <a:pt x="535517" y="36750"/>
                </a:cubicBezTo>
                <a:cubicBezTo>
                  <a:pt x="537634" y="36044"/>
                  <a:pt x="540010" y="35871"/>
                  <a:pt x="541867" y="34633"/>
                </a:cubicBezTo>
                <a:cubicBezTo>
                  <a:pt x="560065" y="22502"/>
                  <a:pt x="537040" y="37046"/>
                  <a:pt x="554567" y="28283"/>
                </a:cubicBezTo>
                <a:cubicBezTo>
                  <a:pt x="556842" y="27145"/>
                  <a:pt x="558642" y="25188"/>
                  <a:pt x="560917" y="24050"/>
                </a:cubicBezTo>
                <a:cubicBezTo>
                  <a:pt x="571345" y="18836"/>
                  <a:pt x="563512" y="25784"/>
                  <a:pt x="573617" y="17700"/>
                </a:cubicBezTo>
                <a:cubicBezTo>
                  <a:pt x="575175" y="16453"/>
                  <a:pt x="576292" y="14713"/>
                  <a:pt x="577850" y="13466"/>
                </a:cubicBezTo>
                <a:cubicBezTo>
                  <a:pt x="579836" y="11877"/>
                  <a:pt x="582269" y="10888"/>
                  <a:pt x="584200" y="9233"/>
                </a:cubicBezTo>
                <a:cubicBezTo>
                  <a:pt x="593166" y="1548"/>
                  <a:pt x="592667" y="-3452"/>
                  <a:pt x="592667" y="2883"/>
                </a:cubicBezTo>
              </a:path>
            </a:pathLst>
          </a:cu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8" name="Freeform 7"/>
          <p:cNvSpPr/>
          <p:nvPr/>
        </p:nvSpPr>
        <p:spPr>
          <a:xfrm>
            <a:off x="804147" y="3301386"/>
            <a:ext cx="409500" cy="606989"/>
          </a:xfrm>
          <a:custGeom>
            <a:avLst/>
            <a:gdLst>
              <a:gd name="connsiteX0" fmla="*/ 0 w 307125"/>
              <a:gd name="connsiteY0" fmla="*/ 455242 h 455242"/>
              <a:gd name="connsiteX1" fmla="*/ 67733 w 307125"/>
              <a:gd name="connsiteY1" fmla="*/ 313425 h 455242"/>
              <a:gd name="connsiteX2" fmla="*/ 71967 w 307125"/>
              <a:gd name="connsiteY2" fmla="*/ 309192 h 455242"/>
              <a:gd name="connsiteX3" fmla="*/ 76200 w 307125"/>
              <a:gd name="connsiteY3" fmla="*/ 300725 h 455242"/>
              <a:gd name="connsiteX4" fmla="*/ 80433 w 307125"/>
              <a:gd name="connsiteY4" fmla="*/ 294375 h 455242"/>
              <a:gd name="connsiteX5" fmla="*/ 82550 w 307125"/>
              <a:gd name="connsiteY5" fmla="*/ 288025 h 455242"/>
              <a:gd name="connsiteX6" fmla="*/ 95250 w 307125"/>
              <a:gd name="connsiteY6" fmla="*/ 273208 h 455242"/>
              <a:gd name="connsiteX7" fmla="*/ 99483 w 307125"/>
              <a:gd name="connsiteY7" fmla="*/ 266858 h 455242"/>
              <a:gd name="connsiteX8" fmla="*/ 103717 w 307125"/>
              <a:gd name="connsiteY8" fmla="*/ 262625 h 455242"/>
              <a:gd name="connsiteX9" fmla="*/ 110067 w 307125"/>
              <a:gd name="connsiteY9" fmla="*/ 254158 h 455242"/>
              <a:gd name="connsiteX10" fmla="*/ 114300 w 307125"/>
              <a:gd name="connsiteY10" fmla="*/ 239342 h 455242"/>
              <a:gd name="connsiteX11" fmla="*/ 122767 w 307125"/>
              <a:gd name="connsiteY11" fmla="*/ 226642 h 455242"/>
              <a:gd name="connsiteX12" fmla="*/ 133350 w 307125"/>
              <a:gd name="connsiteY12" fmla="*/ 209708 h 455242"/>
              <a:gd name="connsiteX13" fmla="*/ 141817 w 307125"/>
              <a:gd name="connsiteY13" fmla="*/ 197008 h 455242"/>
              <a:gd name="connsiteX14" fmla="*/ 146050 w 307125"/>
              <a:gd name="connsiteY14" fmla="*/ 190658 h 455242"/>
              <a:gd name="connsiteX15" fmla="*/ 152400 w 307125"/>
              <a:gd name="connsiteY15" fmla="*/ 182192 h 455242"/>
              <a:gd name="connsiteX16" fmla="*/ 156633 w 307125"/>
              <a:gd name="connsiteY16" fmla="*/ 175842 h 455242"/>
              <a:gd name="connsiteX17" fmla="*/ 162983 w 307125"/>
              <a:gd name="connsiteY17" fmla="*/ 161025 h 455242"/>
              <a:gd name="connsiteX18" fmla="*/ 173567 w 307125"/>
              <a:gd name="connsiteY18" fmla="*/ 150442 h 455242"/>
              <a:gd name="connsiteX19" fmla="*/ 175683 w 307125"/>
              <a:gd name="connsiteY19" fmla="*/ 144092 h 455242"/>
              <a:gd name="connsiteX20" fmla="*/ 182033 w 307125"/>
              <a:gd name="connsiteY20" fmla="*/ 135625 h 455242"/>
              <a:gd name="connsiteX21" fmla="*/ 190500 w 307125"/>
              <a:gd name="connsiteY21" fmla="*/ 122925 h 455242"/>
              <a:gd name="connsiteX22" fmla="*/ 194733 w 307125"/>
              <a:gd name="connsiteY22" fmla="*/ 116575 h 455242"/>
              <a:gd name="connsiteX23" fmla="*/ 207433 w 307125"/>
              <a:gd name="connsiteY23" fmla="*/ 105992 h 455242"/>
              <a:gd name="connsiteX24" fmla="*/ 211667 w 307125"/>
              <a:gd name="connsiteY24" fmla="*/ 99642 h 455242"/>
              <a:gd name="connsiteX25" fmla="*/ 224367 w 307125"/>
              <a:gd name="connsiteY25" fmla="*/ 86942 h 455242"/>
              <a:gd name="connsiteX26" fmla="*/ 228600 w 307125"/>
              <a:gd name="connsiteY26" fmla="*/ 82708 h 455242"/>
              <a:gd name="connsiteX27" fmla="*/ 234950 w 307125"/>
              <a:gd name="connsiteY27" fmla="*/ 76358 h 455242"/>
              <a:gd name="connsiteX28" fmla="*/ 243417 w 307125"/>
              <a:gd name="connsiteY28" fmla="*/ 61542 h 455242"/>
              <a:gd name="connsiteX29" fmla="*/ 247650 w 307125"/>
              <a:gd name="connsiteY29" fmla="*/ 55192 h 455242"/>
              <a:gd name="connsiteX30" fmla="*/ 254000 w 307125"/>
              <a:gd name="connsiteY30" fmla="*/ 53075 h 455242"/>
              <a:gd name="connsiteX31" fmla="*/ 264583 w 307125"/>
              <a:gd name="connsiteY31" fmla="*/ 38258 h 455242"/>
              <a:gd name="connsiteX32" fmla="*/ 268817 w 307125"/>
              <a:gd name="connsiteY32" fmla="*/ 34025 h 455242"/>
              <a:gd name="connsiteX33" fmla="*/ 275167 w 307125"/>
              <a:gd name="connsiteY33" fmla="*/ 29792 h 455242"/>
              <a:gd name="connsiteX34" fmla="*/ 279400 w 307125"/>
              <a:gd name="connsiteY34" fmla="*/ 25558 h 455242"/>
              <a:gd name="connsiteX35" fmla="*/ 292100 w 307125"/>
              <a:gd name="connsiteY35" fmla="*/ 17092 h 455242"/>
              <a:gd name="connsiteX36" fmla="*/ 302683 w 307125"/>
              <a:gd name="connsiteY36" fmla="*/ 6508 h 455242"/>
              <a:gd name="connsiteX37" fmla="*/ 304800 w 307125"/>
              <a:gd name="connsiteY37" fmla="*/ 2275 h 455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07125" h="455242">
                <a:moveTo>
                  <a:pt x="0" y="455242"/>
                </a:moveTo>
                <a:cubicBezTo>
                  <a:pt x="22578" y="407970"/>
                  <a:pt x="44577" y="360417"/>
                  <a:pt x="67733" y="313425"/>
                </a:cubicBezTo>
                <a:cubicBezTo>
                  <a:pt x="68615" y="311635"/>
                  <a:pt x="70860" y="310852"/>
                  <a:pt x="71967" y="309192"/>
                </a:cubicBezTo>
                <a:cubicBezTo>
                  <a:pt x="73717" y="306567"/>
                  <a:pt x="74635" y="303465"/>
                  <a:pt x="76200" y="300725"/>
                </a:cubicBezTo>
                <a:cubicBezTo>
                  <a:pt x="77462" y="298516"/>
                  <a:pt x="79295" y="296650"/>
                  <a:pt x="80433" y="294375"/>
                </a:cubicBezTo>
                <a:cubicBezTo>
                  <a:pt x="81431" y="292379"/>
                  <a:pt x="81443" y="289962"/>
                  <a:pt x="82550" y="288025"/>
                </a:cubicBezTo>
                <a:cubicBezTo>
                  <a:pt x="88317" y="277933"/>
                  <a:pt x="88424" y="281399"/>
                  <a:pt x="95250" y="273208"/>
                </a:cubicBezTo>
                <a:cubicBezTo>
                  <a:pt x="96879" y="271254"/>
                  <a:pt x="97894" y="268844"/>
                  <a:pt x="99483" y="266858"/>
                </a:cubicBezTo>
                <a:cubicBezTo>
                  <a:pt x="100730" y="265300"/>
                  <a:pt x="102439" y="264158"/>
                  <a:pt x="103717" y="262625"/>
                </a:cubicBezTo>
                <a:cubicBezTo>
                  <a:pt x="105976" y="259915"/>
                  <a:pt x="107950" y="256980"/>
                  <a:pt x="110067" y="254158"/>
                </a:cubicBezTo>
                <a:cubicBezTo>
                  <a:pt x="110566" y="252161"/>
                  <a:pt x="112918" y="241829"/>
                  <a:pt x="114300" y="239342"/>
                </a:cubicBezTo>
                <a:cubicBezTo>
                  <a:pt x="116771" y="234894"/>
                  <a:pt x="120492" y="231193"/>
                  <a:pt x="122767" y="226642"/>
                </a:cubicBezTo>
                <a:cubicBezTo>
                  <a:pt x="129805" y="212564"/>
                  <a:pt x="123734" y="223444"/>
                  <a:pt x="133350" y="209708"/>
                </a:cubicBezTo>
                <a:cubicBezTo>
                  <a:pt x="136268" y="205540"/>
                  <a:pt x="138995" y="201241"/>
                  <a:pt x="141817" y="197008"/>
                </a:cubicBezTo>
                <a:cubicBezTo>
                  <a:pt x="143228" y="194891"/>
                  <a:pt x="144524" y="192693"/>
                  <a:pt x="146050" y="190658"/>
                </a:cubicBezTo>
                <a:cubicBezTo>
                  <a:pt x="148167" y="187836"/>
                  <a:pt x="150350" y="185063"/>
                  <a:pt x="152400" y="182192"/>
                </a:cubicBezTo>
                <a:cubicBezTo>
                  <a:pt x="153879" y="180122"/>
                  <a:pt x="155495" y="178117"/>
                  <a:pt x="156633" y="175842"/>
                </a:cubicBezTo>
                <a:cubicBezTo>
                  <a:pt x="160407" y="168294"/>
                  <a:pt x="156821" y="168948"/>
                  <a:pt x="162983" y="161025"/>
                </a:cubicBezTo>
                <a:cubicBezTo>
                  <a:pt x="166046" y="157087"/>
                  <a:pt x="173567" y="150442"/>
                  <a:pt x="173567" y="150442"/>
                </a:cubicBezTo>
                <a:cubicBezTo>
                  <a:pt x="174272" y="148325"/>
                  <a:pt x="174576" y="146029"/>
                  <a:pt x="175683" y="144092"/>
                </a:cubicBezTo>
                <a:cubicBezTo>
                  <a:pt x="177433" y="141029"/>
                  <a:pt x="180010" y="138515"/>
                  <a:pt x="182033" y="135625"/>
                </a:cubicBezTo>
                <a:cubicBezTo>
                  <a:pt x="184951" y="131457"/>
                  <a:pt x="187678" y="127158"/>
                  <a:pt x="190500" y="122925"/>
                </a:cubicBezTo>
                <a:cubicBezTo>
                  <a:pt x="191911" y="120808"/>
                  <a:pt x="192616" y="117986"/>
                  <a:pt x="194733" y="116575"/>
                </a:cubicBezTo>
                <a:cubicBezTo>
                  <a:pt x="200978" y="112412"/>
                  <a:pt x="202339" y="112104"/>
                  <a:pt x="207433" y="105992"/>
                </a:cubicBezTo>
                <a:cubicBezTo>
                  <a:pt x="209062" y="104038"/>
                  <a:pt x="209977" y="101543"/>
                  <a:pt x="211667" y="99642"/>
                </a:cubicBezTo>
                <a:cubicBezTo>
                  <a:pt x="215645" y="95167"/>
                  <a:pt x="220134" y="91175"/>
                  <a:pt x="224367" y="86942"/>
                </a:cubicBezTo>
                <a:lnTo>
                  <a:pt x="228600" y="82708"/>
                </a:lnTo>
                <a:cubicBezTo>
                  <a:pt x="230717" y="80591"/>
                  <a:pt x="233290" y="78849"/>
                  <a:pt x="234950" y="76358"/>
                </a:cubicBezTo>
                <a:cubicBezTo>
                  <a:pt x="245263" y="60887"/>
                  <a:pt x="232675" y="80340"/>
                  <a:pt x="243417" y="61542"/>
                </a:cubicBezTo>
                <a:cubicBezTo>
                  <a:pt x="244679" y="59333"/>
                  <a:pt x="245664" y="56781"/>
                  <a:pt x="247650" y="55192"/>
                </a:cubicBezTo>
                <a:cubicBezTo>
                  <a:pt x="249392" y="53798"/>
                  <a:pt x="251883" y="53781"/>
                  <a:pt x="254000" y="53075"/>
                </a:cubicBezTo>
                <a:cubicBezTo>
                  <a:pt x="257665" y="47577"/>
                  <a:pt x="260208" y="43507"/>
                  <a:pt x="264583" y="38258"/>
                </a:cubicBezTo>
                <a:cubicBezTo>
                  <a:pt x="265861" y="36725"/>
                  <a:pt x="267259" y="35272"/>
                  <a:pt x="268817" y="34025"/>
                </a:cubicBezTo>
                <a:cubicBezTo>
                  <a:pt x="270804" y="32436"/>
                  <a:pt x="273181" y="31381"/>
                  <a:pt x="275167" y="29792"/>
                </a:cubicBezTo>
                <a:cubicBezTo>
                  <a:pt x="276725" y="28545"/>
                  <a:pt x="277803" y="26755"/>
                  <a:pt x="279400" y="25558"/>
                </a:cubicBezTo>
                <a:cubicBezTo>
                  <a:pt x="283470" y="22505"/>
                  <a:pt x="288503" y="20690"/>
                  <a:pt x="292100" y="17092"/>
                </a:cubicBezTo>
                <a:cubicBezTo>
                  <a:pt x="295628" y="13564"/>
                  <a:pt x="299915" y="10659"/>
                  <a:pt x="302683" y="6508"/>
                </a:cubicBezTo>
                <a:cubicBezTo>
                  <a:pt x="307471" y="-672"/>
                  <a:pt x="308716" y="-1641"/>
                  <a:pt x="304800" y="2275"/>
                </a:cubicBezTo>
              </a:path>
            </a:pathLst>
          </a:cu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9" name="Freeform 8"/>
          <p:cNvSpPr/>
          <p:nvPr/>
        </p:nvSpPr>
        <p:spPr>
          <a:xfrm>
            <a:off x="2489013" y="3672138"/>
            <a:ext cx="1067491" cy="222125"/>
          </a:xfrm>
          <a:custGeom>
            <a:avLst/>
            <a:gdLst>
              <a:gd name="connsiteX0" fmla="*/ 0 w 772583"/>
              <a:gd name="connsiteY0" fmla="*/ 122766 h 122766"/>
              <a:gd name="connsiteX1" fmla="*/ 124883 w 772583"/>
              <a:gd name="connsiteY1" fmla="*/ 76200 h 122766"/>
              <a:gd name="connsiteX2" fmla="*/ 133350 w 772583"/>
              <a:gd name="connsiteY2" fmla="*/ 74083 h 122766"/>
              <a:gd name="connsiteX3" fmla="*/ 154517 w 772583"/>
              <a:gd name="connsiteY3" fmla="*/ 67733 h 122766"/>
              <a:gd name="connsiteX4" fmla="*/ 205317 w 772583"/>
              <a:gd name="connsiteY4" fmla="*/ 63500 h 122766"/>
              <a:gd name="connsiteX5" fmla="*/ 215900 w 772583"/>
              <a:gd name="connsiteY5" fmla="*/ 61383 h 122766"/>
              <a:gd name="connsiteX6" fmla="*/ 228600 w 772583"/>
              <a:gd name="connsiteY6" fmla="*/ 57150 h 122766"/>
              <a:gd name="connsiteX7" fmla="*/ 234950 w 772583"/>
              <a:gd name="connsiteY7" fmla="*/ 55033 h 122766"/>
              <a:gd name="connsiteX8" fmla="*/ 256117 w 772583"/>
              <a:gd name="connsiteY8" fmla="*/ 50800 h 122766"/>
              <a:gd name="connsiteX9" fmla="*/ 266700 w 772583"/>
              <a:gd name="connsiteY9" fmla="*/ 46566 h 122766"/>
              <a:gd name="connsiteX10" fmla="*/ 279400 w 772583"/>
              <a:gd name="connsiteY10" fmla="*/ 44450 h 122766"/>
              <a:gd name="connsiteX11" fmla="*/ 285750 w 772583"/>
              <a:gd name="connsiteY11" fmla="*/ 40216 h 122766"/>
              <a:gd name="connsiteX12" fmla="*/ 294217 w 772583"/>
              <a:gd name="connsiteY12" fmla="*/ 38100 h 122766"/>
              <a:gd name="connsiteX13" fmla="*/ 304800 w 772583"/>
              <a:gd name="connsiteY13" fmla="*/ 31750 h 122766"/>
              <a:gd name="connsiteX14" fmla="*/ 313267 w 772583"/>
              <a:gd name="connsiteY14" fmla="*/ 27516 h 122766"/>
              <a:gd name="connsiteX15" fmla="*/ 332317 w 772583"/>
              <a:gd name="connsiteY15" fmla="*/ 23283 h 122766"/>
              <a:gd name="connsiteX16" fmla="*/ 355600 w 772583"/>
              <a:gd name="connsiteY16" fmla="*/ 14816 h 122766"/>
              <a:gd name="connsiteX17" fmla="*/ 366183 w 772583"/>
              <a:gd name="connsiteY17" fmla="*/ 12700 h 122766"/>
              <a:gd name="connsiteX18" fmla="*/ 374650 w 772583"/>
              <a:gd name="connsiteY18" fmla="*/ 10583 h 122766"/>
              <a:gd name="connsiteX19" fmla="*/ 400050 w 772583"/>
              <a:gd name="connsiteY19" fmla="*/ 8466 h 122766"/>
              <a:gd name="connsiteX20" fmla="*/ 501650 w 772583"/>
              <a:gd name="connsiteY20" fmla="*/ 4233 h 122766"/>
              <a:gd name="connsiteX21" fmla="*/ 571500 w 772583"/>
              <a:gd name="connsiteY21" fmla="*/ 0 h 122766"/>
              <a:gd name="connsiteX22" fmla="*/ 628650 w 772583"/>
              <a:gd name="connsiteY22" fmla="*/ 2116 h 122766"/>
              <a:gd name="connsiteX23" fmla="*/ 654050 w 772583"/>
              <a:gd name="connsiteY23" fmla="*/ 4233 h 122766"/>
              <a:gd name="connsiteX24" fmla="*/ 690033 w 772583"/>
              <a:gd name="connsiteY24" fmla="*/ 6350 h 122766"/>
              <a:gd name="connsiteX25" fmla="*/ 706967 w 772583"/>
              <a:gd name="connsiteY25" fmla="*/ 10583 h 122766"/>
              <a:gd name="connsiteX26" fmla="*/ 732367 w 772583"/>
              <a:gd name="connsiteY26" fmla="*/ 14816 h 122766"/>
              <a:gd name="connsiteX27" fmla="*/ 764117 w 772583"/>
              <a:gd name="connsiteY27" fmla="*/ 21166 h 122766"/>
              <a:gd name="connsiteX28" fmla="*/ 772583 w 772583"/>
              <a:gd name="connsiteY28" fmla="*/ 25400 h 122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72583" h="122766">
                <a:moveTo>
                  <a:pt x="0" y="122766"/>
                </a:moveTo>
                <a:lnTo>
                  <a:pt x="124883" y="76200"/>
                </a:lnTo>
                <a:cubicBezTo>
                  <a:pt x="127616" y="75202"/>
                  <a:pt x="130590" y="75003"/>
                  <a:pt x="133350" y="74083"/>
                </a:cubicBezTo>
                <a:cubicBezTo>
                  <a:pt x="149820" y="68593"/>
                  <a:pt x="137796" y="70520"/>
                  <a:pt x="154517" y="67733"/>
                </a:cubicBezTo>
                <a:cubicBezTo>
                  <a:pt x="175334" y="64263"/>
                  <a:pt x="178548" y="65074"/>
                  <a:pt x="205317" y="63500"/>
                </a:cubicBezTo>
                <a:cubicBezTo>
                  <a:pt x="208845" y="62794"/>
                  <a:pt x="212429" y="62330"/>
                  <a:pt x="215900" y="61383"/>
                </a:cubicBezTo>
                <a:cubicBezTo>
                  <a:pt x="220205" y="60209"/>
                  <a:pt x="224367" y="58561"/>
                  <a:pt x="228600" y="57150"/>
                </a:cubicBezTo>
                <a:cubicBezTo>
                  <a:pt x="230717" y="56444"/>
                  <a:pt x="232762" y="55471"/>
                  <a:pt x="234950" y="55033"/>
                </a:cubicBezTo>
                <a:lnTo>
                  <a:pt x="256117" y="50800"/>
                </a:lnTo>
                <a:cubicBezTo>
                  <a:pt x="259645" y="49389"/>
                  <a:pt x="263034" y="47566"/>
                  <a:pt x="266700" y="46566"/>
                </a:cubicBezTo>
                <a:cubicBezTo>
                  <a:pt x="270840" y="45437"/>
                  <a:pt x="275329" y="45807"/>
                  <a:pt x="279400" y="44450"/>
                </a:cubicBezTo>
                <a:cubicBezTo>
                  <a:pt x="281813" y="43646"/>
                  <a:pt x="283412" y="41218"/>
                  <a:pt x="285750" y="40216"/>
                </a:cubicBezTo>
                <a:cubicBezTo>
                  <a:pt x="288424" y="39070"/>
                  <a:pt x="291395" y="38805"/>
                  <a:pt x="294217" y="38100"/>
                </a:cubicBezTo>
                <a:cubicBezTo>
                  <a:pt x="301257" y="31058"/>
                  <a:pt x="295182" y="35872"/>
                  <a:pt x="304800" y="31750"/>
                </a:cubicBezTo>
                <a:cubicBezTo>
                  <a:pt x="307700" y="30507"/>
                  <a:pt x="310312" y="28624"/>
                  <a:pt x="313267" y="27516"/>
                </a:cubicBezTo>
                <a:cubicBezTo>
                  <a:pt x="319767" y="25079"/>
                  <a:pt x="325630" y="25289"/>
                  <a:pt x="332317" y="23283"/>
                </a:cubicBezTo>
                <a:cubicBezTo>
                  <a:pt x="343245" y="20005"/>
                  <a:pt x="343757" y="17184"/>
                  <a:pt x="355600" y="14816"/>
                </a:cubicBezTo>
                <a:cubicBezTo>
                  <a:pt x="359128" y="14111"/>
                  <a:pt x="362671" y="13480"/>
                  <a:pt x="366183" y="12700"/>
                </a:cubicBezTo>
                <a:cubicBezTo>
                  <a:pt x="369023" y="12069"/>
                  <a:pt x="371763" y="10944"/>
                  <a:pt x="374650" y="10583"/>
                </a:cubicBezTo>
                <a:cubicBezTo>
                  <a:pt x="383080" y="9529"/>
                  <a:pt x="391565" y="8890"/>
                  <a:pt x="400050" y="8466"/>
                </a:cubicBezTo>
                <a:lnTo>
                  <a:pt x="501650" y="4233"/>
                </a:lnTo>
                <a:cubicBezTo>
                  <a:pt x="530251" y="147"/>
                  <a:pt x="527633" y="0"/>
                  <a:pt x="571500" y="0"/>
                </a:cubicBezTo>
                <a:cubicBezTo>
                  <a:pt x="590563" y="0"/>
                  <a:pt x="609600" y="1411"/>
                  <a:pt x="628650" y="2116"/>
                </a:cubicBezTo>
                <a:lnTo>
                  <a:pt x="654050" y="4233"/>
                </a:lnTo>
                <a:cubicBezTo>
                  <a:pt x="666037" y="5060"/>
                  <a:pt x="678067" y="5262"/>
                  <a:pt x="690033" y="6350"/>
                </a:cubicBezTo>
                <a:cubicBezTo>
                  <a:pt x="709290" y="8100"/>
                  <a:pt x="693182" y="7826"/>
                  <a:pt x="706967" y="10583"/>
                </a:cubicBezTo>
                <a:cubicBezTo>
                  <a:pt x="715384" y="12266"/>
                  <a:pt x="723870" y="13602"/>
                  <a:pt x="732367" y="14816"/>
                </a:cubicBezTo>
                <a:cubicBezTo>
                  <a:pt x="744768" y="16588"/>
                  <a:pt x="751877" y="17085"/>
                  <a:pt x="764117" y="21166"/>
                </a:cubicBezTo>
                <a:cubicBezTo>
                  <a:pt x="771414" y="23599"/>
                  <a:pt x="768890" y="21705"/>
                  <a:pt x="772583" y="25400"/>
                </a:cubicBezTo>
              </a:path>
            </a:pathLst>
          </a:cu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0" name="Freeform 9"/>
          <p:cNvSpPr/>
          <p:nvPr/>
        </p:nvSpPr>
        <p:spPr>
          <a:xfrm>
            <a:off x="3433047" y="4803020"/>
            <a:ext cx="1426633" cy="169645"/>
          </a:xfrm>
          <a:custGeom>
            <a:avLst/>
            <a:gdLst>
              <a:gd name="connsiteX0" fmla="*/ 0 w 1069975"/>
              <a:gd name="connsiteY0" fmla="*/ 50800 h 127234"/>
              <a:gd name="connsiteX1" fmla="*/ 177800 w 1069975"/>
              <a:gd name="connsiteY1" fmla="*/ 34925 h 127234"/>
              <a:gd name="connsiteX2" fmla="*/ 187325 w 1069975"/>
              <a:gd name="connsiteY2" fmla="*/ 31750 h 127234"/>
              <a:gd name="connsiteX3" fmla="*/ 203200 w 1069975"/>
              <a:gd name="connsiteY3" fmla="*/ 28575 h 127234"/>
              <a:gd name="connsiteX4" fmla="*/ 273050 w 1069975"/>
              <a:gd name="connsiteY4" fmla="*/ 22225 h 127234"/>
              <a:gd name="connsiteX5" fmla="*/ 282575 w 1069975"/>
              <a:gd name="connsiteY5" fmla="*/ 19050 h 127234"/>
              <a:gd name="connsiteX6" fmla="*/ 295275 w 1069975"/>
              <a:gd name="connsiteY6" fmla="*/ 12700 h 127234"/>
              <a:gd name="connsiteX7" fmla="*/ 307975 w 1069975"/>
              <a:gd name="connsiteY7" fmla="*/ 9525 h 127234"/>
              <a:gd name="connsiteX8" fmla="*/ 317500 w 1069975"/>
              <a:gd name="connsiteY8" fmla="*/ 6350 h 127234"/>
              <a:gd name="connsiteX9" fmla="*/ 365125 w 1069975"/>
              <a:gd name="connsiteY9" fmla="*/ 0 h 127234"/>
              <a:gd name="connsiteX10" fmla="*/ 479425 w 1069975"/>
              <a:gd name="connsiteY10" fmla="*/ 3175 h 127234"/>
              <a:gd name="connsiteX11" fmla="*/ 495300 w 1069975"/>
              <a:gd name="connsiteY11" fmla="*/ 6350 h 127234"/>
              <a:gd name="connsiteX12" fmla="*/ 552450 w 1069975"/>
              <a:gd name="connsiteY12" fmla="*/ 9525 h 127234"/>
              <a:gd name="connsiteX13" fmla="*/ 574675 w 1069975"/>
              <a:gd name="connsiteY13" fmla="*/ 12700 h 127234"/>
              <a:gd name="connsiteX14" fmla="*/ 590550 w 1069975"/>
              <a:gd name="connsiteY14" fmla="*/ 15875 h 127234"/>
              <a:gd name="connsiteX15" fmla="*/ 638175 w 1069975"/>
              <a:gd name="connsiteY15" fmla="*/ 22225 h 127234"/>
              <a:gd name="connsiteX16" fmla="*/ 666750 w 1069975"/>
              <a:gd name="connsiteY16" fmla="*/ 31750 h 127234"/>
              <a:gd name="connsiteX17" fmla="*/ 676275 w 1069975"/>
              <a:gd name="connsiteY17" fmla="*/ 34925 h 127234"/>
              <a:gd name="connsiteX18" fmla="*/ 701675 w 1069975"/>
              <a:gd name="connsiteY18" fmla="*/ 41275 h 127234"/>
              <a:gd name="connsiteX19" fmla="*/ 730250 w 1069975"/>
              <a:gd name="connsiteY19" fmla="*/ 50800 h 127234"/>
              <a:gd name="connsiteX20" fmla="*/ 739775 w 1069975"/>
              <a:gd name="connsiteY20" fmla="*/ 53975 h 127234"/>
              <a:gd name="connsiteX21" fmla="*/ 755650 w 1069975"/>
              <a:gd name="connsiteY21" fmla="*/ 57150 h 127234"/>
              <a:gd name="connsiteX22" fmla="*/ 768350 w 1069975"/>
              <a:gd name="connsiteY22" fmla="*/ 60325 h 127234"/>
              <a:gd name="connsiteX23" fmla="*/ 819150 w 1069975"/>
              <a:gd name="connsiteY23" fmla="*/ 66675 h 127234"/>
              <a:gd name="connsiteX24" fmla="*/ 844550 w 1069975"/>
              <a:gd name="connsiteY24" fmla="*/ 69850 h 127234"/>
              <a:gd name="connsiteX25" fmla="*/ 866775 w 1069975"/>
              <a:gd name="connsiteY25" fmla="*/ 76200 h 127234"/>
              <a:gd name="connsiteX26" fmla="*/ 876300 w 1069975"/>
              <a:gd name="connsiteY26" fmla="*/ 79375 h 127234"/>
              <a:gd name="connsiteX27" fmla="*/ 901700 w 1069975"/>
              <a:gd name="connsiteY27" fmla="*/ 85725 h 127234"/>
              <a:gd name="connsiteX28" fmla="*/ 920750 w 1069975"/>
              <a:gd name="connsiteY28" fmla="*/ 98425 h 127234"/>
              <a:gd name="connsiteX29" fmla="*/ 942975 w 1069975"/>
              <a:gd name="connsiteY29" fmla="*/ 107950 h 127234"/>
              <a:gd name="connsiteX30" fmla="*/ 955675 w 1069975"/>
              <a:gd name="connsiteY30" fmla="*/ 114300 h 127234"/>
              <a:gd name="connsiteX31" fmla="*/ 996950 w 1069975"/>
              <a:gd name="connsiteY31" fmla="*/ 117475 h 127234"/>
              <a:gd name="connsiteX32" fmla="*/ 1028700 w 1069975"/>
              <a:gd name="connsiteY32" fmla="*/ 120650 h 127234"/>
              <a:gd name="connsiteX33" fmla="*/ 1054100 w 1069975"/>
              <a:gd name="connsiteY33" fmla="*/ 127000 h 127234"/>
              <a:gd name="connsiteX34" fmla="*/ 1069975 w 1069975"/>
              <a:gd name="connsiteY34" fmla="*/ 127000 h 127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69975" h="127234">
                <a:moveTo>
                  <a:pt x="0" y="50800"/>
                </a:moveTo>
                <a:lnTo>
                  <a:pt x="177800" y="34925"/>
                </a:lnTo>
                <a:cubicBezTo>
                  <a:pt x="181130" y="34586"/>
                  <a:pt x="184078" y="32562"/>
                  <a:pt x="187325" y="31750"/>
                </a:cubicBezTo>
                <a:cubicBezTo>
                  <a:pt x="192560" y="30441"/>
                  <a:pt x="197851" y="29288"/>
                  <a:pt x="203200" y="28575"/>
                </a:cubicBezTo>
                <a:cubicBezTo>
                  <a:pt x="218010" y="26600"/>
                  <a:pt x="259841" y="23326"/>
                  <a:pt x="273050" y="22225"/>
                </a:cubicBezTo>
                <a:cubicBezTo>
                  <a:pt x="276225" y="21167"/>
                  <a:pt x="279499" y="20368"/>
                  <a:pt x="282575" y="19050"/>
                </a:cubicBezTo>
                <a:cubicBezTo>
                  <a:pt x="286925" y="17186"/>
                  <a:pt x="290843" y="14362"/>
                  <a:pt x="295275" y="12700"/>
                </a:cubicBezTo>
                <a:cubicBezTo>
                  <a:pt x="299361" y="11168"/>
                  <a:pt x="303779" y="10724"/>
                  <a:pt x="307975" y="9525"/>
                </a:cubicBezTo>
                <a:cubicBezTo>
                  <a:pt x="311193" y="8606"/>
                  <a:pt x="314253" y="7162"/>
                  <a:pt x="317500" y="6350"/>
                </a:cubicBezTo>
                <a:cubicBezTo>
                  <a:pt x="335036" y="1966"/>
                  <a:pt x="345287" y="1984"/>
                  <a:pt x="365125" y="0"/>
                </a:cubicBezTo>
                <a:cubicBezTo>
                  <a:pt x="403225" y="1058"/>
                  <a:pt x="441356" y="1318"/>
                  <a:pt x="479425" y="3175"/>
                </a:cubicBezTo>
                <a:cubicBezTo>
                  <a:pt x="484815" y="3438"/>
                  <a:pt x="489924" y="5883"/>
                  <a:pt x="495300" y="6350"/>
                </a:cubicBezTo>
                <a:cubicBezTo>
                  <a:pt x="514308" y="8003"/>
                  <a:pt x="533400" y="8467"/>
                  <a:pt x="552450" y="9525"/>
                </a:cubicBezTo>
                <a:cubicBezTo>
                  <a:pt x="559858" y="10583"/>
                  <a:pt x="567293" y="11470"/>
                  <a:pt x="574675" y="12700"/>
                </a:cubicBezTo>
                <a:cubicBezTo>
                  <a:pt x="579998" y="13587"/>
                  <a:pt x="585213" y="15074"/>
                  <a:pt x="590550" y="15875"/>
                </a:cubicBezTo>
                <a:cubicBezTo>
                  <a:pt x="606388" y="18251"/>
                  <a:pt x="622300" y="20108"/>
                  <a:pt x="638175" y="22225"/>
                </a:cubicBezTo>
                <a:lnTo>
                  <a:pt x="666750" y="31750"/>
                </a:lnTo>
                <a:cubicBezTo>
                  <a:pt x="669925" y="32808"/>
                  <a:pt x="673028" y="34113"/>
                  <a:pt x="676275" y="34925"/>
                </a:cubicBezTo>
                <a:cubicBezTo>
                  <a:pt x="684742" y="37042"/>
                  <a:pt x="693396" y="38515"/>
                  <a:pt x="701675" y="41275"/>
                </a:cubicBezTo>
                <a:lnTo>
                  <a:pt x="730250" y="50800"/>
                </a:lnTo>
                <a:cubicBezTo>
                  <a:pt x="733425" y="51858"/>
                  <a:pt x="736493" y="53319"/>
                  <a:pt x="739775" y="53975"/>
                </a:cubicBezTo>
                <a:cubicBezTo>
                  <a:pt x="745067" y="55033"/>
                  <a:pt x="750382" y="55979"/>
                  <a:pt x="755650" y="57150"/>
                </a:cubicBezTo>
                <a:cubicBezTo>
                  <a:pt x="759910" y="58097"/>
                  <a:pt x="764057" y="59544"/>
                  <a:pt x="768350" y="60325"/>
                </a:cubicBezTo>
                <a:cubicBezTo>
                  <a:pt x="783673" y="63111"/>
                  <a:pt x="804126" y="64908"/>
                  <a:pt x="819150" y="66675"/>
                </a:cubicBezTo>
                <a:lnTo>
                  <a:pt x="844550" y="69850"/>
                </a:lnTo>
                <a:cubicBezTo>
                  <a:pt x="867388" y="77463"/>
                  <a:pt x="838868" y="68227"/>
                  <a:pt x="866775" y="76200"/>
                </a:cubicBezTo>
                <a:cubicBezTo>
                  <a:pt x="869993" y="77119"/>
                  <a:pt x="873053" y="78563"/>
                  <a:pt x="876300" y="79375"/>
                </a:cubicBezTo>
                <a:cubicBezTo>
                  <a:pt x="881418" y="80654"/>
                  <a:pt x="895762" y="82426"/>
                  <a:pt x="901700" y="85725"/>
                </a:cubicBezTo>
                <a:cubicBezTo>
                  <a:pt x="908371" y="89431"/>
                  <a:pt x="913924" y="95012"/>
                  <a:pt x="920750" y="98425"/>
                </a:cubicBezTo>
                <a:cubicBezTo>
                  <a:pt x="962871" y="119485"/>
                  <a:pt x="910273" y="93935"/>
                  <a:pt x="942975" y="107950"/>
                </a:cubicBezTo>
                <a:cubicBezTo>
                  <a:pt x="947325" y="109814"/>
                  <a:pt x="951014" y="113477"/>
                  <a:pt x="955675" y="114300"/>
                </a:cubicBezTo>
                <a:cubicBezTo>
                  <a:pt x="969264" y="116698"/>
                  <a:pt x="983203" y="116280"/>
                  <a:pt x="996950" y="117475"/>
                </a:cubicBezTo>
                <a:cubicBezTo>
                  <a:pt x="1007546" y="118396"/>
                  <a:pt x="1018117" y="119592"/>
                  <a:pt x="1028700" y="120650"/>
                </a:cubicBezTo>
                <a:cubicBezTo>
                  <a:pt x="1038253" y="123834"/>
                  <a:pt x="1043153" y="125905"/>
                  <a:pt x="1054100" y="127000"/>
                </a:cubicBezTo>
                <a:cubicBezTo>
                  <a:pt x="1059365" y="127527"/>
                  <a:pt x="1064683" y="127000"/>
                  <a:pt x="1069975" y="127000"/>
                </a:cubicBezTo>
              </a:path>
            </a:pathLst>
          </a:cu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1" name="Freeform 10"/>
          <p:cNvSpPr/>
          <p:nvPr/>
        </p:nvSpPr>
        <p:spPr>
          <a:xfrm>
            <a:off x="4008780" y="2080986"/>
            <a:ext cx="660400" cy="694267"/>
          </a:xfrm>
          <a:custGeom>
            <a:avLst/>
            <a:gdLst>
              <a:gd name="connsiteX0" fmla="*/ 0 w 495300"/>
              <a:gd name="connsiteY0" fmla="*/ 0 h 520700"/>
              <a:gd name="connsiteX1" fmla="*/ 193675 w 495300"/>
              <a:gd name="connsiteY1" fmla="*/ 117475 h 520700"/>
              <a:gd name="connsiteX2" fmla="*/ 212725 w 495300"/>
              <a:gd name="connsiteY2" fmla="*/ 130175 h 520700"/>
              <a:gd name="connsiteX3" fmla="*/ 231775 w 495300"/>
              <a:gd name="connsiteY3" fmla="*/ 146050 h 520700"/>
              <a:gd name="connsiteX4" fmla="*/ 250825 w 495300"/>
              <a:gd name="connsiteY4" fmla="*/ 168275 h 520700"/>
              <a:gd name="connsiteX5" fmla="*/ 263525 w 495300"/>
              <a:gd name="connsiteY5" fmla="*/ 177800 h 520700"/>
              <a:gd name="connsiteX6" fmla="*/ 282575 w 495300"/>
              <a:gd name="connsiteY6" fmla="*/ 196850 h 520700"/>
              <a:gd name="connsiteX7" fmla="*/ 288925 w 495300"/>
              <a:gd name="connsiteY7" fmla="*/ 206375 h 520700"/>
              <a:gd name="connsiteX8" fmla="*/ 298450 w 495300"/>
              <a:gd name="connsiteY8" fmla="*/ 212725 h 520700"/>
              <a:gd name="connsiteX9" fmla="*/ 317500 w 495300"/>
              <a:gd name="connsiteY9" fmla="*/ 228600 h 520700"/>
              <a:gd name="connsiteX10" fmla="*/ 333375 w 495300"/>
              <a:gd name="connsiteY10" fmla="*/ 244475 h 520700"/>
              <a:gd name="connsiteX11" fmla="*/ 342900 w 495300"/>
              <a:gd name="connsiteY11" fmla="*/ 257175 h 520700"/>
              <a:gd name="connsiteX12" fmla="*/ 352425 w 495300"/>
              <a:gd name="connsiteY12" fmla="*/ 266700 h 520700"/>
              <a:gd name="connsiteX13" fmla="*/ 368300 w 495300"/>
              <a:gd name="connsiteY13" fmla="*/ 288925 h 520700"/>
              <a:gd name="connsiteX14" fmla="*/ 371475 w 495300"/>
              <a:gd name="connsiteY14" fmla="*/ 298450 h 520700"/>
              <a:gd name="connsiteX15" fmla="*/ 393700 w 495300"/>
              <a:gd name="connsiteY15" fmla="*/ 330200 h 520700"/>
              <a:gd name="connsiteX16" fmla="*/ 403225 w 495300"/>
              <a:gd name="connsiteY16" fmla="*/ 352425 h 520700"/>
              <a:gd name="connsiteX17" fmla="*/ 406400 w 495300"/>
              <a:gd name="connsiteY17" fmla="*/ 361950 h 520700"/>
              <a:gd name="connsiteX18" fmla="*/ 419100 w 495300"/>
              <a:gd name="connsiteY18" fmla="*/ 381000 h 520700"/>
              <a:gd name="connsiteX19" fmla="*/ 425450 w 495300"/>
              <a:gd name="connsiteY19" fmla="*/ 390525 h 520700"/>
              <a:gd name="connsiteX20" fmla="*/ 434975 w 495300"/>
              <a:gd name="connsiteY20" fmla="*/ 409575 h 520700"/>
              <a:gd name="connsiteX21" fmla="*/ 444500 w 495300"/>
              <a:gd name="connsiteY21" fmla="*/ 415925 h 520700"/>
              <a:gd name="connsiteX22" fmla="*/ 454025 w 495300"/>
              <a:gd name="connsiteY22" fmla="*/ 434975 h 520700"/>
              <a:gd name="connsiteX23" fmla="*/ 463550 w 495300"/>
              <a:gd name="connsiteY23" fmla="*/ 441325 h 520700"/>
              <a:gd name="connsiteX24" fmla="*/ 482600 w 495300"/>
              <a:gd name="connsiteY24" fmla="*/ 473075 h 520700"/>
              <a:gd name="connsiteX25" fmla="*/ 495300 w 495300"/>
              <a:gd name="connsiteY25" fmla="*/ 501650 h 520700"/>
              <a:gd name="connsiteX26" fmla="*/ 495300 w 495300"/>
              <a:gd name="connsiteY26" fmla="*/ 520700 h 52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5300" h="520700">
                <a:moveTo>
                  <a:pt x="0" y="0"/>
                </a:moveTo>
                <a:lnTo>
                  <a:pt x="193675" y="117475"/>
                </a:lnTo>
                <a:cubicBezTo>
                  <a:pt x="220856" y="134463"/>
                  <a:pt x="187544" y="121781"/>
                  <a:pt x="212725" y="130175"/>
                </a:cubicBezTo>
                <a:cubicBezTo>
                  <a:pt x="240552" y="158002"/>
                  <a:pt x="205253" y="123948"/>
                  <a:pt x="231775" y="146050"/>
                </a:cubicBezTo>
                <a:cubicBezTo>
                  <a:pt x="252511" y="163330"/>
                  <a:pt x="229803" y="147253"/>
                  <a:pt x="250825" y="168275"/>
                </a:cubicBezTo>
                <a:cubicBezTo>
                  <a:pt x="254567" y="172017"/>
                  <a:pt x="259592" y="174260"/>
                  <a:pt x="263525" y="177800"/>
                </a:cubicBezTo>
                <a:cubicBezTo>
                  <a:pt x="270200" y="183807"/>
                  <a:pt x="277594" y="189378"/>
                  <a:pt x="282575" y="196850"/>
                </a:cubicBezTo>
                <a:cubicBezTo>
                  <a:pt x="284692" y="200025"/>
                  <a:pt x="286227" y="203677"/>
                  <a:pt x="288925" y="206375"/>
                </a:cubicBezTo>
                <a:cubicBezTo>
                  <a:pt x="291623" y="209073"/>
                  <a:pt x="295519" y="210282"/>
                  <a:pt x="298450" y="212725"/>
                </a:cubicBezTo>
                <a:cubicBezTo>
                  <a:pt x="322896" y="233097"/>
                  <a:pt x="293851" y="212834"/>
                  <a:pt x="317500" y="228600"/>
                </a:cubicBezTo>
                <a:cubicBezTo>
                  <a:pt x="334433" y="254000"/>
                  <a:pt x="312208" y="223308"/>
                  <a:pt x="333375" y="244475"/>
                </a:cubicBezTo>
                <a:cubicBezTo>
                  <a:pt x="337117" y="248217"/>
                  <a:pt x="339456" y="253157"/>
                  <a:pt x="342900" y="257175"/>
                </a:cubicBezTo>
                <a:cubicBezTo>
                  <a:pt x="345822" y="260584"/>
                  <a:pt x="349503" y="263291"/>
                  <a:pt x="352425" y="266700"/>
                </a:cubicBezTo>
                <a:cubicBezTo>
                  <a:pt x="354151" y="268713"/>
                  <a:pt x="366290" y="284905"/>
                  <a:pt x="368300" y="288925"/>
                </a:cubicBezTo>
                <a:cubicBezTo>
                  <a:pt x="369797" y="291918"/>
                  <a:pt x="369815" y="295544"/>
                  <a:pt x="371475" y="298450"/>
                </a:cubicBezTo>
                <a:cubicBezTo>
                  <a:pt x="377271" y="308593"/>
                  <a:pt x="390047" y="319240"/>
                  <a:pt x="393700" y="330200"/>
                </a:cubicBezTo>
                <a:cubicBezTo>
                  <a:pt x="401146" y="352538"/>
                  <a:pt x="391455" y="324962"/>
                  <a:pt x="403225" y="352425"/>
                </a:cubicBezTo>
                <a:cubicBezTo>
                  <a:pt x="404543" y="355501"/>
                  <a:pt x="404775" y="359024"/>
                  <a:pt x="406400" y="361950"/>
                </a:cubicBezTo>
                <a:cubicBezTo>
                  <a:pt x="410106" y="368621"/>
                  <a:pt x="414867" y="374650"/>
                  <a:pt x="419100" y="381000"/>
                </a:cubicBezTo>
                <a:cubicBezTo>
                  <a:pt x="421217" y="384175"/>
                  <a:pt x="424243" y="386905"/>
                  <a:pt x="425450" y="390525"/>
                </a:cubicBezTo>
                <a:cubicBezTo>
                  <a:pt x="428032" y="398272"/>
                  <a:pt x="428820" y="403420"/>
                  <a:pt x="434975" y="409575"/>
                </a:cubicBezTo>
                <a:cubicBezTo>
                  <a:pt x="437673" y="412273"/>
                  <a:pt x="441325" y="413808"/>
                  <a:pt x="444500" y="415925"/>
                </a:cubicBezTo>
                <a:cubicBezTo>
                  <a:pt x="447082" y="423672"/>
                  <a:pt x="447870" y="428820"/>
                  <a:pt x="454025" y="434975"/>
                </a:cubicBezTo>
                <a:cubicBezTo>
                  <a:pt x="456723" y="437673"/>
                  <a:pt x="460375" y="439208"/>
                  <a:pt x="463550" y="441325"/>
                </a:cubicBezTo>
                <a:cubicBezTo>
                  <a:pt x="473313" y="460851"/>
                  <a:pt x="467275" y="450087"/>
                  <a:pt x="482600" y="473075"/>
                </a:cubicBezTo>
                <a:cubicBezTo>
                  <a:pt x="488355" y="481707"/>
                  <a:pt x="495300" y="490315"/>
                  <a:pt x="495300" y="501650"/>
                </a:cubicBezTo>
                <a:lnTo>
                  <a:pt x="495300" y="520700"/>
                </a:lnTo>
              </a:path>
            </a:pathLst>
          </a:cu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2" name="Freeform 11"/>
          <p:cNvSpPr/>
          <p:nvPr/>
        </p:nvSpPr>
        <p:spPr>
          <a:xfrm>
            <a:off x="4681875" y="1797353"/>
            <a:ext cx="283639" cy="981028"/>
          </a:xfrm>
          <a:custGeom>
            <a:avLst/>
            <a:gdLst>
              <a:gd name="connsiteX0" fmla="*/ 212729 w 212729"/>
              <a:gd name="connsiteY0" fmla="*/ 0 h 735771"/>
              <a:gd name="connsiteX1" fmla="*/ 180979 w 212729"/>
              <a:gd name="connsiteY1" fmla="*/ 142875 h 735771"/>
              <a:gd name="connsiteX2" fmla="*/ 161929 w 212729"/>
              <a:gd name="connsiteY2" fmla="*/ 177800 h 735771"/>
              <a:gd name="connsiteX3" fmla="*/ 155579 w 212729"/>
              <a:gd name="connsiteY3" fmla="*/ 200025 h 735771"/>
              <a:gd name="connsiteX4" fmla="*/ 152404 w 212729"/>
              <a:gd name="connsiteY4" fmla="*/ 212725 h 735771"/>
              <a:gd name="connsiteX5" fmla="*/ 139704 w 212729"/>
              <a:gd name="connsiteY5" fmla="*/ 228600 h 735771"/>
              <a:gd name="connsiteX6" fmla="*/ 133354 w 212729"/>
              <a:gd name="connsiteY6" fmla="*/ 247650 h 735771"/>
              <a:gd name="connsiteX7" fmla="*/ 130179 w 212729"/>
              <a:gd name="connsiteY7" fmla="*/ 260350 h 735771"/>
              <a:gd name="connsiteX8" fmla="*/ 120654 w 212729"/>
              <a:gd name="connsiteY8" fmla="*/ 282575 h 735771"/>
              <a:gd name="connsiteX9" fmla="*/ 114304 w 212729"/>
              <a:gd name="connsiteY9" fmla="*/ 304800 h 735771"/>
              <a:gd name="connsiteX10" fmla="*/ 107954 w 212729"/>
              <a:gd name="connsiteY10" fmla="*/ 317500 h 735771"/>
              <a:gd name="connsiteX11" fmla="*/ 104779 w 212729"/>
              <a:gd name="connsiteY11" fmla="*/ 327025 h 735771"/>
              <a:gd name="connsiteX12" fmla="*/ 85729 w 212729"/>
              <a:gd name="connsiteY12" fmla="*/ 361950 h 735771"/>
              <a:gd name="connsiteX13" fmla="*/ 73029 w 212729"/>
              <a:gd name="connsiteY13" fmla="*/ 393700 h 735771"/>
              <a:gd name="connsiteX14" fmla="*/ 63504 w 212729"/>
              <a:gd name="connsiteY14" fmla="*/ 428625 h 735771"/>
              <a:gd name="connsiteX15" fmla="*/ 60329 w 212729"/>
              <a:gd name="connsiteY15" fmla="*/ 441325 h 735771"/>
              <a:gd name="connsiteX16" fmla="*/ 57154 w 212729"/>
              <a:gd name="connsiteY16" fmla="*/ 450850 h 735771"/>
              <a:gd name="connsiteX17" fmla="*/ 53979 w 212729"/>
              <a:gd name="connsiteY17" fmla="*/ 466725 h 735771"/>
              <a:gd name="connsiteX18" fmla="*/ 50804 w 212729"/>
              <a:gd name="connsiteY18" fmla="*/ 479425 h 735771"/>
              <a:gd name="connsiteX19" fmla="*/ 47629 w 212729"/>
              <a:gd name="connsiteY19" fmla="*/ 498475 h 735771"/>
              <a:gd name="connsiteX20" fmla="*/ 44454 w 212729"/>
              <a:gd name="connsiteY20" fmla="*/ 508000 h 735771"/>
              <a:gd name="connsiteX21" fmla="*/ 41279 w 212729"/>
              <a:gd name="connsiteY21" fmla="*/ 523875 h 735771"/>
              <a:gd name="connsiteX22" fmla="*/ 34929 w 212729"/>
              <a:gd name="connsiteY22" fmla="*/ 542925 h 735771"/>
              <a:gd name="connsiteX23" fmla="*/ 31754 w 212729"/>
              <a:gd name="connsiteY23" fmla="*/ 552450 h 735771"/>
              <a:gd name="connsiteX24" fmla="*/ 28579 w 212729"/>
              <a:gd name="connsiteY24" fmla="*/ 565150 h 735771"/>
              <a:gd name="connsiteX25" fmla="*/ 22229 w 212729"/>
              <a:gd name="connsiteY25" fmla="*/ 574675 h 735771"/>
              <a:gd name="connsiteX26" fmla="*/ 15879 w 212729"/>
              <a:gd name="connsiteY26" fmla="*/ 603250 h 735771"/>
              <a:gd name="connsiteX27" fmla="*/ 12704 w 212729"/>
              <a:gd name="connsiteY27" fmla="*/ 625475 h 735771"/>
              <a:gd name="connsiteX28" fmla="*/ 6354 w 212729"/>
              <a:gd name="connsiteY28" fmla="*/ 650875 h 735771"/>
              <a:gd name="connsiteX29" fmla="*/ 3179 w 212729"/>
              <a:gd name="connsiteY29" fmla="*/ 714375 h 735771"/>
              <a:gd name="connsiteX30" fmla="*/ 4 w 212729"/>
              <a:gd name="connsiteY30" fmla="*/ 723900 h 735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12729" h="735771">
                <a:moveTo>
                  <a:pt x="212729" y="0"/>
                </a:moveTo>
                <a:cubicBezTo>
                  <a:pt x="202146" y="47625"/>
                  <a:pt x="193439" y="95706"/>
                  <a:pt x="180979" y="142875"/>
                </a:cubicBezTo>
                <a:cubicBezTo>
                  <a:pt x="177828" y="154805"/>
                  <a:pt x="168993" y="167204"/>
                  <a:pt x="161929" y="177800"/>
                </a:cubicBezTo>
                <a:cubicBezTo>
                  <a:pt x="152003" y="217502"/>
                  <a:pt x="164689" y="168141"/>
                  <a:pt x="155579" y="200025"/>
                </a:cubicBezTo>
                <a:cubicBezTo>
                  <a:pt x="154380" y="204221"/>
                  <a:pt x="154523" y="208911"/>
                  <a:pt x="152404" y="212725"/>
                </a:cubicBezTo>
                <a:cubicBezTo>
                  <a:pt x="149113" y="218649"/>
                  <a:pt x="143937" y="223308"/>
                  <a:pt x="139704" y="228600"/>
                </a:cubicBezTo>
                <a:cubicBezTo>
                  <a:pt x="137587" y="234950"/>
                  <a:pt x="134977" y="241156"/>
                  <a:pt x="133354" y="247650"/>
                </a:cubicBezTo>
                <a:cubicBezTo>
                  <a:pt x="132296" y="251883"/>
                  <a:pt x="131711" y="256264"/>
                  <a:pt x="130179" y="260350"/>
                </a:cubicBezTo>
                <a:cubicBezTo>
                  <a:pt x="120019" y="287443"/>
                  <a:pt x="126961" y="260499"/>
                  <a:pt x="120654" y="282575"/>
                </a:cubicBezTo>
                <a:cubicBezTo>
                  <a:pt x="118352" y="290631"/>
                  <a:pt x="117567" y="297187"/>
                  <a:pt x="114304" y="304800"/>
                </a:cubicBezTo>
                <a:cubicBezTo>
                  <a:pt x="112440" y="309150"/>
                  <a:pt x="109818" y="313150"/>
                  <a:pt x="107954" y="317500"/>
                </a:cubicBezTo>
                <a:cubicBezTo>
                  <a:pt x="106636" y="320576"/>
                  <a:pt x="106276" y="324032"/>
                  <a:pt x="104779" y="327025"/>
                </a:cubicBezTo>
                <a:cubicBezTo>
                  <a:pt x="93185" y="350213"/>
                  <a:pt x="100118" y="318783"/>
                  <a:pt x="85729" y="361950"/>
                </a:cubicBezTo>
                <a:cubicBezTo>
                  <a:pt x="71275" y="405311"/>
                  <a:pt x="87044" y="360998"/>
                  <a:pt x="73029" y="393700"/>
                </a:cubicBezTo>
                <a:cubicBezTo>
                  <a:pt x="69468" y="402009"/>
                  <a:pt x="64475" y="424740"/>
                  <a:pt x="63504" y="428625"/>
                </a:cubicBezTo>
                <a:cubicBezTo>
                  <a:pt x="62446" y="432858"/>
                  <a:pt x="61709" y="437185"/>
                  <a:pt x="60329" y="441325"/>
                </a:cubicBezTo>
                <a:cubicBezTo>
                  <a:pt x="59271" y="444500"/>
                  <a:pt x="57966" y="447603"/>
                  <a:pt x="57154" y="450850"/>
                </a:cubicBezTo>
                <a:cubicBezTo>
                  <a:pt x="55845" y="456085"/>
                  <a:pt x="55150" y="461457"/>
                  <a:pt x="53979" y="466725"/>
                </a:cubicBezTo>
                <a:cubicBezTo>
                  <a:pt x="53032" y="470985"/>
                  <a:pt x="51660" y="475146"/>
                  <a:pt x="50804" y="479425"/>
                </a:cubicBezTo>
                <a:cubicBezTo>
                  <a:pt x="49541" y="485738"/>
                  <a:pt x="49026" y="492191"/>
                  <a:pt x="47629" y="498475"/>
                </a:cubicBezTo>
                <a:cubicBezTo>
                  <a:pt x="46903" y="501742"/>
                  <a:pt x="45266" y="504753"/>
                  <a:pt x="44454" y="508000"/>
                </a:cubicBezTo>
                <a:cubicBezTo>
                  <a:pt x="43145" y="513235"/>
                  <a:pt x="42699" y="518669"/>
                  <a:pt x="41279" y="523875"/>
                </a:cubicBezTo>
                <a:cubicBezTo>
                  <a:pt x="39518" y="530333"/>
                  <a:pt x="37046" y="536575"/>
                  <a:pt x="34929" y="542925"/>
                </a:cubicBezTo>
                <a:cubicBezTo>
                  <a:pt x="33871" y="546100"/>
                  <a:pt x="32566" y="549203"/>
                  <a:pt x="31754" y="552450"/>
                </a:cubicBezTo>
                <a:cubicBezTo>
                  <a:pt x="30696" y="556683"/>
                  <a:pt x="30298" y="561139"/>
                  <a:pt x="28579" y="565150"/>
                </a:cubicBezTo>
                <a:cubicBezTo>
                  <a:pt x="27076" y="568657"/>
                  <a:pt x="23936" y="571262"/>
                  <a:pt x="22229" y="574675"/>
                </a:cubicBezTo>
                <a:cubicBezTo>
                  <a:pt x="18391" y="582350"/>
                  <a:pt x="16963" y="596204"/>
                  <a:pt x="15879" y="603250"/>
                </a:cubicBezTo>
                <a:cubicBezTo>
                  <a:pt x="14741" y="610647"/>
                  <a:pt x="14172" y="618137"/>
                  <a:pt x="12704" y="625475"/>
                </a:cubicBezTo>
                <a:cubicBezTo>
                  <a:pt x="10992" y="634033"/>
                  <a:pt x="6354" y="650875"/>
                  <a:pt x="6354" y="650875"/>
                </a:cubicBezTo>
                <a:cubicBezTo>
                  <a:pt x="5296" y="672042"/>
                  <a:pt x="4939" y="693255"/>
                  <a:pt x="3179" y="714375"/>
                </a:cubicBezTo>
                <a:cubicBezTo>
                  <a:pt x="-253" y="755555"/>
                  <a:pt x="4" y="724780"/>
                  <a:pt x="4" y="723900"/>
                </a:cubicBezTo>
              </a:path>
            </a:pathLst>
          </a:cu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3" name="Freeform 12"/>
          <p:cNvSpPr/>
          <p:nvPr/>
        </p:nvSpPr>
        <p:spPr>
          <a:xfrm>
            <a:off x="1214780" y="2957287"/>
            <a:ext cx="982133" cy="351367"/>
          </a:xfrm>
          <a:custGeom>
            <a:avLst/>
            <a:gdLst>
              <a:gd name="connsiteX0" fmla="*/ 0 w 736600"/>
              <a:gd name="connsiteY0" fmla="*/ 263525 h 263525"/>
              <a:gd name="connsiteX1" fmla="*/ 69850 w 736600"/>
              <a:gd name="connsiteY1" fmla="*/ 196850 h 263525"/>
              <a:gd name="connsiteX2" fmla="*/ 79375 w 736600"/>
              <a:gd name="connsiteY2" fmla="*/ 190500 h 263525"/>
              <a:gd name="connsiteX3" fmla="*/ 98425 w 736600"/>
              <a:gd name="connsiteY3" fmla="*/ 184150 h 263525"/>
              <a:gd name="connsiteX4" fmla="*/ 104775 w 736600"/>
              <a:gd name="connsiteY4" fmla="*/ 174625 h 263525"/>
              <a:gd name="connsiteX5" fmla="*/ 133350 w 736600"/>
              <a:gd name="connsiteY5" fmla="*/ 165100 h 263525"/>
              <a:gd name="connsiteX6" fmla="*/ 152400 w 736600"/>
              <a:gd name="connsiteY6" fmla="*/ 158750 h 263525"/>
              <a:gd name="connsiteX7" fmla="*/ 161925 w 736600"/>
              <a:gd name="connsiteY7" fmla="*/ 155575 h 263525"/>
              <a:gd name="connsiteX8" fmla="*/ 196850 w 736600"/>
              <a:gd name="connsiteY8" fmla="*/ 136525 h 263525"/>
              <a:gd name="connsiteX9" fmla="*/ 206375 w 736600"/>
              <a:gd name="connsiteY9" fmla="*/ 133350 h 263525"/>
              <a:gd name="connsiteX10" fmla="*/ 225425 w 736600"/>
              <a:gd name="connsiteY10" fmla="*/ 120650 h 263525"/>
              <a:gd name="connsiteX11" fmla="*/ 247650 w 736600"/>
              <a:gd name="connsiteY11" fmla="*/ 111125 h 263525"/>
              <a:gd name="connsiteX12" fmla="*/ 279400 w 736600"/>
              <a:gd name="connsiteY12" fmla="*/ 88900 h 263525"/>
              <a:gd name="connsiteX13" fmla="*/ 301625 w 736600"/>
              <a:gd name="connsiteY13" fmla="*/ 79375 h 263525"/>
              <a:gd name="connsiteX14" fmla="*/ 311150 w 736600"/>
              <a:gd name="connsiteY14" fmla="*/ 73025 h 263525"/>
              <a:gd name="connsiteX15" fmla="*/ 339725 w 736600"/>
              <a:gd name="connsiteY15" fmla="*/ 63500 h 263525"/>
              <a:gd name="connsiteX16" fmla="*/ 349250 w 736600"/>
              <a:gd name="connsiteY16" fmla="*/ 60325 h 263525"/>
              <a:gd name="connsiteX17" fmla="*/ 361950 w 736600"/>
              <a:gd name="connsiteY17" fmla="*/ 53975 h 263525"/>
              <a:gd name="connsiteX18" fmla="*/ 384175 w 736600"/>
              <a:gd name="connsiteY18" fmla="*/ 47625 h 263525"/>
              <a:gd name="connsiteX19" fmla="*/ 396875 w 736600"/>
              <a:gd name="connsiteY19" fmla="*/ 41275 h 263525"/>
              <a:gd name="connsiteX20" fmla="*/ 419100 w 736600"/>
              <a:gd name="connsiteY20" fmla="*/ 38100 h 263525"/>
              <a:gd name="connsiteX21" fmla="*/ 479425 w 736600"/>
              <a:gd name="connsiteY21" fmla="*/ 28575 h 263525"/>
              <a:gd name="connsiteX22" fmla="*/ 501650 w 736600"/>
              <a:gd name="connsiteY22" fmla="*/ 22225 h 263525"/>
              <a:gd name="connsiteX23" fmla="*/ 511175 w 736600"/>
              <a:gd name="connsiteY23" fmla="*/ 19050 h 263525"/>
              <a:gd name="connsiteX24" fmla="*/ 527050 w 736600"/>
              <a:gd name="connsiteY24" fmla="*/ 15875 h 263525"/>
              <a:gd name="connsiteX25" fmla="*/ 536575 w 736600"/>
              <a:gd name="connsiteY25" fmla="*/ 12700 h 263525"/>
              <a:gd name="connsiteX26" fmla="*/ 549275 w 736600"/>
              <a:gd name="connsiteY26" fmla="*/ 9525 h 263525"/>
              <a:gd name="connsiteX27" fmla="*/ 574675 w 736600"/>
              <a:gd name="connsiteY27" fmla="*/ 3175 h 263525"/>
              <a:gd name="connsiteX28" fmla="*/ 612775 w 736600"/>
              <a:gd name="connsiteY28" fmla="*/ 0 h 263525"/>
              <a:gd name="connsiteX29" fmla="*/ 714375 w 736600"/>
              <a:gd name="connsiteY29" fmla="*/ 3175 h 263525"/>
              <a:gd name="connsiteX30" fmla="*/ 736600 w 736600"/>
              <a:gd name="connsiteY30" fmla="*/ 0 h 26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36600" h="263525">
                <a:moveTo>
                  <a:pt x="0" y="263525"/>
                </a:moveTo>
                <a:cubicBezTo>
                  <a:pt x="23283" y="241300"/>
                  <a:pt x="43068" y="214705"/>
                  <a:pt x="69850" y="196850"/>
                </a:cubicBezTo>
                <a:cubicBezTo>
                  <a:pt x="73025" y="194733"/>
                  <a:pt x="75888" y="192050"/>
                  <a:pt x="79375" y="190500"/>
                </a:cubicBezTo>
                <a:cubicBezTo>
                  <a:pt x="85492" y="187782"/>
                  <a:pt x="98425" y="184150"/>
                  <a:pt x="98425" y="184150"/>
                </a:cubicBezTo>
                <a:cubicBezTo>
                  <a:pt x="100542" y="180975"/>
                  <a:pt x="101539" y="176647"/>
                  <a:pt x="104775" y="174625"/>
                </a:cubicBezTo>
                <a:lnTo>
                  <a:pt x="133350" y="165100"/>
                </a:lnTo>
                <a:lnTo>
                  <a:pt x="152400" y="158750"/>
                </a:lnTo>
                <a:cubicBezTo>
                  <a:pt x="155575" y="157692"/>
                  <a:pt x="159140" y="157431"/>
                  <a:pt x="161925" y="155575"/>
                </a:cubicBezTo>
                <a:cubicBezTo>
                  <a:pt x="173519" y="147846"/>
                  <a:pt x="182443" y="141327"/>
                  <a:pt x="196850" y="136525"/>
                </a:cubicBezTo>
                <a:cubicBezTo>
                  <a:pt x="200025" y="135467"/>
                  <a:pt x="203449" y="134975"/>
                  <a:pt x="206375" y="133350"/>
                </a:cubicBezTo>
                <a:cubicBezTo>
                  <a:pt x="213046" y="129644"/>
                  <a:pt x="218185" y="123063"/>
                  <a:pt x="225425" y="120650"/>
                </a:cubicBezTo>
                <a:cubicBezTo>
                  <a:pt x="236111" y="117088"/>
                  <a:pt x="236665" y="117402"/>
                  <a:pt x="247650" y="111125"/>
                </a:cubicBezTo>
                <a:cubicBezTo>
                  <a:pt x="258905" y="104694"/>
                  <a:pt x="268145" y="95331"/>
                  <a:pt x="279400" y="88900"/>
                </a:cubicBezTo>
                <a:cubicBezTo>
                  <a:pt x="325648" y="62473"/>
                  <a:pt x="266005" y="97185"/>
                  <a:pt x="301625" y="79375"/>
                </a:cubicBezTo>
                <a:cubicBezTo>
                  <a:pt x="305038" y="77668"/>
                  <a:pt x="307663" y="74575"/>
                  <a:pt x="311150" y="73025"/>
                </a:cubicBezTo>
                <a:lnTo>
                  <a:pt x="339725" y="63500"/>
                </a:lnTo>
                <a:cubicBezTo>
                  <a:pt x="342900" y="62442"/>
                  <a:pt x="346257" y="61822"/>
                  <a:pt x="349250" y="60325"/>
                </a:cubicBezTo>
                <a:cubicBezTo>
                  <a:pt x="353483" y="58208"/>
                  <a:pt x="357518" y="55637"/>
                  <a:pt x="361950" y="53975"/>
                </a:cubicBezTo>
                <a:cubicBezTo>
                  <a:pt x="383432" y="45919"/>
                  <a:pt x="366265" y="55301"/>
                  <a:pt x="384175" y="47625"/>
                </a:cubicBezTo>
                <a:cubicBezTo>
                  <a:pt x="388525" y="45761"/>
                  <a:pt x="392309" y="42520"/>
                  <a:pt x="396875" y="41275"/>
                </a:cubicBezTo>
                <a:cubicBezTo>
                  <a:pt x="404095" y="39306"/>
                  <a:pt x="411674" y="39028"/>
                  <a:pt x="419100" y="38100"/>
                </a:cubicBezTo>
                <a:cubicBezTo>
                  <a:pt x="437638" y="35783"/>
                  <a:pt x="461661" y="34496"/>
                  <a:pt x="479425" y="28575"/>
                </a:cubicBezTo>
                <a:cubicBezTo>
                  <a:pt x="502263" y="20962"/>
                  <a:pt x="473743" y="30198"/>
                  <a:pt x="501650" y="22225"/>
                </a:cubicBezTo>
                <a:cubicBezTo>
                  <a:pt x="504868" y="21306"/>
                  <a:pt x="507928" y="19862"/>
                  <a:pt x="511175" y="19050"/>
                </a:cubicBezTo>
                <a:cubicBezTo>
                  <a:pt x="516410" y="17741"/>
                  <a:pt x="521815" y="17184"/>
                  <a:pt x="527050" y="15875"/>
                </a:cubicBezTo>
                <a:cubicBezTo>
                  <a:pt x="530297" y="15063"/>
                  <a:pt x="533357" y="13619"/>
                  <a:pt x="536575" y="12700"/>
                </a:cubicBezTo>
                <a:cubicBezTo>
                  <a:pt x="540771" y="11501"/>
                  <a:pt x="545079" y="10724"/>
                  <a:pt x="549275" y="9525"/>
                </a:cubicBezTo>
                <a:cubicBezTo>
                  <a:pt x="562247" y="5819"/>
                  <a:pt x="558215" y="5112"/>
                  <a:pt x="574675" y="3175"/>
                </a:cubicBezTo>
                <a:cubicBezTo>
                  <a:pt x="587332" y="1686"/>
                  <a:pt x="600075" y="1058"/>
                  <a:pt x="612775" y="0"/>
                </a:cubicBezTo>
                <a:cubicBezTo>
                  <a:pt x="646642" y="1058"/>
                  <a:pt x="680492" y="3175"/>
                  <a:pt x="714375" y="3175"/>
                </a:cubicBezTo>
                <a:cubicBezTo>
                  <a:pt x="721859" y="3175"/>
                  <a:pt x="736600" y="0"/>
                  <a:pt x="736600" y="0"/>
                </a:cubicBezTo>
              </a:path>
            </a:pathLst>
          </a:custGeom>
          <a:noFill/>
          <a:ln w="508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4" name="Freeform 13"/>
          <p:cNvSpPr/>
          <p:nvPr/>
        </p:nvSpPr>
        <p:spPr>
          <a:xfrm>
            <a:off x="1773580" y="2423887"/>
            <a:ext cx="419100" cy="520700"/>
          </a:xfrm>
          <a:custGeom>
            <a:avLst/>
            <a:gdLst>
              <a:gd name="connsiteX0" fmla="*/ 0 w 314325"/>
              <a:gd name="connsiteY0" fmla="*/ 0 h 390525"/>
              <a:gd name="connsiteX1" fmla="*/ 34925 w 314325"/>
              <a:gd name="connsiteY1" fmla="*/ 47625 h 390525"/>
              <a:gd name="connsiteX2" fmla="*/ 41275 w 314325"/>
              <a:gd name="connsiteY2" fmla="*/ 57150 h 390525"/>
              <a:gd name="connsiteX3" fmla="*/ 47625 w 314325"/>
              <a:gd name="connsiteY3" fmla="*/ 76200 h 390525"/>
              <a:gd name="connsiteX4" fmla="*/ 60325 w 314325"/>
              <a:gd name="connsiteY4" fmla="*/ 101600 h 390525"/>
              <a:gd name="connsiteX5" fmla="*/ 73025 w 314325"/>
              <a:gd name="connsiteY5" fmla="*/ 120650 h 390525"/>
              <a:gd name="connsiteX6" fmla="*/ 85725 w 314325"/>
              <a:gd name="connsiteY6" fmla="*/ 142875 h 390525"/>
              <a:gd name="connsiteX7" fmla="*/ 95250 w 314325"/>
              <a:gd name="connsiteY7" fmla="*/ 161925 h 390525"/>
              <a:gd name="connsiteX8" fmla="*/ 104775 w 314325"/>
              <a:gd name="connsiteY8" fmla="*/ 165100 h 390525"/>
              <a:gd name="connsiteX9" fmla="*/ 127000 w 314325"/>
              <a:gd name="connsiteY9" fmla="*/ 190500 h 390525"/>
              <a:gd name="connsiteX10" fmla="*/ 142875 w 314325"/>
              <a:gd name="connsiteY10" fmla="*/ 215900 h 390525"/>
              <a:gd name="connsiteX11" fmla="*/ 161925 w 314325"/>
              <a:gd name="connsiteY11" fmla="*/ 247650 h 390525"/>
              <a:gd name="connsiteX12" fmla="*/ 165100 w 314325"/>
              <a:gd name="connsiteY12" fmla="*/ 257175 h 390525"/>
              <a:gd name="connsiteX13" fmla="*/ 171450 w 314325"/>
              <a:gd name="connsiteY13" fmla="*/ 266700 h 390525"/>
              <a:gd name="connsiteX14" fmla="*/ 174625 w 314325"/>
              <a:gd name="connsiteY14" fmla="*/ 276225 h 390525"/>
              <a:gd name="connsiteX15" fmla="*/ 184150 w 314325"/>
              <a:gd name="connsiteY15" fmla="*/ 285750 h 390525"/>
              <a:gd name="connsiteX16" fmla="*/ 187325 w 314325"/>
              <a:gd name="connsiteY16" fmla="*/ 295275 h 390525"/>
              <a:gd name="connsiteX17" fmla="*/ 209550 w 314325"/>
              <a:gd name="connsiteY17" fmla="*/ 311150 h 390525"/>
              <a:gd name="connsiteX18" fmla="*/ 228600 w 314325"/>
              <a:gd name="connsiteY18" fmla="*/ 330200 h 390525"/>
              <a:gd name="connsiteX19" fmla="*/ 247650 w 314325"/>
              <a:gd name="connsiteY19" fmla="*/ 342900 h 390525"/>
              <a:gd name="connsiteX20" fmla="*/ 254000 w 314325"/>
              <a:gd name="connsiteY20" fmla="*/ 352425 h 390525"/>
              <a:gd name="connsiteX21" fmla="*/ 273050 w 314325"/>
              <a:gd name="connsiteY21" fmla="*/ 361950 h 390525"/>
              <a:gd name="connsiteX22" fmla="*/ 276225 w 314325"/>
              <a:gd name="connsiteY22" fmla="*/ 371475 h 390525"/>
              <a:gd name="connsiteX23" fmla="*/ 304800 w 314325"/>
              <a:gd name="connsiteY23" fmla="*/ 384175 h 390525"/>
              <a:gd name="connsiteX24" fmla="*/ 314325 w 314325"/>
              <a:gd name="connsiteY24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4325" h="390525">
                <a:moveTo>
                  <a:pt x="0" y="0"/>
                </a:moveTo>
                <a:cubicBezTo>
                  <a:pt x="11642" y="15875"/>
                  <a:pt x="23399" y="31666"/>
                  <a:pt x="34925" y="47625"/>
                </a:cubicBezTo>
                <a:cubicBezTo>
                  <a:pt x="37159" y="50718"/>
                  <a:pt x="39725" y="53663"/>
                  <a:pt x="41275" y="57150"/>
                </a:cubicBezTo>
                <a:cubicBezTo>
                  <a:pt x="43993" y="63267"/>
                  <a:pt x="44632" y="70213"/>
                  <a:pt x="47625" y="76200"/>
                </a:cubicBezTo>
                <a:cubicBezTo>
                  <a:pt x="51858" y="84667"/>
                  <a:pt x="55074" y="93724"/>
                  <a:pt x="60325" y="101600"/>
                </a:cubicBezTo>
                <a:cubicBezTo>
                  <a:pt x="64558" y="107950"/>
                  <a:pt x="70612" y="113410"/>
                  <a:pt x="73025" y="120650"/>
                </a:cubicBezTo>
                <a:cubicBezTo>
                  <a:pt x="77873" y="135195"/>
                  <a:pt x="74192" y="127498"/>
                  <a:pt x="85725" y="142875"/>
                </a:cubicBezTo>
                <a:cubicBezTo>
                  <a:pt x="87817" y="149150"/>
                  <a:pt x="89655" y="157449"/>
                  <a:pt x="95250" y="161925"/>
                </a:cubicBezTo>
                <a:cubicBezTo>
                  <a:pt x="97863" y="164016"/>
                  <a:pt x="101600" y="164042"/>
                  <a:pt x="104775" y="165100"/>
                </a:cubicBezTo>
                <a:cubicBezTo>
                  <a:pt x="119592" y="187325"/>
                  <a:pt x="111125" y="179917"/>
                  <a:pt x="127000" y="190500"/>
                </a:cubicBezTo>
                <a:cubicBezTo>
                  <a:pt x="134557" y="213170"/>
                  <a:pt x="127781" y="205837"/>
                  <a:pt x="142875" y="215900"/>
                </a:cubicBezTo>
                <a:cubicBezTo>
                  <a:pt x="149225" y="226483"/>
                  <a:pt x="156074" y="236783"/>
                  <a:pt x="161925" y="247650"/>
                </a:cubicBezTo>
                <a:cubicBezTo>
                  <a:pt x="163512" y="250597"/>
                  <a:pt x="163603" y="254182"/>
                  <a:pt x="165100" y="257175"/>
                </a:cubicBezTo>
                <a:cubicBezTo>
                  <a:pt x="166807" y="260588"/>
                  <a:pt x="169743" y="263287"/>
                  <a:pt x="171450" y="266700"/>
                </a:cubicBezTo>
                <a:cubicBezTo>
                  <a:pt x="172947" y="269693"/>
                  <a:pt x="172769" y="273440"/>
                  <a:pt x="174625" y="276225"/>
                </a:cubicBezTo>
                <a:cubicBezTo>
                  <a:pt x="177116" y="279961"/>
                  <a:pt x="180975" y="282575"/>
                  <a:pt x="184150" y="285750"/>
                </a:cubicBezTo>
                <a:cubicBezTo>
                  <a:pt x="185208" y="288925"/>
                  <a:pt x="185182" y="292704"/>
                  <a:pt x="187325" y="295275"/>
                </a:cubicBezTo>
                <a:cubicBezTo>
                  <a:pt x="194089" y="303391"/>
                  <a:pt x="202104" y="304531"/>
                  <a:pt x="209550" y="311150"/>
                </a:cubicBezTo>
                <a:cubicBezTo>
                  <a:pt x="216262" y="317116"/>
                  <a:pt x="221128" y="325219"/>
                  <a:pt x="228600" y="330200"/>
                </a:cubicBezTo>
                <a:lnTo>
                  <a:pt x="247650" y="342900"/>
                </a:lnTo>
                <a:cubicBezTo>
                  <a:pt x="249767" y="346075"/>
                  <a:pt x="251302" y="349727"/>
                  <a:pt x="254000" y="352425"/>
                </a:cubicBezTo>
                <a:cubicBezTo>
                  <a:pt x="260155" y="358580"/>
                  <a:pt x="265303" y="359368"/>
                  <a:pt x="273050" y="361950"/>
                </a:cubicBezTo>
                <a:cubicBezTo>
                  <a:pt x="274108" y="365125"/>
                  <a:pt x="274134" y="368862"/>
                  <a:pt x="276225" y="371475"/>
                </a:cubicBezTo>
                <a:cubicBezTo>
                  <a:pt x="283610" y="380706"/>
                  <a:pt x="295653" y="378077"/>
                  <a:pt x="304800" y="384175"/>
                </a:cubicBezTo>
                <a:lnTo>
                  <a:pt x="314325" y="390525"/>
                </a:lnTo>
              </a:path>
            </a:pathLst>
          </a:custGeom>
          <a:noFill/>
          <a:ln w="508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5" name="Freeform 14"/>
          <p:cNvSpPr/>
          <p:nvPr/>
        </p:nvSpPr>
        <p:spPr>
          <a:xfrm>
            <a:off x="4677647" y="2787953"/>
            <a:ext cx="71967" cy="529167"/>
          </a:xfrm>
          <a:custGeom>
            <a:avLst/>
            <a:gdLst>
              <a:gd name="connsiteX0" fmla="*/ 0 w 53975"/>
              <a:gd name="connsiteY0" fmla="*/ 0 h 396875"/>
              <a:gd name="connsiteX1" fmla="*/ 19050 w 53975"/>
              <a:gd name="connsiteY1" fmla="*/ 139700 h 396875"/>
              <a:gd name="connsiteX2" fmla="*/ 28575 w 53975"/>
              <a:gd name="connsiteY2" fmla="*/ 168275 h 396875"/>
              <a:gd name="connsiteX3" fmla="*/ 34925 w 53975"/>
              <a:gd name="connsiteY3" fmla="*/ 225425 h 396875"/>
              <a:gd name="connsiteX4" fmla="*/ 41275 w 53975"/>
              <a:gd name="connsiteY4" fmla="*/ 247650 h 396875"/>
              <a:gd name="connsiteX5" fmla="*/ 47625 w 53975"/>
              <a:gd name="connsiteY5" fmla="*/ 276225 h 396875"/>
              <a:gd name="connsiteX6" fmla="*/ 53975 w 53975"/>
              <a:gd name="connsiteY6" fmla="*/ 339725 h 396875"/>
              <a:gd name="connsiteX7" fmla="*/ 50800 w 53975"/>
              <a:gd name="connsiteY7" fmla="*/ 396875 h 39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975" h="396875">
                <a:moveTo>
                  <a:pt x="0" y="0"/>
                </a:moveTo>
                <a:cubicBezTo>
                  <a:pt x="6350" y="46567"/>
                  <a:pt x="11182" y="93366"/>
                  <a:pt x="19050" y="139700"/>
                </a:cubicBezTo>
                <a:cubicBezTo>
                  <a:pt x="20731" y="149599"/>
                  <a:pt x="28575" y="168275"/>
                  <a:pt x="28575" y="168275"/>
                </a:cubicBezTo>
                <a:cubicBezTo>
                  <a:pt x="29798" y="180504"/>
                  <a:pt x="32678" y="211942"/>
                  <a:pt x="34925" y="225425"/>
                </a:cubicBezTo>
                <a:cubicBezTo>
                  <a:pt x="39535" y="253085"/>
                  <a:pt x="36242" y="225002"/>
                  <a:pt x="41275" y="247650"/>
                </a:cubicBezTo>
                <a:cubicBezTo>
                  <a:pt x="48725" y="281177"/>
                  <a:pt x="40478" y="254783"/>
                  <a:pt x="47625" y="276225"/>
                </a:cubicBezTo>
                <a:cubicBezTo>
                  <a:pt x="49781" y="293469"/>
                  <a:pt x="53975" y="324191"/>
                  <a:pt x="53975" y="339725"/>
                </a:cubicBezTo>
                <a:cubicBezTo>
                  <a:pt x="53975" y="358804"/>
                  <a:pt x="50800" y="396875"/>
                  <a:pt x="50800" y="396875"/>
                </a:cubicBezTo>
              </a:path>
            </a:pathLst>
          </a:custGeom>
          <a:noFill/>
          <a:ln w="508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6" name="Freeform 15"/>
          <p:cNvSpPr/>
          <p:nvPr/>
        </p:nvSpPr>
        <p:spPr>
          <a:xfrm>
            <a:off x="4758080" y="2920597"/>
            <a:ext cx="1049867" cy="406400"/>
          </a:xfrm>
          <a:custGeom>
            <a:avLst/>
            <a:gdLst>
              <a:gd name="connsiteX0" fmla="*/ 0 w 787400"/>
              <a:gd name="connsiteY0" fmla="*/ 304800 h 304800"/>
              <a:gd name="connsiteX1" fmla="*/ 131233 w 787400"/>
              <a:gd name="connsiteY1" fmla="*/ 211667 h 304800"/>
              <a:gd name="connsiteX2" fmla="*/ 160867 w 787400"/>
              <a:gd name="connsiteY2" fmla="*/ 190500 h 304800"/>
              <a:gd name="connsiteX3" fmla="*/ 173567 w 787400"/>
              <a:gd name="connsiteY3" fmla="*/ 182034 h 304800"/>
              <a:gd name="connsiteX4" fmla="*/ 203200 w 787400"/>
              <a:gd name="connsiteY4" fmla="*/ 165100 h 304800"/>
              <a:gd name="connsiteX5" fmla="*/ 211667 w 787400"/>
              <a:gd name="connsiteY5" fmla="*/ 152400 h 304800"/>
              <a:gd name="connsiteX6" fmla="*/ 249767 w 787400"/>
              <a:gd name="connsiteY6" fmla="*/ 143934 h 304800"/>
              <a:gd name="connsiteX7" fmla="*/ 262467 w 787400"/>
              <a:gd name="connsiteY7" fmla="*/ 139700 h 304800"/>
              <a:gd name="connsiteX8" fmla="*/ 279400 w 787400"/>
              <a:gd name="connsiteY8" fmla="*/ 135467 h 304800"/>
              <a:gd name="connsiteX9" fmla="*/ 292100 w 787400"/>
              <a:gd name="connsiteY9" fmla="*/ 131234 h 304800"/>
              <a:gd name="connsiteX10" fmla="*/ 321733 w 787400"/>
              <a:gd name="connsiteY10" fmla="*/ 127000 h 304800"/>
              <a:gd name="connsiteX11" fmla="*/ 359833 w 787400"/>
              <a:gd name="connsiteY11" fmla="*/ 114300 h 304800"/>
              <a:gd name="connsiteX12" fmla="*/ 372533 w 787400"/>
              <a:gd name="connsiteY12" fmla="*/ 110067 h 304800"/>
              <a:gd name="connsiteX13" fmla="*/ 389467 w 787400"/>
              <a:gd name="connsiteY13" fmla="*/ 101600 h 304800"/>
              <a:gd name="connsiteX14" fmla="*/ 431800 w 787400"/>
              <a:gd name="connsiteY14" fmla="*/ 88900 h 304800"/>
              <a:gd name="connsiteX15" fmla="*/ 482600 w 787400"/>
              <a:gd name="connsiteY15" fmla="*/ 76200 h 304800"/>
              <a:gd name="connsiteX16" fmla="*/ 533400 w 787400"/>
              <a:gd name="connsiteY16" fmla="*/ 63500 h 304800"/>
              <a:gd name="connsiteX17" fmla="*/ 546100 w 787400"/>
              <a:gd name="connsiteY17" fmla="*/ 59267 h 304800"/>
              <a:gd name="connsiteX18" fmla="*/ 563033 w 787400"/>
              <a:gd name="connsiteY18" fmla="*/ 55034 h 304800"/>
              <a:gd name="connsiteX19" fmla="*/ 575733 w 787400"/>
              <a:gd name="connsiteY19" fmla="*/ 46567 h 304800"/>
              <a:gd name="connsiteX20" fmla="*/ 613833 w 787400"/>
              <a:gd name="connsiteY20" fmla="*/ 38100 h 304800"/>
              <a:gd name="connsiteX21" fmla="*/ 626533 w 787400"/>
              <a:gd name="connsiteY21" fmla="*/ 33867 h 304800"/>
              <a:gd name="connsiteX22" fmla="*/ 715433 w 787400"/>
              <a:gd name="connsiteY22" fmla="*/ 21167 h 304800"/>
              <a:gd name="connsiteX23" fmla="*/ 753533 w 787400"/>
              <a:gd name="connsiteY23" fmla="*/ 8467 h 304800"/>
              <a:gd name="connsiteX24" fmla="*/ 766233 w 787400"/>
              <a:gd name="connsiteY24" fmla="*/ 4234 h 304800"/>
              <a:gd name="connsiteX25" fmla="*/ 778933 w 787400"/>
              <a:gd name="connsiteY25" fmla="*/ 0 h 304800"/>
              <a:gd name="connsiteX26" fmla="*/ 787400 w 787400"/>
              <a:gd name="connsiteY26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87400" h="304800">
                <a:moveTo>
                  <a:pt x="0" y="304800"/>
                </a:moveTo>
                <a:cubicBezTo>
                  <a:pt x="118892" y="212328"/>
                  <a:pt x="67474" y="227606"/>
                  <a:pt x="131233" y="211667"/>
                </a:cubicBezTo>
                <a:cubicBezTo>
                  <a:pt x="161182" y="191700"/>
                  <a:pt x="124084" y="216772"/>
                  <a:pt x="160867" y="190500"/>
                </a:cubicBezTo>
                <a:cubicBezTo>
                  <a:pt x="165007" y="187543"/>
                  <a:pt x="169427" y="184991"/>
                  <a:pt x="173567" y="182034"/>
                </a:cubicBezTo>
                <a:cubicBezTo>
                  <a:pt x="195994" y="166015"/>
                  <a:pt x="182590" y="171971"/>
                  <a:pt x="203200" y="165100"/>
                </a:cubicBezTo>
                <a:cubicBezTo>
                  <a:pt x="206022" y="160867"/>
                  <a:pt x="207434" y="155222"/>
                  <a:pt x="211667" y="152400"/>
                </a:cubicBezTo>
                <a:cubicBezTo>
                  <a:pt x="214275" y="150662"/>
                  <a:pt x="249245" y="144065"/>
                  <a:pt x="249767" y="143934"/>
                </a:cubicBezTo>
                <a:cubicBezTo>
                  <a:pt x="254096" y="142852"/>
                  <a:pt x="258176" y="140926"/>
                  <a:pt x="262467" y="139700"/>
                </a:cubicBezTo>
                <a:cubicBezTo>
                  <a:pt x="268061" y="138102"/>
                  <a:pt x="273806" y="137065"/>
                  <a:pt x="279400" y="135467"/>
                </a:cubicBezTo>
                <a:cubicBezTo>
                  <a:pt x="283691" y="134241"/>
                  <a:pt x="287724" y="132109"/>
                  <a:pt x="292100" y="131234"/>
                </a:cubicBezTo>
                <a:cubicBezTo>
                  <a:pt x="301884" y="129277"/>
                  <a:pt x="311855" y="128411"/>
                  <a:pt x="321733" y="127000"/>
                </a:cubicBezTo>
                <a:lnTo>
                  <a:pt x="359833" y="114300"/>
                </a:lnTo>
                <a:cubicBezTo>
                  <a:pt x="364066" y="112889"/>
                  <a:pt x="368542" y="112063"/>
                  <a:pt x="372533" y="110067"/>
                </a:cubicBezTo>
                <a:cubicBezTo>
                  <a:pt x="378178" y="107245"/>
                  <a:pt x="383607" y="103944"/>
                  <a:pt x="389467" y="101600"/>
                </a:cubicBezTo>
                <a:cubicBezTo>
                  <a:pt x="419381" y="89635"/>
                  <a:pt x="406865" y="96381"/>
                  <a:pt x="431800" y="88900"/>
                </a:cubicBezTo>
                <a:cubicBezTo>
                  <a:pt x="473723" y="76323"/>
                  <a:pt x="440337" y="83245"/>
                  <a:pt x="482600" y="76200"/>
                </a:cubicBezTo>
                <a:cubicBezTo>
                  <a:pt x="513683" y="60659"/>
                  <a:pt x="486106" y="72099"/>
                  <a:pt x="533400" y="63500"/>
                </a:cubicBezTo>
                <a:cubicBezTo>
                  <a:pt x="537790" y="62702"/>
                  <a:pt x="541809" y="60493"/>
                  <a:pt x="546100" y="59267"/>
                </a:cubicBezTo>
                <a:cubicBezTo>
                  <a:pt x="551694" y="57669"/>
                  <a:pt x="557389" y="56445"/>
                  <a:pt x="563033" y="55034"/>
                </a:cubicBezTo>
                <a:cubicBezTo>
                  <a:pt x="567266" y="52212"/>
                  <a:pt x="571182" y="48842"/>
                  <a:pt x="575733" y="46567"/>
                </a:cubicBezTo>
                <a:cubicBezTo>
                  <a:pt x="587166" y="40851"/>
                  <a:pt x="602133" y="40700"/>
                  <a:pt x="613833" y="38100"/>
                </a:cubicBezTo>
                <a:cubicBezTo>
                  <a:pt x="618189" y="37132"/>
                  <a:pt x="622157" y="34742"/>
                  <a:pt x="626533" y="33867"/>
                </a:cubicBezTo>
                <a:cubicBezTo>
                  <a:pt x="666168" y="25940"/>
                  <a:pt x="677964" y="25330"/>
                  <a:pt x="715433" y="21167"/>
                </a:cubicBezTo>
                <a:lnTo>
                  <a:pt x="753533" y="8467"/>
                </a:lnTo>
                <a:lnTo>
                  <a:pt x="766233" y="4234"/>
                </a:lnTo>
                <a:cubicBezTo>
                  <a:pt x="770466" y="2823"/>
                  <a:pt x="774471" y="0"/>
                  <a:pt x="778933" y="0"/>
                </a:cubicBezTo>
                <a:lnTo>
                  <a:pt x="787400" y="0"/>
                </a:lnTo>
              </a:path>
            </a:pathLst>
          </a:custGeom>
          <a:noFill/>
          <a:ln w="508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7" name="Freeform 16"/>
          <p:cNvSpPr/>
          <p:nvPr/>
        </p:nvSpPr>
        <p:spPr>
          <a:xfrm>
            <a:off x="5791013" y="2604509"/>
            <a:ext cx="524933" cy="317391"/>
          </a:xfrm>
          <a:custGeom>
            <a:avLst/>
            <a:gdLst>
              <a:gd name="connsiteX0" fmla="*/ 393700 w 393700"/>
              <a:gd name="connsiteY0" fmla="*/ 0 h 238043"/>
              <a:gd name="connsiteX1" fmla="*/ 215900 w 393700"/>
              <a:gd name="connsiteY1" fmla="*/ 105833 h 238043"/>
              <a:gd name="connsiteX2" fmla="*/ 203200 w 393700"/>
              <a:gd name="connsiteY2" fmla="*/ 114300 h 238043"/>
              <a:gd name="connsiteX3" fmla="*/ 182033 w 393700"/>
              <a:gd name="connsiteY3" fmla="*/ 139700 h 238043"/>
              <a:gd name="connsiteX4" fmla="*/ 169333 w 393700"/>
              <a:gd name="connsiteY4" fmla="*/ 148166 h 238043"/>
              <a:gd name="connsiteX5" fmla="*/ 135467 w 393700"/>
              <a:gd name="connsiteY5" fmla="*/ 177800 h 238043"/>
              <a:gd name="connsiteX6" fmla="*/ 122767 w 393700"/>
              <a:gd name="connsiteY6" fmla="*/ 186266 h 238043"/>
              <a:gd name="connsiteX7" fmla="*/ 101600 w 393700"/>
              <a:gd name="connsiteY7" fmla="*/ 203200 h 238043"/>
              <a:gd name="connsiteX8" fmla="*/ 76200 w 393700"/>
              <a:gd name="connsiteY8" fmla="*/ 224366 h 238043"/>
              <a:gd name="connsiteX9" fmla="*/ 50800 w 393700"/>
              <a:gd name="connsiteY9" fmla="*/ 232833 h 238043"/>
              <a:gd name="connsiteX10" fmla="*/ 0 w 393700"/>
              <a:gd name="connsiteY10" fmla="*/ 237066 h 238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3700" h="238043">
                <a:moveTo>
                  <a:pt x="393700" y="0"/>
                </a:moveTo>
                <a:lnTo>
                  <a:pt x="215900" y="105833"/>
                </a:lnTo>
                <a:cubicBezTo>
                  <a:pt x="211537" y="108451"/>
                  <a:pt x="207109" y="111043"/>
                  <a:pt x="203200" y="114300"/>
                </a:cubicBezTo>
                <a:cubicBezTo>
                  <a:pt x="161578" y="148985"/>
                  <a:pt x="215342" y="106392"/>
                  <a:pt x="182033" y="139700"/>
                </a:cubicBezTo>
                <a:cubicBezTo>
                  <a:pt x="178435" y="143297"/>
                  <a:pt x="173566" y="145344"/>
                  <a:pt x="169333" y="148166"/>
                </a:cubicBezTo>
                <a:cubicBezTo>
                  <a:pt x="155223" y="169332"/>
                  <a:pt x="165099" y="158045"/>
                  <a:pt x="135467" y="177800"/>
                </a:cubicBezTo>
                <a:lnTo>
                  <a:pt x="122767" y="186266"/>
                </a:lnTo>
                <a:cubicBezTo>
                  <a:pt x="103831" y="214669"/>
                  <a:pt x="126138" y="186841"/>
                  <a:pt x="101600" y="203200"/>
                </a:cubicBezTo>
                <a:cubicBezTo>
                  <a:pt x="81661" y="216493"/>
                  <a:pt x="96976" y="215132"/>
                  <a:pt x="76200" y="224366"/>
                </a:cubicBezTo>
                <a:cubicBezTo>
                  <a:pt x="68044" y="227991"/>
                  <a:pt x="59267" y="230011"/>
                  <a:pt x="50800" y="232833"/>
                </a:cubicBezTo>
                <a:cubicBezTo>
                  <a:pt x="26054" y="241082"/>
                  <a:pt x="42557" y="237066"/>
                  <a:pt x="0" y="237066"/>
                </a:cubicBezTo>
              </a:path>
            </a:pathLst>
          </a:cu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8" name="Freeform 17"/>
          <p:cNvSpPr/>
          <p:nvPr/>
        </p:nvSpPr>
        <p:spPr>
          <a:xfrm>
            <a:off x="5796658" y="2907821"/>
            <a:ext cx="857956" cy="255488"/>
          </a:xfrm>
          <a:custGeom>
            <a:avLst/>
            <a:gdLst>
              <a:gd name="connsiteX0" fmla="*/ 643467 w 643467"/>
              <a:gd name="connsiteY0" fmla="*/ 191616 h 191616"/>
              <a:gd name="connsiteX1" fmla="*/ 419100 w 643467"/>
              <a:gd name="connsiteY1" fmla="*/ 94249 h 191616"/>
              <a:gd name="connsiteX2" fmla="*/ 406400 w 643467"/>
              <a:gd name="connsiteY2" fmla="*/ 90016 h 191616"/>
              <a:gd name="connsiteX3" fmla="*/ 389467 w 643467"/>
              <a:gd name="connsiteY3" fmla="*/ 81549 h 191616"/>
              <a:gd name="connsiteX4" fmla="*/ 359834 w 643467"/>
              <a:gd name="connsiteY4" fmla="*/ 73082 h 191616"/>
              <a:gd name="connsiteX5" fmla="*/ 347134 w 643467"/>
              <a:gd name="connsiteY5" fmla="*/ 68849 h 191616"/>
              <a:gd name="connsiteX6" fmla="*/ 300567 w 643467"/>
              <a:gd name="connsiteY6" fmla="*/ 60382 h 191616"/>
              <a:gd name="connsiteX7" fmla="*/ 266700 w 643467"/>
              <a:gd name="connsiteY7" fmla="*/ 51916 h 191616"/>
              <a:gd name="connsiteX8" fmla="*/ 232834 w 643467"/>
              <a:gd name="connsiteY8" fmla="*/ 39216 h 191616"/>
              <a:gd name="connsiteX9" fmla="*/ 207434 w 643467"/>
              <a:gd name="connsiteY9" fmla="*/ 30749 h 191616"/>
              <a:gd name="connsiteX10" fmla="*/ 194734 w 643467"/>
              <a:gd name="connsiteY10" fmla="*/ 22282 h 191616"/>
              <a:gd name="connsiteX11" fmla="*/ 169334 w 643467"/>
              <a:gd name="connsiteY11" fmla="*/ 13816 h 191616"/>
              <a:gd name="connsiteX12" fmla="*/ 156634 w 643467"/>
              <a:gd name="connsiteY12" fmla="*/ 9582 h 191616"/>
              <a:gd name="connsiteX13" fmla="*/ 139700 w 643467"/>
              <a:gd name="connsiteY13" fmla="*/ 1116 h 191616"/>
              <a:gd name="connsiteX14" fmla="*/ 0 w 643467"/>
              <a:gd name="connsiteY14" fmla="*/ 1116 h 19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3467" h="191616">
                <a:moveTo>
                  <a:pt x="643467" y="191616"/>
                </a:moveTo>
                <a:lnTo>
                  <a:pt x="419100" y="94249"/>
                </a:lnTo>
                <a:cubicBezTo>
                  <a:pt x="414999" y="92491"/>
                  <a:pt x="410501" y="91774"/>
                  <a:pt x="406400" y="90016"/>
                </a:cubicBezTo>
                <a:cubicBezTo>
                  <a:pt x="400600" y="87530"/>
                  <a:pt x="395267" y="84035"/>
                  <a:pt x="389467" y="81549"/>
                </a:cubicBezTo>
                <a:cubicBezTo>
                  <a:pt x="379325" y="77202"/>
                  <a:pt x="370564" y="76148"/>
                  <a:pt x="359834" y="73082"/>
                </a:cubicBezTo>
                <a:cubicBezTo>
                  <a:pt x="355543" y="71856"/>
                  <a:pt x="351490" y="69817"/>
                  <a:pt x="347134" y="68849"/>
                </a:cubicBezTo>
                <a:cubicBezTo>
                  <a:pt x="230481" y="42928"/>
                  <a:pt x="400698" y="83489"/>
                  <a:pt x="300567" y="60382"/>
                </a:cubicBezTo>
                <a:cubicBezTo>
                  <a:pt x="289229" y="57765"/>
                  <a:pt x="266700" y="51916"/>
                  <a:pt x="266700" y="51916"/>
                </a:cubicBezTo>
                <a:cubicBezTo>
                  <a:pt x="244598" y="37181"/>
                  <a:pt x="263818" y="47666"/>
                  <a:pt x="232834" y="39216"/>
                </a:cubicBezTo>
                <a:cubicBezTo>
                  <a:pt x="224224" y="36868"/>
                  <a:pt x="207434" y="30749"/>
                  <a:pt x="207434" y="30749"/>
                </a:cubicBezTo>
                <a:cubicBezTo>
                  <a:pt x="203201" y="27927"/>
                  <a:pt x="199383" y="24348"/>
                  <a:pt x="194734" y="22282"/>
                </a:cubicBezTo>
                <a:cubicBezTo>
                  <a:pt x="186579" y="18657"/>
                  <a:pt x="177801" y="16638"/>
                  <a:pt x="169334" y="13816"/>
                </a:cubicBezTo>
                <a:cubicBezTo>
                  <a:pt x="165101" y="12405"/>
                  <a:pt x="160625" y="11577"/>
                  <a:pt x="156634" y="9582"/>
                </a:cubicBezTo>
                <a:cubicBezTo>
                  <a:pt x="150989" y="6760"/>
                  <a:pt x="146002" y="1457"/>
                  <a:pt x="139700" y="1116"/>
                </a:cubicBezTo>
                <a:cubicBezTo>
                  <a:pt x="93201" y="-1397"/>
                  <a:pt x="46567" y="1116"/>
                  <a:pt x="0" y="1116"/>
                </a:cubicBezTo>
              </a:path>
            </a:pathLst>
          </a:cu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9" name="Freeform 18"/>
          <p:cNvSpPr/>
          <p:nvPr/>
        </p:nvSpPr>
        <p:spPr>
          <a:xfrm>
            <a:off x="2201146" y="2957287"/>
            <a:ext cx="2321432" cy="1560708"/>
          </a:xfrm>
          <a:custGeom>
            <a:avLst/>
            <a:gdLst>
              <a:gd name="connsiteX0" fmla="*/ 0 w 1749541"/>
              <a:gd name="connsiteY0" fmla="*/ 0 h 1155713"/>
              <a:gd name="connsiteX1" fmla="*/ 156634 w 1749541"/>
              <a:gd name="connsiteY1" fmla="*/ 63500 h 1155713"/>
              <a:gd name="connsiteX2" fmla="*/ 186267 w 1749541"/>
              <a:gd name="connsiteY2" fmla="*/ 71966 h 1155713"/>
              <a:gd name="connsiteX3" fmla="*/ 203200 w 1749541"/>
              <a:gd name="connsiteY3" fmla="*/ 80433 h 1155713"/>
              <a:gd name="connsiteX4" fmla="*/ 215900 w 1749541"/>
              <a:gd name="connsiteY4" fmla="*/ 88900 h 1155713"/>
              <a:gd name="connsiteX5" fmla="*/ 241300 w 1749541"/>
              <a:gd name="connsiteY5" fmla="*/ 97366 h 1155713"/>
              <a:gd name="connsiteX6" fmla="*/ 283634 w 1749541"/>
              <a:gd name="connsiteY6" fmla="*/ 118533 h 1155713"/>
              <a:gd name="connsiteX7" fmla="*/ 309034 w 1749541"/>
              <a:gd name="connsiteY7" fmla="*/ 135466 h 1155713"/>
              <a:gd name="connsiteX8" fmla="*/ 321734 w 1749541"/>
              <a:gd name="connsiteY8" fmla="*/ 139700 h 1155713"/>
              <a:gd name="connsiteX9" fmla="*/ 334434 w 1749541"/>
              <a:gd name="connsiteY9" fmla="*/ 148166 h 1155713"/>
              <a:gd name="connsiteX10" fmla="*/ 347134 w 1749541"/>
              <a:gd name="connsiteY10" fmla="*/ 152400 h 1155713"/>
              <a:gd name="connsiteX11" fmla="*/ 364067 w 1749541"/>
              <a:gd name="connsiteY11" fmla="*/ 160866 h 1155713"/>
              <a:gd name="connsiteX12" fmla="*/ 376767 w 1749541"/>
              <a:gd name="connsiteY12" fmla="*/ 169333 h 1155713"/>
              <a:gd name="connsiteX13" fmla="*/ 393700 w 1749541"/>
              <a:gd name="connsiteY13" fmla="*/ 173566 h 1155713"/>
              <a:gd name="connsiteX14" fmla="*/ 406400 w 1749541"/>
              <a:gd name="connsiteY14" fmla="*/ 182033 h 1155713"/>
              <a:gd name="connsiteX15" fmla="*/ 419100 w 1749541"/>
              <a:gd name="connsiteY15" fmla="*/ 186266 h 1155713"/>
              <a:gd name="connsiteX16" fmla="*/ 452967 w 1749541"/>
              <a:gd name="connsiteY16" fmla="*/ 207433 h 1155713"/>
              <a:gd name="connsiteX17" fmla="*/ 482600 w 1749541"/>
              <a:gd name="connsiteY17" fmla="*/ 215900 h 1155713"/>
              <a:gd name="connsiteX18" fmla="*/ 499534 w 1749541"/>
              <a:gd name="connsiteY18" fmla="*/ 224366 h 1155713"/>
              <a:gd name="connsiteX19" fmla="*/ 512234 w 1749541"/>
              <a:gd name="connsiteY19" fmla="*/ 232833 h 1155713"/>
              <a:gd name="connsiteX20" fmla="*/ 537634 w 1749541"/>
              <a:gd name="connsiteY20" fmla="*/ 241300 h 1155713"/>
              <a:gd name="connsiteX21" fmla="*/ 554567 w 1749541"/>
              <a:gd name="connsiteY21" fmla="*/ 254000 h 1155713"/>
              <a:gd name="connsiteX22" fmla="*/ 567267 w 1749541"/>
              <a:gd name="connsiteY22" fmla="*/ 266700 h 1155713"/>
              <a:gd name="connsiteX23" fmla="*/ 584200 w 1749541"/>
              <a:gd name="connsiteY23" fmla="*/ 270933 h 1155713"/>
              <a:gd name="connsiteX24" fmla="*/ 622300 w 1749541"/>
              <a:gd name="connsiteY24" fmla="*/ 292100 h 1155713"/>
              <a:gd name="connsiteX25" fmla="*/ 651934 w 1749541"/>
              <a:gd name="connsiteY25" fmla="*/ 313266 h 1155713"/>
              <a:gd name="connsiteX26" fmla="*/ 668867 w 1749541"/>
              <a:gd name="connsiteY26" fmla="*/ 321733 h 1155713"/>
              <a:gd name="connsiteX27" fmla="*/ 698500 w 1749541"/>
              <a:gd name="connsiteY27" fmla="*/ 342900 h 1155713"/>
              <a:gd name="connsiteX28" fmla="*/ 728134 w 1749541"/>
              <a:gd name="connsiteY28" fmla="*/ 355600 h 1155713"/>
              <a:gd name="connsiteX29" fmla="*/ 740834 w 1749541"/>
              <a:gd name="connsiteY29" fmla="*/ 364066 h 1155713"/>
              <a:gd name="connsiteX30" fmla="*/ 753534 w 1749541"/>
              <a:gd name="connsiteY30" fmla="*/ 368300 h 1155713"/>
              <a:gd name="connsiteX31" fmla="*/ 783167 w 1749541"/>
              <a:gd name="connsiteY31" fmla="*/ 389466 h 1155713"/>
              <a:gd name="connsiteX32" fmla="*/ 795867 w 1749541"/>
              <a:gd name="connsiteY32" fmla="*/ 402166 h 1155713"/>
              <a:gd name="connsiteX33" fmla="*/ 829734 w 1749541"/>
              <a:gd name="connsiteY33" fmla="*/ 414866 h 1155713"/>
              <a:gd name="connsiteX34" fmla="*/ 859367 w 1749541"/>
              <a:gd name="connsiteY34" fmla="*/ 436033 h 1155713"/>
              <a:gd name="connsiteX35" fmla="*/ 889000 w 1749541"/>
              <a:gd name="connsiteY35" fmla="*/ 448733 h 1155713"/>
              <a:gd name="connsiteX36" fmla="*/ 905934 w 1749541"/>
              <a:gd name="connsiteY36" fmla="*/ 465666 h 1155713"/>
              <a:gd name="connsiteX37" fmla="*/ 922867 w 1749541"/>
              <a:gd name="connsiteY37" fmla="*/ 474133 h 1155713"/>
              <a:gd name="connsiteX38" fmla="*/ 948267 w 1749541"/>
              <a:gd name="connsiteY38" fmla="*/ 491066 h 1155713"/>
              <a:gd name="connsiteX39" fmla="*/ 960967 w 1749541"/>
              <a:gd name="connsiteY39" fmla="*/ 499533 h 1155713"/>
              <a:gd name="connsiteX40" fmla="*/ 973667 w 1749541"/>
              <a:gd name="connsiteY40" fmla="*/ 508000 h 1155713"/>
              <a:gd name="connsiteX41" fmla="*/ 1007534 w 1749541"/>
              <a:gd name="connsiteY41" fmla="*/ 524933 h 1155713"/>
              <a:gd name="connsiteX42" fmla="*/ 1032934 w 1749541"/>
              <a:gd name="connsiteY42" fmla="*/ 537633 h 1155713"/>
              <a:gd name="connsiteX43" fmla="*/ 1049867 w 1749541"/>
              <a:gd name="connsiteY43" fmla="*/ 550333 h 1155713"/>
              <a:gd name="connsiteX44" fmla="*/ 1079500 w 1749541"/>
              <a:gd name="connsiteY44" fmla="*/ 563033 h 1155713"/>
              <a:gd name="connsiteX45" fmla="*/ 1104900 w 1749541"/>
              <a:gd name="connsiteY45" fmla="*/ 579966 h 1155713"/>
              <a:gd name="connsiteX46" fmla="*/ 1130300 w 1749541"/>
              <a:gd name="connsiteY46" fmla="*/ 592666 h 1155713"/>
              <a:gd name="connsiteX47" fmla="*/ 1155700 w 1749541"/>
              <a:gd name="connsiteY47" fmla="*/ 613833 h 1155713"/>
              <a:gd name="connsiteX48" fmla="*/ 1168400 w 1749541"/>
              <a:gd name="connsiteY48" fmla="*/ 618066 h 1155713"/>
              <a:gd name="connsiteX49" fmla="*/ 1181100 w 1749541"/>
              <a:gd name="connsiteY49" fmla="*/ 630766 h 1155713"/>
              <a:gd name="connsiteX50" fmla="*/ 1206500 w 1749541"/>
              <a:gd name="connsiteY50" fmla="*/ 643466 h 1155713"/>
              <a:gd name="connsiteX51" fmla="*/ 1236134 w 1749541"/>
              <a:gd name="connsiteY51" fmla="*/ 668866 h 1155713"/>
              <a:gd name="connsiteX52" fmla="*/ 1253067 w 1749541"/>
              <a:gd name="connsiteY52" fmla="*/ 677333 h 1155713"/>
              <a:gd name="connsiteX53" fmla="*/ 1286934 w 1749541"/>
              <a:gd name="connsiteY53" fmla="*/ 698500 h 1155713"/>
              <a:gd name="connsiteX54" fmla="*/ 1325034 w 1749541"/>
              <a:gd name="connsiteY54" fmla="*/ 736600 h 1155713"/>
              <a:gd name="connsiteX55" fmla="*/ 1337734 w 1749541"/>
              <a:gd name="connsiteY55" fmla="*/ 749300 h 1155713"/>
              <a:gd name="connsiteX56" fmla="*/ 1367367 w 1749541"/>
              <a:gd name="connsiteY56" fmla="*/ 766233 h 1155713"/>
              <a:gd name="connsiteX57" fmla="*/ 1384300 w 1749541"/>
              <a:gd name="connsiteY57" fmla="*/ 783166 h 1155713"/>
              <a:gd name="connsiteX58" fmla="*/ 1409700 w 1749541"/>
              <a:gd name="connsiteY58" fmla="*/ 791633 h 1155713"/>
              <a:gd name="connsiteX59" fmla="*/ 1439334 w 1749541"/>
              <a:gd name="connsiteY59" fmla="*/ 817033 h 1155713"/>
              <a:gd name="connsiteX60" fmla="*/ 1452034 w 1749541"/>
              <a:gd name="connsiteY60" fmla="*/ 829733 h 1155713"/>
              <a:gd name="connsiteX61" fmla="*/ 1468967 w 1749541"/>
              <a:gd name="connsiteY61" fmla="*/ 842433 h 1155713"/>
              <a:gd name="connsiteX62" fmla="*/ 1481667 w 1749541"/>
              <a:gd name="connsiteY62" fmla="*/ 855133 h 1155713"/>
              <a:gd name="connsiteX63" fmla="*/ 1498600 w 1749541"/>
              <a:gd name="connsiteY63" fmla="*/ 867833 h 1155713"/>
              <a:gd name="connsiteX64" fmla="*/ 1524000 w 1749541"/>
              <a:gd name="connsiteY64" fmla="*/ 893233 h 1155713"/>
              <a:gd name="connsiteX65" fmla="*/ 1536700 w 1749541"/>
              <a:gd name="connsiteY65" fmla="*/ 905933 h 1155713"/>
              <a:gd name="connsiteX66" fmla="*/ 1553634 w 1749541"/>
              <a:gd name="connsiteY66" fmla="*/ 918633 h 1155713"/>
              <a:gd name="connsiteX67" fmla="*/ 1566334 w 1749541"/>
              <a:gd name="connsiteY67" fmla="*/ 927100 h 1155713"/>
              <a:gd name="connsiteX68" fmla="*/ 1583267 w 1749541"/>
              <a:gd name="connsiteY68" fmla="*/ 948266 h 1155713"/>
              <a:gd name="connsiteX69" fmla="*/ 1600200 w 1749541"/>
              <a:gd name="connsiteY69" fmla="*/ 960966 h 1155713"/>
              <a:gd name="connsiteX70" fmla="*/ 1617134 w 1749541"/>
              <a:gd name="connsiteY70" fmla="*/ 986366 h 1155713"/>
              <a:gd name="connsiteX71" fmla="*/ 1629834 w 1749541"/>
              <a:gd name="connsiteY71" fmla="*/ 999066 h 1155713"/>
              <a:gd name="connsiteX72" fmla="*/ 1646767 w 1749541"/>
              <a:gd name="connsiteY72" fmla="*/ 1028700 h 1155713"/>
              <a:gd name="connsiteX73" fmla="*/ 1659467 w 1749541"/>
              <a:gd name="connsiteY73" fmla="*/ 1045633 h 1155713"/>
              <a:gd name="connsiteX74" fmla="*/ 1667934 w 1749541"/>
              <a:gd name="connsiteY74" fmla="*/ 1058333 h 1155713"/>
              <a:gd name="connsiteX75" fmla="*/ 1680634 w 1749541"/>
              <a:gd name="connsiteY75" fmla="*/ 1083733 h 1155713"/>
              <a:gd name="connsiteX76" fmla="*/ 1693334 w 1749541"/>
              <a:gd name="connsiteY76" fmla="*/ 1092200 h 1155713"/>
              <a:gd name="connsiteX77" fmla="*/ 1718734 w 1749541"/>
              <a:gd name="connsiteY77" fmla="*/ 1121833 h 1155713"/>
              <a:gd name="connsiteX78" fmla="*/ 1731434 w 1749541"/>
              <a:gd name="connsiteY78" fmla="*/ 1126066 h 1155713"/>
              <a:gd name="connsiteX79" fmla="*/ 1735667 w 1749541"/>
              <a:gd name="connsiteY79" fmla="*/ 1138766 h 1155713"/>
              <a:gd name="connsiteX80" fmla="*/ 1744134 w 1749541"/>
              <a:gd name="connsiteY80" fmla="*/ 1155700 h 1155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749541" h="1155713">
                <a:moveTo>
                  <a:pt x="0" y="0"/>
                </a:moveTo>
                <a:lnTo>
                  <a:pt x="156634" y="63500"/>
                </a:lnTo>
                <a:cubicBezTo>
                  <a:pt x="196652" y="79117"/>
                  <a:pt x="153662" y="57992"/>
                  <a:pt x="186267" y="71966"/>
                </a:cubicBezTo>
                <a:cubicBezTo>
                  <a:pt x="192067" y="74452"/>
                  <a:pt x="197721" y="77302"/>
                  <a:pt x="203200" y="80433"/>
                </a:cubicBezTo>
                <a:cubicBezTo>
                  <a:pt x="207617" y="82957"/>
                  <a:pt x="211251" y="86834"/>
                  <a:pt x="215900" y="88900"/>
                </a:cubicBezTo>
                <a:cubicBezTo>
                  <a:pt x="224055" y="92525"/>
                  <a:pt x="241300" y="97366"/>
                  <a:pt x="241300" y="97366"/>
                </a:cubicBezTo>
                <a:cubicBezTo>
                  <a:pt x="271541" y="117528"/>
                  <a:pt x="256828" y="111832"/>
                  <a:pt x="283634" y="118533"/>
                </a:cubicBezTo>
                <a:cubicBezTo>
                  <a:pt x="292101" y="124177"/>
                  <a:pt x="299381" y="132248"/>
                  <a:pt x="309034" y="135466"/>
                </a:cubicBezTo>
                <a:cubicBezTo>
                  <a:pt x="313267" y="136877"/>
                  <a:pt x="317743" y="137704"/>
                  <a:pt x="321734" y="139700"/>
                </a:cubicBezTo>
                <a:cubicBezTo>
                  <a:pt x="326285" y="141975"/>
                  <a:pt x="329883" y="145891"/>
                  <a:pt x="334434" y="148166"/>
                </a:cubicBezTo>
                <a:cubicBezTo>
                  <a:pt x="338425" y="150162"/>
                  <a:pt x="343032" y="150642"/>
                  <a:pt x="347134" y="152400"/>
                </a:cubicBezTo>
                <a:cubicBezTo>
                  <a:pt x="352934" y="154886"/>
                  <a:pt x="358588" y="157735"/>
                  <a:pt x="364067" y="160866"/>
                </a:cubicBezTo>
                <a:cubicBezTo>
                  <a:pt x="368485" y="163390"/>
                  <a:pt x="372090" y="167329"/>
                  <a:pt x="376767" y="169333"/>
                </a:cubicBezTo>
                <a:cubicBezTo>
                  <a:pt x="382115" y="171625"/>
                  <a:pt x="388056" y="172155"/>
                  <a:pt x="393700" y="173566"/>
                </a:cubicBezTo>
                <a:cubicBezTo>
                  <a:pt x="397933" y="176388"/>
                  <a:pt x="401849" y="179758"/>
                  <a:pt x="406400" y="182033"/>
                </a:cubicBezTo>
                <a:cubicBezTo>
                  <a:pt x="410391" y="184029"/>
                  <a:pt x="415226" y="184052"/>
                  <a:pt x="419100" y="186266"/>
                </a:cubicBezTo>
                <a:cubicBezTo>
                  <a:pt x="444526" y="200794"/>
                  <a:pt x="426644" y="197562"/>
                  <a:pt x="452967" y="207433"/>
                </a:cubicBezTo>
                <a:cubicBezTo>
                  <a:pt x="481650" y="218189"/>
                  <a:pt x="458689" y="205653"/>
                  <a:pt x="482600" y="215900"/>
                </a:cubicBezTo>
                <a:cubicBezTo>
                  <a:pt x="488401" y="218386"/>
                  <a:pt x="494055" y="221235"/>
                  <a:pt x="499534" y="224366"/>
                </a:cubicBezTo>
                <a:cubicBezTo>
                  <a:pt x="503952" y="226890"/>
                  <a:pt x="507585" y="230767"/>
                  <a:pt x="512234" y="232833"/>
                </a:cubicBezTo>
                <a:cubicBezTo>
                  <a:pt x="520389" y="236458"/>
                  <a:pt x="537634" y="241300"/>
                  <a:pt x="537634" y="241300"/>
                </a:cubicBezTo>
                <a:cubicBezTo>
                  <a:pt x="543278" y="245533"/>
                  <a:pt x="549210" y="249408"/>
                  <a:pt x="554567" y="254000"/>
                </a:cubicBezTo>
                <a:cubicBezTo>
                  <a:pt x="559113" y="257896"/>
                  <a:pt x="562069" y="263730"/>
                  <a:pt x="567267" y="266700"/>
                </a:cubicBezTo>
                <a:cubicBezTo>
                  <a:pt x="572318" y="269587"/>
                  <a:pt x="578556" y="269522"/>
                  <a:pt x="584200" y="270933"/>
                </a:cubicBezTo>
                <a:cubicBezTo>
                  <a:pt x="600341" y="279004"/>
                  <a:pt x="606350" y="281467"/>
                  <a:pt x="622300" y="292100"/>
                </a:cubicBezTo>
                <a:cubicBezTo>
                  <a:pt x="635935" y="301190"/>
                  <a:pt x="638677" y="305690"/>
                  <a:pt x="651934" y="313266"/>
                </a:cubicBezTo>
                <a:cubicBezTo>
                  <a:pt x="657413" y="316397"/>
                  <a:pt x="663516" y="318388"/>
                  <a:pt x="668867" y="321733"/>
                </a:cubicBezTo>
                <a:cubicBezTo>
                  <a:pt x="693067" y="336858"/>
                  <a:pt x="677624" y="330972"/>
                  <a:pt x="698500" y="342900"/>
                </a:cubicBezTo>
                <a:cubicBezTo>
                  <a:pt x="760147" y="378126"/>
                  <a:pt x="680652" y="331859"/>
                  <a:pt x="728134" y="355600"/>
                </a:cubicBezTo>
                <a:cubicBezTo>
                  <a:pt x="732685" y="357875"/>
                  <a:pt x="736283" y="361791"/>
                  <a:pt x="740834" y="364066"/>
                </a:cubicBezTo>
                <a:cubicBezTo>
                  <a:pt x="744825" y="366062"/>
                  <a:pt x="749543" y="366304"/>
                  <a:pt x="753534" y="368300"/>
                </a:cubicBezTo>
                <a:cubicBezTo>
                  <a:pt x="758898" y="370982"/>
                  <a:pt x="780478" y="387161"/>
                  <a:pt x="783167" y="389466"/>
                </a:cubicBezTo>
                <a:cubicBezTo>
                  <a:pt x="787713" y="393362"/>
                  <a:pt x="790995" y="398686"/>
                  <a:pt x="795867" y="402166"/>
                </a:cubicBezTo>
                <a:cubicBezTo>
                  <a:pt x="807789" y="410682"/>
                  <a:pt x="816096" y="411457"/>
                  <a:pt x="829734" y="414866"/>
                </a:cubicBezTo>
                <a:cubicBezTo>
                  <a:pt x="837002" y="420317"/>
                  <a:pt x="850701" y="431081"/>
                  <a:pt x="859367" y="436033"/>
                </a:cubicBezTo>
                <a:cubicBezTo>
                  <a:pt x="874015" y="444404"/>
                  <a:pt x="874751" y="443984"/>
                  <a:pt x="889000" y="448733"/>
                </a:cubicBezTo>
                <a:cubicBezTo>
                  <a:pt x="894645" y="454377"/>
                  <a:pt x="899548" y="460877"/>
                  <a:pt x="905934" y="465666"/>
                </a:cubicBezTo>
                <a:cubicBezTo>
                  <a:pt x="910983" y="469452"/>
                  <a:pt x="917456" y="470886"/>
                  <a:pt x="922867" y="474133"/>
                </a:cubicBezTo>
                <a:cubicBezTo>
                  <a:pt x="931592" y="479368"/>
                  <a:pt x="939800" y="485422"/>
                  <a:pt x="948267" y="491066"/>
                </a:cubicBezTo>
                <a:lnTo>
                  <a:pt x="960967" y="499533"/>
                </a:lnTo>
                <a:cubicBezTo>
                  <a:pt x="965200" y="502355"/>
                  <a:pt x="969116" y="505725"/>
                  <a:pt x="973667" y="508000"/>
                </a:cubicBezTo>
                <a:cubicBezTo>
                  <a:pt x="984956" y="513644"/>
                  <a:pt x="997032" y="517932"/>
                  <a:pt x="1007534" y="524933"/>
                </a:cubicBezTo>
                <a:cubicBezTo>
                  <a:pt x="1023947" y="535875"/>
                  <a:pt x="1015407" y="531791"/>
                  <a:pt x="1032934" y="537633"/>
                </a:cubicBezTo>
                <a:cubicBezTo>
                  <a:pt x="1038578" y="541866"/>
                  <a:pt x="1043741" y="546833"/>
                  <a:pt x="1049867" y="550333"/>
                </a:cubicBezTo>
                <a:cubicBezTo>
                  <a:pt x="1077508" y="566127"/>
                  <a:pt x="1045913" y="539042"/>
                  <a:pt x="1079500" y="563033"/>
                </a:cubicBezTo>
                <a:cubicBezTo>
                  <a:pt x="1107245" y="582851"/>
                  <a:pt x="1077659" y="570886"/>
                  <a:pt x="1104900" y="579966"/>
                </a:cubicBezTo>
                <a:cubicBezTo>
                  <a:pt x="1141297" y="604232"/>
                  <a:pt x="1095246" y="575139"/>
                  <a:pt x="1130300" y="592666"/>
                </a:cubicBezTo>
                <a:cubicBezTo>
                  <a:pt x="1158000" y="606516"/>
                  <a:pt x="1127613" y="595109"/>
                  <a:pt x="1155700" y="613833"/>
                </a:cubicBezTo>
                <a:cubicBezTo>
                  <a:pt x="1159413" y="616308"/>
                  <a:pt x="1164167" y="616655"/>
                  <a:pt x="1168400" y="618066"/>
                </a:cubicBezTo>
                <a:cubicBezTo>
                  <a:pt x="1172633" y="622299"/>
                  <a:pt x="1176119" y="627445"/>
                  <a:pt x="1181100" y="630766"/>
                </a:cubicBezTo>
                <a:cubicBezTo>
                  <a:pt x="1219285" y="656224"/>
                  <a:pt x="1166533" y="610161"/>
                  <a:pt x="1206500" y="643466"/>
                </a:cubicBezTo>
                <a:cubicBezTo>
                  <a:pt x="1227287" y="660788"/>
                  <a:pt x="1210760" y="653007"/>
                  <a:pt x="1236134" y="668866"/>
                </a:cubicBezTo>
                <a:cubicBezTo>
                  <a:pt x="1241485" y="672211"/>
                  <a:pt x="1248019" y="673547"/>
                  <a:pt x="1253067" y="677333"/>
                </a:cubicBezTo>
                <a:cubicBezTo>
                  <a:pt x="1284638" y="701011"/>
                  <a:pt x="1254585" y="690412"/>
                  <a:pt x="1286934" y="698500"/>
                </a:cubicBezTo>
                <a:lnTo>
                  <a:pt x="1325034" y="736600"/>
                </a:lnTo>
                <a:cubicBezTo>
                  <a:pt x="1329267" y="740833"/>
                  <a:pt x="1332379" y="746623"/>
                  <a:pt x="1337734" y="749300"/>
                </a:cubicBezTo>
                <a:cubicBezTo>
                  <a:pt x="1347346" y="754106"/>
                  <a:pt x="1358988" y="759051"/>
                  <a:pt x="1367367" y="766233"/>
                </a:cubicBezTo>
                <a:cubicBezTo>
                  <a:pt x="1373428" y="771428"/>
                  <a:pt x="1377455" y="779059"/>
                  <a:pt x="1384300" y="783166"/>
                </a:cubicBezTo>
                <a:cubicBezTo>
                  <a:pt x="1391953" y="787758"/>
                  <a:pt x="1409700" y="791633"/>
                  <a:pt x="1409700" y="791633"/>
                </a:cubicBezTo>
                <a:cubicBezTo>
                  <a:pt x="1425889" y="815915"/>
                  <a:pt x="1408698" y="794056"/>
                  <a:pt x="1439334" y="817033"/>
                </a:cubicBezTo>
                <a:cubicBezTo>
                  <a:pt x="1444123" y="820625"/>
                  <a:pt x="1447488" y="825837"/>
                  <a:pt x="1452034" y="829733"/>
                </a:cubicBezTo>
                <a:cubicBezTo>
                  <a:pt x="1457391" y="834325"/>
                  <a:pt x="1463610" y="837841"/>
                  <a:pt x="1468967" y="842433"/>
                </a:cubicBezTo>
                <a:cubicBezTo>
                  <a:pt x="1473513" y="846329"/>
                  <a:pt x="1477121" y="851237"/>
                  <a:pt x="1481667" y="855133"/>
                </a:cubicBezTo>
                <a:cubicBezTo>
                  <a:pt x="1487024" y="859725"/>
                  <a:pt x="1493356" y="863113"/>
                  <a:pt x="1498600" y="867833"/>
                </a:cubicBezTo>
                <a:cubicBezTo>
                  <a:pt x="1507500" y="875843"/>
                  <a:pt x="1515533" y="884766"/>
                  <a:pt x="1524000" y="893233"/>
                </a:cubicBezTo>
                <a:cubicBezTo>
                  <a:pt x="1528233" y="897466"/>
                  <a:pt x="1531910" y="902341"/>
                  <a:pt x="1536700" y="905933"/>
                </a:cubicBezTo>
                <a:cubicBezTo>
                  <a:pt x="1542345" y="910166"/>
                  <a:pt x="1547893" y="914532"/>
                  <a:pt x="1553634" y="918633"/>
                </a:cubicBezTo>
                <a:cubicBezTo>
                  <a:pt x="1557774" y="921590"/>
                  <a:pt x="1562736" y="923502"/>
                  <a:pt x="1566334" y="927100"/>
                </a:cubicBezTo>
                <a:cubicBezTo>
                  <a:pt x="1572723" y="933489"/>
                  <a:pt x="1576878" y="941877"/>
                  <a:pt x="1583267" y="948266"/>
                </a:cubicBezTo>
                <a:cubicBezTo>
                  <a:pt x="1588256" y="953255"/>
                  <a:pt x="1595513" y="955693"/>
                  <a:pt x="1600200" y="960966"/>
                </a:cubicBezTo>
                <a:cubicBezTo>
                  <a:pt x="1606960" y="968571"/>
                  <a:pt x="1609939" y="979171"/>
                  <a:pt x="1617134" y="986366"/>
                </a:cubicBezTo>
                <a:cubicBezTo>
                  <a:pt x="1621367" y="990599"/>
                  <a:pt x="1626001" y="994467"/>
                  <a:pt x="1629834" y="999066"/>
                </a:cubicBezTo>
                <a:cubicBezTo>
                  <a:pt x="1641484" y="1013046"/>
                  <a:pt x="1636418" y="1012141"/>
                  <a:pt x="1646767" y="1028700"/>
                </a:cubicBezTo>
                <a:cubicBezTo>
                  <a:pt x="1650506" y="1034683"/>
                  <a:pt x="1655366" y="1039892"/>
                  <a:pt x="1659467" y="1045633"/>
                </a:cubicBezTo>
                <a:cubicBezTo>
                  <a:pt x="1662424" y="1049773"/>
                  <a:pt x="1665112" y="1054100"/>
                  <a:pt x="1667934" y="1058333"/>
                </a:cubicBezTo>
                <a:cubicBezTo>
                  <a:pt x="1671377" y="1068663"/>
                  <a:pt x="1672427" y="1075526"/>
                  <a:pt x="1680634" y="1083733"/>
                </a:cubicBezTo>
                <a:cubicBezTo>
                  <a:pt x="1684232" y="1087331"/>
                  <a:pt x="1689101" y="1089378"/>
                  <a:pt x="1693334" y="1092200"/>
                </a:cubicBezTo>
                <a:cubicBezTo>
                  <a:pt x="1701470" y="1104406"/>
                  <a:pt x="1705666" y="1112499"/>
                  <a:pt x="1718734" y="1121833"/>
                </a:cubicBezTo>
                <a:cubicBezTo>
                  <a:pt x="1722365" y="1124427"/>
                  <a:pt x="1727201" y="1124655"/>
                  <a:pt x="1731434" y="1126066"/>
                </a:cubicBezTo>
                <a:cubicBezTo>
                  <a:pt x="1732845" y="1130299"/>
                  <a:pt x="1733453" y="1134892"/>
                  <a:pt x="1735667" y="1138766"/>
                </a:cubicBezTo>
                <a:cubicBezTo>
                  <a:pt x="1745988" y="1156829"/>
                  <a:pt x="1756068" y="1155700"/>
                  <a:pt x="1744134" y="1155700"/>
                </a:cubicBezTo>
              </a:path>
            </a:pathLst>
          </a:cu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0" name="Freeform 19"/>
          <p:cNvSpPr/>
          <p:nvPr/>
        </p:nvSpPr>
        <p:spPr>
          <a:xfrm>
            <a:off x="4441991" y="3332642"/>
            <a:ext cx="321733" cy="1168400"/>
          </a:xfrm>
          <a:custGeom>
            <a:avLst/>
            <a:gdLst>
              <a:gd name="connsiteX0" fmla="*/ 241300 w 241300"/>
              <a:gd name="connsiteY0" fmla="*/ 0 h 876300"/>
              <a:gd name="connsiteX1" fmla="*/ 169334 w 241300"/>
              <a:gd name="connsiteY1" fmla="*/ 139700 h 876300"/>
              <a:gd name="connsiteX2" fmla="*/ 165100 w 241300"/>
              <a:gd name="connsiteY2" fmla="*/ 152400 h 876300"/>
              <a:gd name="connsiteX3" fmla="*/ 156634 w 241300"/>
              <a:gd name="connsiteY3" fmla="*/ 165100 h 876300"/>
              <a:gd name="connsiteX4" fmla="*/ 152400 w 241300"/>
              <a:gd name="connsiteY4" fmla="*/ 177800 h 876300"/>
              <a:gd name="connsiteX5" fmla="*/ 143934 w 241300"/>
              <a:gd name="connsiteY5" fmla="*/ 190500 h 876300"/>
              <a:gd name="connsiteX6" fmla="*/ 127000 w 241300"/>
              <a:gd name="connsiteY6" fmla="*/ 220133 h 876300"/>
              <a:gd name="connsiteX7" fmla="*/ 118534 w 241300"/>
              <a:gd name="connsiteY7" fmla="*/ 245533 h 876300"/>
              <a:gd name="connsiteX8" fmla="*/ 105834 w 241300"/>
              <a:gd name="connsiteY8" fmla="*/ 275166 h 876300"/>
              <a:gd name="connsiteX9" fmla="*/ 84667 w 241300"/>
              <a:gd name="connsiteY9" fmla="*/ 304800 h 876300"/>
              <a:gd name="connsiteX10" fmla="*/ 63500 w 241300"/>
              <a:gd name="connsiteY10" fmla="*/ 334433 h 876300"/>
              <a:gd name="connsiteX11" fmla="*/ 55034 w 241300"/>
              <a:gd name="connsiteY11" fmla="*/ 359833 h 876300"/>
              <a:gd name="connsiteX12" fmla="*/ 38100 w 241300"/>
              <a:gd name="connsiteY12" fmla="*/ 385233 h 876300"/>
              <a:gd name="connsiteX13" fmla="*/ 29634 w 241300"/>
              <a:gd name="connsiteY13" fmla="*/ 397933 h 876300"/>
              <a:gd name="connsiteX14" fmla="*/ 16934 w 241300"/>
              <a:gd name="connsiteY14" fmla="*/ 436033 h 876300"/>
              <a:gd name="connsiteX15" fmla="*/ 12700 w 241300"/>
              <a:gd name="connsiteY15" fmla="*/ 448733 h 876300"/>
              <a:gd name="connsiteX16" fmla="*/ 4234 w 241300"/>
              <a:gd name="connsiteY16" fmla="*/ 486833 h 876300"/>
              <a:gd name="connsiteX17" fmla="*/ 0 w 241300"/>
              <a:gd name="connsiteY17" fmla="*/ 516466 h 876300"/>
              <a:gd name="connsiteX18" fmla="*/ 4234 w 241300"/>
              <a:gd name="connsiteY18" fmla="*/ 656166 h 876300"/>
              <a:gd name="connsiteX19" fmla="*/ 8467 w 241300"/>
              <a:gd name="connsiteY19" fmla="*/ 681566 h 876300"/>
              <a:gd name="connsiteX20" fmla="*/ 16934 w 241300"/>
              <a:gd name="connsiteY20" fmla="*/ 706966 h 876300"/>
              <a:gd name="connsiteX21" fmla="*/ 25400 w 241300"/>
              <a:gd name="connsiteY21" fmla="*/ 753533 h 876300"/>
              <a:gd name="connsiteX22" fmla="*/ 33867 w 241300"/>
              <a:gd name="connsiteY22" fmla="*/ 787400 h 876300"/>
              <a:gd name="connsiteX23" fmla="*/ 42334 w 241300"/>
              <a:gd name="connsiteY23" fmla="*/ 812800 h 876300"/>
              <a:gd name="connsiteX24" fmla="*/ 50800 w 241300"/>
              <a:gd name="connsiteY24" fmla="*/ 846666 h 876300"/>
              <a:gd name="connsiteX25" fmla="*/ 55034 w 241300"/>
              <a:gd name="connsiteY25" fmla="*/ 87630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41300" h="876300">
                <a:moveTo>
                  <a:pt x="241300" y="0"/>
                </a:moveTo>
                <a:cubicBezTo>
                  <a:pt x="217311" y="46567"/>
                  <a:pt x="192760" y="92848"/>
                  <a:pt x="169334" y="139700"/>
                </a:cubicBezTo>
                <a:cubicBezTo>
                  <a:pt x="167338" y="143691"/>
                  <a:pt x="167096" y="148409"/>
                  <a:pt x="165100" y="152400"/>
                </a:cubicBezTo>
                <a:cubicBezTo>
                  <a:pt x="162825" y="156951"/>
                  <a:pt x="158909" y="160549"/>
                  <a:pt x="156634" y="165100"/>
                </a:cubicBezTo>
                <a:cubicBezTo>
                  <a:pt x="154638" y="169091"/>
                  <a:pt x="154396" y="173809"/>
                  <a:pt x="152400" y="177800"/>
                </a:cubicBezTo>
                <a:cubicBezTo>
                  <a:pt x="150125" y="182351"/>
                  <a:pt x="146458" y="186083"/>
                  <a:pt x="143934" y="190500"/>
                </a:cubicBezTo>
                <a:cubicBezTo>
                  <a:pt x="122458" y="228083"/>
                  <a:pt x="147621" y="189202"/>
                  <a:pt x="127000" y="220133"/>
                </a:cubicBezTo>
                <a:lnTo>
                  <a:pt x="118534" y="245533"/>
                </a:lnTo>
                <a:cubicBezTo>
                  <a:pt x="114420" y="257874"/>
                  <a:pt x="113303" y="263215"/>
                  <a:pt x="105834" y="275166"/>
                </a:cubicBezTo>
                <a:cubicBezTo>
                  <a:pt x="90688" y="299400"/>
                  <a:pt x="96610" y="283900"/>
                  <a:pt x="84667" y="304800"/>
                </a:cubicBezTo>
                <a:cubicBezTo>
                  <a:pt x="69808" y="330803"/>
                  <a:pt x="84187" y="313746"/>
                  <a:pt x="63500" y="334433"/>
                </a:cubicBezTo>
                <a:cubicBezTo>
                  <a:pt x="60678" y="342900"/>
                  <a:pt x="59985" y="352407"/>
                  <a:pt x="55034" y="359833"/>
                </a:cubicBezTo>
                <a:lnTo>
                  <a:pt x="38100" y="385233"/>
                </a:lnTo>
                <a:cubicBezTo>
                  <a:pt x="35278" y="389466"/>
                  <a:pt x="31243" y="393106"/>
                  <a:pt x="29634" y="397933"/>
                </a:cubicBezTo>
                <a:lnTo>
                  <a:pt x="16934" y="436033"/>
                </a:lnTo>
                <a:cubicBezTo>
                  <a:pt x="15523" y="440266"/>
                  <a:pt x="13782" y="444404"/>
                  <a:pt x="12700" y="448733"/>
                </a:cubicBezTo>
                <a:cubicBezTo>
                  <a:pt x="8894" y="463960"/>
                  <a:pt x="6922" y="470704"/>
                  <a:pt x="4234" y="486833"/>
                </a:cubicBezTo>
                <a:cubicBezTo>
                  <a:pt x="2594" y="496675"/>
                  <a:pt x="1411" y="506588"/>
                  <a:pt x="0" y="516466"/>
                </a:cubicBezTo>
                <a:cubicBezTo>
                  <a:pt x="1411" y="563033"/>
                  <a:pt x="1848" y="609639"/>
                  <a:pt x="4234" y="656166"/>
                </a:cubicBezTo>
                <a:cubicBezTo>
                  <a:pt x="4674" y="664738"/>
                  <a:pt x="6385" y="673239"/>
                  <a:pt x="8467" y="681566"/>
                </a:cubicBezTo>
                <a:cubicBezTo>
                  <a:pt x="10632" y="690224"/>
                  <a:pt x="16934" y="706966"/>
                  <a:pt x="16934" y="706966"/>
                </a:cubicBezTo>
                <a:cubicBezTo>
                  <a:pt x="19526" y="722518"/>
                  <a:pt x="21851" y="738155"/>
                  <a:pt x="25400" y="753533"/>
                </a:cubicBezTo>
                <a:cubicBezTo>
                  <a:pt x="28017" y="764871"/>
                  <a:pt x="30187" y="776361"/>
                  <a:pt x="33867" y="787400"/>
                </a:cubicBezTo>
                <a:cubicBezTo>
                  <a:pt x="36689" y="795867"/>
                  <a:pt x="40170" y="804142"/>
                  <a:pt x="42334" y="812800"/>
                </a:cubicBezTo>
                <a:cubicBezTo>
                  <a:pt x="45156" y="824089"/>
                  <a:pt x="47120" y="835627"/>
                  <a:pt x="50800" y="846666"/>
                </a:cubicBezTo>
                <a:cubicBezTo>
                  <a:pt x="59898" y="873959"/>
                  <a:pt x="65577" y="865755"/>
                  <a:pt x="55034" y="876300"/>
                </a:cubicBezTo>
              </a:path>
            </a:pathLst>
          </a:cu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1" name="Freeform 20"/>
          <p:cNvSpPr/>
          <p:nvPr/>
        </p:nvSpPr>
        <p:spPr>
          <a:xfrm>
            <a:off x="4549236" y="4506687"/>
            <a:ext cx="880533" cy="959929"/>
          </a:xfrm>
          <a:custGeom>
            <a:avLst/>
            <a:gdLst>
              <a:gd name="connsiteX0" fmla="*/ 0 w 660400"/>
              <a:gd name="connsiteY0" fmla="*/ 0 h 719947"/>
              <a:gd name="connsiteX1" fmla="*/ 241300 w 660400"/>
              <a:gd name="connsiteY1" fmla="*/ 372533 h 719947"/>
              <a:gd name="connsiteX2" fmla="*/ 283633 w 660400"/>
              <a:gd name="connsiteY2" fmla="*/ 389467 h 719947"/>
              <a:gd name="connsiteX3" fmla="*/ 300566 w 660400"/>
              <a:gd name="connsiteY3" fmla="*/ 397933 h 719947"/>
              <a:gd name="connsiteX4" fmla="*/ 313266 w 660400"/>
              <a:gd name="connsiteY4" fmla="*/ 402167 h 719947"/>
              <a:gd name="connsiteX5" fmla="*/ 342900 w 660400"/>
              <a:gd name="connsiteY5" fmla="*/ 419100 h 719947"/>
              <a:gd name="connsiteX6" fmla="*/ 372533 w 660400"/>
              <a:gd name="connsiteY6" fmla="*/ 427567 h 719947"/>
              <a:gd name="connsiteX7" fmla="*/ 389466 w 660400"/>
              <a:gd name="connsiteY7" fmla="*/ 444500 h 719947"/>
              <a:gd name="connsiteX8" fmla="*/ 410633 w 660400"/>
              <a:gd name="connsiteY8" fmla="*/ 452967 h 719947"/>
              <a:gd name="connsiteX9" fmla="*/ 423333 w 660400"/>
              <a:gd name="connsiteY9" fmla="*/ 461433 h 719947"/>
              <a:gd name="connsiteX10" fmla="*/ 431800 w 660400"/>
              <a:gd name="connsiteY10" fmla="*/ 474133 h 719947"/>
              <a:gd name="connsiteX11" fmla="*/ 448733 w 660400"/>
              <a:gd name="connsiteY11" fmla="*/ 482600 h 719947"/>
              <a:gd name="connsiteX12" fmla="*/ 474133 w 660400"/>
              <a:gd name="connsiteY12" fmla="*/ 503767 h 719947"/>
              <a:gd name="connsiteX13" fmla="*/ 491066 w 660400"/>
              <a:gd name="connsiteY13" fmla="*/ 533400 h 719947"/>
              <a:gd name="connsiteX14" fmla="*/ 503766 w 660400"/>
              <a:gd name="connsiteY14" fmla="*/ 541867 h 719947"/>
              <a:gd name="connsiteX15" fmla="*/ 508000 w 660400"/>
              <a:gd name="connsiteY15" fmla="*/ 554567 h 719947"/>
              <a:gd name="connsiteX16" fmla="*/ 546100 w 660400"/>
              <a:gd name="connsiteY16" fmla="*/ 584200 h 719947"/>
              <a:gd name="connsiteX17" fmla="*/ 554566 w 660400"/>
              <a:gd name="connsiteY17" fmla="*/ 596900 h 719947"/>
              <a:gd name="connsiteX18" fmla="*/ 567266 w 660400"/>
              <a:gd name="connsiteY18" fmla="*/ 609600 h 719947"/>
              <a:gd name="connsiteX19" fmla="*/ 579966 w 660400"/>
              <a:gd name="connsiteY19" fmla="*/ 639233 h 719947"/>
              <a:gd name="connsiteX20" fmla="*/ 609600 w 660400"/>
              <a:gd name="connsiteY20" fmla="*/ 677333 h 719947"/>
              <a:gd name="connsiteX21" fmla="*/ 618066 w 660400"/>
              <a:gd name="connsiteY21" fmla="*/ 690033 h 719947"/>
              <a:gd name="connsiteX22" fmla="*/ 630766 w 660400"/>
              <a:gd name="connsiteY22" fmla="*/ 698500 h 719947"/>
              <a:gd name="connsiteX23" fmla="*/ 656166 w 660400"/>
              <a:gd name="connsiteY23" fmla="*/ 719667 h 719947"/>
              <a:gd name="connsiteX24" fmla="*/ 660400 w 660400"/>
              <a:gd name="connsiteY24" fmla="*/ 719667 h 719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60400" h="719947">
                <a:moveTo>
                  <a:pt x="0" y="0"/>
                </a:moveTo>
                <a:cubicBezTo>
                  <a:pt x="80433" y="124178"/>
                  <a:pt x="157085" y="250889"/>
                  <a:pt x="241300" y="372533"/>
                </a:cubicBezTo>
                <a:cubicBezTo>
                  <a:pt x="249842" y="384871"/>
                  <a:pt x="271077" y="384758"/>
                  <a:pt x="283633" y="389467"/>
                </a:cubicBezTo>
                <a:cubicBezTo>
                  <a:pt x="289542" y="391683"/>
                  <a:pt x="294766" y="395447"/>
                  <a:pt x="300566" y="397933"/>
                </a:cubicBezTo>
                <a:cubicBezTo>
                  <a:pt x="304668" y="399691"/>
                  <a:pt x="309275" y="400171"/>
                  <a:pt x="313266" y="402167"/>
                </a:cubicBezTo>
                <a:cubicBezTo>
                  <a:pt x="355764" y="423416"/>
                  <a:pt x="290967" y="396843"/>
                  <a:pt x="342900" y="419100"/>
                </a:cubicBezTo>
                <a:cubicBezTo>
                  <a:pt x="351398" y="422742"/>
                  <a:pt x="363947" y="425420"/>
                  <a:pt x="372533" y="427567"/>
                </a:cubicBezTo>
                <a:cubicBezTo>
                  <a:pt x="378177" y="433211"/>
                  <a:pt x="382824" y="440072"/>
                  <a:pt x="389466" y="444500"/>
                </a:cubicBezTo>
                <a:cubicBezTo>
                  <a:pt x="395789" y="448715"/>
                  <a:pt x="403836" y="449569"/>
                  <a:pt x="410633" y="452967"/>
                </a:cubicBezTo>
                <a:cubicBezTo>
                  <a:pt x="415184" y="455242"/>
                  <a:pt x="419100" y="458611"/>
                  <a:pt x="423333" y="461433"/>
                </a:cubicBezTo>
                <a:cubicBezTo>
                  <a:pt x="426155" y="465666"/>
                  <a:pt x="427891" y="470876"/>
                  <a:pt x="431800" y="474133"/>
                </a:cubicBezTo>
                <a:cubicBezTo>
                  <a:pt x="436648" y="478173"/>
                  <a:pt x="443254" y="479469"/>
                  <a:pt x="448733" y="482600"/>
                </a:cubicBezTo>
                <a:cubicBezTo>
                  <a:pt x="462485" y="490459"/>
                  <a:pt x="462459" y="492093"/>
                  <a:pt x="474133" y="503767"/>
                </a:cubicBezTo>
                <a:cubicBezTo>
                  <a:pt x="478976" y="518298"/>
                  <a:pt x="478251" y="520585"/>
                  <a:pt x="491066" y="533400"/>
                </a:cubicBezTo>
                <a:cubicBezTo>
                  <a:pt x="494664" y="536998"/>
                  <a:pt x="499533" y="539045"/>
                  <a:pt x="503766" y="541867"/>
                </a:cubicBezTo>
                <a:cubicBezTo>
                  <a:pt x="505177" y="546100"/>
                  <a:pt x="504845" y="551412"/>
                  <a:pt x="508000" y="554567"/>
                </a:cubicBezTo>
                <a:cubicBezTo>
                  <a:pt x="555186" y="601752"/>
                  <a:pt x="516318" y="548460"/>
                  <a:pt x="546100" y="584200"/>
                </a:cubicBezTo>
                <a:cubicBezTo>
                  <a:pt x="549357" y="588109"/>
                  <a:pt x="551309" y="592991"/>
                  <a:pt x="554566" y="596900"/>
                </a:cubicBezTo>
                <a:cubicBezTo>
                  <a:pt x="558399" y="601499"/>
                  <a:pt x="563786" y="604728"/>
                  <a:pt x="567266" y="609600"/>
                </a:cubicBezTo>
                <a:cubicBezTo>
                  <a:pt x="588467" y="639281"/>
                  <a:pt x="566144" y="614354"/>
                  <a:pt x="579966" y="639233"/>
                </a:cubicBezTo>
                <a:cubicBezTo>
                  <a:pt x="601367" y="677754"/>
                  <a:pt x="589031" y="652649"/>
                  <a:pt x="609600" y="677333"/>
                </a:cubicBezTo>
                <a:cubicBezTo>
                  <a:pt x="612857" y="681242"/>
                  <a:pt x="614469" y="686435"/>
                  <a:pt x="618066" y="690033"/>
                </a:cubicBezTo>
                <a:cubicBezTo>
                  <a:pt x="621664" y="693631"/>
                  <a:pt x="626857" y="695243"/>
                  <a:pt x="630766" y="698500"/>
                </a:cubicBezTo>
                <a:cubicBezTo>
                  <a:pt x="644808" y="710202"/>
                  <a:pt x="640402" y="711785"/>
                  <a:pt x="656166" y="719667"/>
                </a:cubicBezTo>
                <a:cubicBezTo>
                  <a:pt x="657428" y="720298"/>
                  <a:pt x="658989" y="719667"/>
                  <a:pt x="660400" y="719667"/>
                </a:cubicBezTo>
              </a:path>
            </a:pathLst>
          </a:cu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2" name="TextBox 21"/>
          <p:cNvSpPr txBox="1"/>
          <p:nvPr/>
        </p:nvSpPr>
        <p:spPr>
          <a:xfrm>
            <a:off x="1230252" y="190181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1</a:t>
            </a:r>
            <a:endParaRPr lang="en-GB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1643001" y="171615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1</a:t>
            </a:r>
            <a:endParaRPr lang="en-GB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437978" y="323728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1</a:t>
            </a:r>
            <a:endParaRPr lang="en-GB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743913" y="336621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1</a:t>
            </a:r>
            <a:endParaRPr lang="en-GB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4107004" y="209331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1</a:t>
            </a:r>
            <a:endParaRPr lang="en-GB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4595237" y="202389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1</a:t>
            </a:r>
            <a:endParaRPr lang="en-GB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5878742" y="246530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1</a:t>
            </a:r>
            <a:endParaRPr lang="en-GB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6126749" y="279712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1</a:t>
            </a:r>
            <a:endParaRPr lang="en-GB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1415194" y="283455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2</a:t>
            </a:r>
            <a:endParaRPr lang="en-GB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1733553" y="244789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2</a:t>
            </a:r>
            <a:endParaRPr lang="en-GB" sz="2400" dirty="0"/>
          </a:p>
        </p:txBody>
      </p:sp>
      <p:sp>
        <p:nvSpPr>
          <p:cNvPr id="33" name="TextBox 32"/>
          <p:cNvSpPr txBox="1"/>
          <p:nvPr/>
        </p:nvSpPr>
        <p:spPr>
          <a:xfrm>
            <a:off x="4518120" y="278444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2</a:t>
            </a:r>
            <a:endParaRPr lang="en-GB" sz="2400" dirty="0"/>
          </a:p>
        </p:txBody>
      </p:sp>
      <p:sp>
        <p:nvSpPr>
          <p:cNvPr id="34" name="TextBox 33"/>
          <p:cNvSpPr txBox="1"/>
          <p:nvPr/>
        </p:nvSpPr>
        <p:spPr>
          <a:xfrm>
            <a:off x="5093529" y="280631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2</a:t>
            </a:r>
            <a:endParaRPr lang="en-GB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2632500" y="297790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3</a:t>
            </a:r>
            <a:endParaRPr lang="en-GB" sz="2400" dirty="0"/>
          </a:p>
        </p:txBody>
      </p:sp>
      <p:sp>
        <p:nvSpPr>
          <p:cNvPr id="36" name="TextBox 35"/>
          <p:cNvSpPr txBox="1"/>
          <p:nvPr/>
        </p:nvSpPr>
        <p:spPr>
          <a:xfrm>
            <a:off x="3740084" y="372289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3</a:t>
            </a:r>
            <a:endParaRPr lang="en-GB" sz="2400" dirty="0"/>
          </a:p>
        </p:txBody>
      </p:sp>
      <p:sp>
        <p:nvSpPr>
          <p:cNvPr id="37" name="TextBox 36"/>
          <p:cNvSpPr txBox="1"/>
          <p:nvPr/>
        </p:nvSpPr>
        <p:spPr>
          <a:xfrm>
            <a:off x="4340872" y="345327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3</a:t>
            </a:r>
            <a:endParaRPr lang="en-GB" sz="2400" dirty="0"/>
          </a:p>
        </p:txBody>
      </p:sp>
      <p:sp>
        <p:nvSpPr>
          <p:cNvPr id="38" name="TextBox 37"/>
          <p:cNvSpPr txBox="1"/>
          <p:nvPr/>
        </p:nvSpPr>
        <p:spPr>
          <a:xfrm>
            <a:off x="2752313" y="349731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1</a:t>
            </a:r>
            <a:endParaRPr lang="en-GB" sz="2400" dirty="0"/>
          </a:p>
        </p:txBody>
      </p:sp>
      <p:sp>
        <p:nvSpPr>
          <p:cNvPr id="39" name="TextBox 38"/>
          <p:cNvSpPr txBox="1"/>
          <p:nvPr/>
        </p:nvSpPr>
        <p:spPr>
          <a:xfrm>
            <a:off x="3746077" y="454985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1</a:t>
            </a:r>
            <a:endParaRPr lang="en-GB" sz="2400" dirty="0"/>
          </a:p>
        </p:txBody>
      </p:sp>
      <p:sp>
        <p:nvSpPr>
          <p:cNvPr id="40" name="TextBox 39"/>
          <p:cNvSpPr txBox="1"/>
          <p:nvPr/>
        </p:nvSpPr>
        <p:spPr>
          <a:xfrm>
            <a:off x="4471277" y="439540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4</a:t>
            </a:r>
            <a:endParaRPr lang="en-GB" sz="2400" dirty="0"/>
          </a:p>
        </p:txBody>
      </p:sp>
      <p:sp>
        <p:nvSpPr>
          <p:cNvPr id="41" name="TextBox 40"/>
          <p:cNvSpPr txBox="1"/>
          <p:nvPr/>
        </p:nvSpPr>
        <p:spPr>
          <a:xfrm>
            <a:off x="4964106" y="490417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4</a:t>
            </a:r>
            <a:endParaRPr lang="en-GB" sz="24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D2B7BAF-723B-FCFD-2473-1A86625AD8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7574" y="213602"/>
            <a:ext cx="5195238" cy="291019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ADDA108-2FB1-A8D6-F3C5-D98534B2F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211" y="3604880"/>
            <a:ext cx="4096322" cy="71447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ECBC733-C32E-1872-1BC9-96641194AF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8167" y="4500528"/>
            <a:ext cx="3038899" cy="14289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684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1068">
        <p:fade/>
      </p:transition>
    </mc:Choice>
    <mc:Fallback xmlns="">
      <p:transition spd="med" advTm="910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035ABCBE-339C-23AF-672F-22171C82B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2337" y="326572"/>
            <a:ext cx="3133725" cy="53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DCC99A-96D1-DCC7-0E0C-5616E1798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Flow Accumulation Method</a:t>
            </a:r>
            <a:endParaRPr lang="en-NL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9522115-86FA-7E84-F687-59E7EF5F2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1354" y="3714295"/>
            <a:ext cx="4881410" cy="273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EE1079-5418-E039-AD34-9CA0E54BAF3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46" y="1332001"/>
            <a:ext cx="6984008" cy="19445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8C4344-C6A6-4227-BD64-D7D93557771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52" y="3407230"/>
            <a:ext cx="2910134" cy="23218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80E2E5-98DA-8D30-520C-0377390D331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52" y="5848807"/>
            <a:ext cx="1342591" cy="6075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C5B5237-096F-20B0-8C0A-F2373111776F}"/>
              </a:ext>
            </a:extLst>
          </p:cNvPr>
          <p:cNvSpPr txBox="1"/>
          <p:nvPr/>
        </p:nvSpPr>
        <p:spPr>
          <a:xfrm>
            <a:off x="9895114" y="3196233"/>
            <a:ext cx="1763486" cy="306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dirty="0"/>
              <a:t>Source: </a:t>
            </a:r>
            <a:r>
              <a:rPr lang="en-GB" sz="1400" i="1" dirty="0" err="1"/>
              <a:t>PCRaster</a:t>
            </a:r>
            <a:endParaRPr lang="en-US" sz="1400" i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42924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D4443-237E-9A76-2BDC-75F0847AE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Define Outflow Point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4350E-0D5A-AC38-AC9F-872C47359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Outlet</a:t>
            </a:r>
          </a:p>
          <a:p>
            <a:r>
              <a:rPr lang="en-US" dirty="0"/>
              <a:t>Pour Point</a:t>
            </a:r>
          </a:p>
          <a:p>
            <a:r>
              <a:rPr lang="en-US" dirty="0"/>
              <a:t>Outflow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Need to snap to </a:t>
            </a:r>
            <a:br>
              <a:rPr lang="en-US" dirty="0"/>
            </a:br>
            <a:r>
              <a:rPr lang="en-US" dirty="0"/>
              <a:t>delineated stream!</a:t>
            </a:r>
            <a:endParaRPr lang="en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779EBC-1179-8A74-6B67-549CFA67C96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2663" y="1332001"/>
            <a:ext cx="8245429" cy="492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457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4F49B-271C-2A8A-3110-81AFE851E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Tools for Outflow Point and (Sub)Catchment</a:t>
            </a:r>
            <a:endParaRPr lang="en-NL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0963DD-734E-47FC-C59D-283F870FF0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4795" y="1822513"/>
            <a:ext cx="4163006" cy="71447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89CF8B-E74B-1E1E-7306-9E1094E6A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95" y="3980019"/>
            <a:ext cx="2886478" cy="10097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A25515-754A-31E4-1BE3-E99213463402}"/>
              </a:ext>
            </a:extLst>
          </p:cNvPr>
          <p:cNvSpPr txBox="1"/>
          <p:nvPr/>
        </p:nvSpPr>
        <p:spPr>
          <a:xfrm>
            <a:off x="594795" y="1513114"/>
            <a:ext cx="19127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Find all depressions</a:t>
            </a:r>
            <a:endParaRPr lang="en-NL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3DFB25-04CB-AC0B-DEB6-0235047762E7}"/>
              </a:ext>
            </a:extLst>
          </p:cNvPr>
          <p:cNvSpPr txBox="1"/>
          <p:nvPr/>
        </p:nvSpPr>
        <p:spPr>
          <a:xfrm>
            <a:off x="594795" y="3692420"/>
            <a:ext cx="1417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Snap to model</a:t>
            </a:r>
            <a:endParaRPr lang="en-NL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83A3B8-8D25-3AC9-48D8-1BF6EA929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6303" y="1667002"/>
            <a:ext cx="5210902" cy="25721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BDACB5-E90F-8227-1EAB-D13C89FC66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1309" y="4441371"/>
            <a:ext cx="2629267" cy="9240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C09279-625C-41ED-AE7A-FE3759B1DC8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7629" y="5485104"/>
            <a:ext cx="2199052" cy="12288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B8A0887-71D5-809B-1573-1E8252C9EAD6}"/>
              </a:ext>
            </a:extLst>
          </p:cNvPr>
          <p:cNvSpPr txBox="1"/>
          <p:nvPr/>
        </p:nvSpPr>
        <p:spPr>
          <a:xfrm>
            <a:off x="6386303" y="1401098"/>
            <a:ext cx="2459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Delineate (sub)catchments</a:t>
            </a:r>
            <a:endParaRPr lang="en-NL" b="1" dirty="0"/>
          </a:p>
        </p:txBody>
      </p:sp>
    </p:spTree>
    <p:extLst>
      <p:ext uri="{BB962C8B-B14F-4D97-AF65-F5344CB8AC3E}">
        <p14:creationId xmlns:p14="http://schemas.microsoft.com/office/powerpoint/2010/main" val="25505889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32F7F-F185-881B-60DB-2C955277E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200" y="144000"/>
            <a:ext cx="9600000" cy="655200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Graphical Modeler</a:t>
            </a:r>
            <a:endParaRPr lang="en-NL" dirty="0"/>
          </a:p>
        </p:txBody>
      </p:sp>
      <p:pic>
        <p:nvPicPr>
          <p:cNvPr id="4" name="Content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92628F68-3C66-ADD6-18C5-BC36D041B7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200" y="1332001"/>
            <a:ext cx="10972800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24264046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C7BB6-6201-ABC9-A623-8B25B2BD5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Verdana"/>
                <a:ea typeface="Verdana"/>
              </a:rPr>
              <a:t>More tools and models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A1626-6647-E964-084C-709A4C2E1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200" y="1332001"/>
            <a:ext cx="5736493" cy="4525963"/>
          </a:xfrm>
        </p:spPr>
        <p:txBody>
          <a:bodyPr/>
          <a:lstStyle/>
          <a:p>
            <a:pPr marL="239395" indent="-239395"/>
            <a:r>
              <a:rPr lang="en-GB" dirty="0">
                <a:latin typeface="Verdana"/>
                <a:ea typeface="Verdana"/>
              </a:rPr>
              <a:t>Resource sharing plugin</a:t>
            </a:r>
            <a:endParaRPr lang="en-GB" dirty="0"/>
          </a:p>
          <a:p>
            <a:pPr marL="239395" indent="-239395"/>
            <a:r>
              <a:rPr lang="en-GB" dirty="0">
                <a:latin typeface="Verdana"/>
                <a:ea typeface="Verdana"/>
              </a:rPr>
              <a:t>Plan to have an easier repo linked with the plugin</a:t>
            </a:r>
          </a:p>
          <a:p>
            <a:pPr marL="239395" indent="-239395"/>
            <a:r>
              <a:rPr lang="en-GB" dirty="0">
                <a:latin typeface="Verdana"/>
                <a:ea typeface="Verdana"/>
              </a:rPr>
              <a:t>Add dynamic models to QGIS</a:t>
            </a:r>
            <a:endParaRPr lang="en-GB" dirty="0"/>
          </a:p>
          <a:p>
            <a:pPr marL="239395" indent="-239395"/>
            <a:endParaRPr lang="en-GB" dirty="0"/>
          </a:p>
        </p:txBody>
      </p:sp>
      <p:pic>
        <p:nvPicPr>
          <p:cNvPr id="4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D8B8437-5082-A100-9986-B8AA27A9AD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678" y="190274"/>
            <a:ext cx="5742353" cy="3237860"/>
          </a:xfrm>
          <a:prstGeom prst="rect">
            <a:avLst/>
          </a:prstGeom>
        </p:spPr>
      </p:pic>
      <p:pic>
        <p:nvPicPr>
          <p:cNvPr id="6" name="Picture 5" descr="A list of text on a white background&#10;&#10;Description automatically generated">
            <a:extLst>
              <a:ext uri="{FF2B5EF4-FFF2-40B4-BE49-F238E27FC236}">
                <a16:creationId xmlns:a16="http://schemas.microsoft.com/office/drawing/2014/main" id="{3AD130A9-978F-C40F-8D4E-2CE78AEE6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5509" y="3747740"/>
            <a:ext cx="3734718" cy="253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669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1BCF7-6336-CEA4-FE2C-2103F45F1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Verdana"/>
                <a:ea typeface="Verdana"/>
              </a:rPr>
              <a:t>Visualisation of Flow Direction</a:t>
            </a:r>
            <a:endParaRPr lang="en-GB" dirty="0"/>
          </a:p>
        </p:txBody>
      </p:sp>
      <p:pic>
        <p:nvPicPr>
          <p:cNvPr id="4" name="Content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E4A4624F-8FA4-5A3A-399A-CD810E2A58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10" y="908668"/>
            <a:ext cx="5560469" cy="4525963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09184C-34D0-AC31-A780-704A9A3AB64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4178" y="2226001"/>
            <a:ext cx="5226755" cy="3713628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36AF2BFC-2025-826A-9197-C55B9051F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744" y="1044467"/>
            <a:ext cx="2535172" cy="102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275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A38C9-F320-D5B4-4544-6EA728F99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Raster Animation</a:t>
            </a:r>
            <a:endParaRPr lang="en-NL" dirty="0"/>
          </a:p>
        </p:txBody>
      </p:sp>
      <p:pic>
        <p:nvPicPr>
          <p:cNvPr id="7" name="Content Placeholder 6" descr="A close up of a white object&#10;&#10;Description automatically generated">
            <a:extLst>
              <a:ext uri="{FF2B5EF4-FFF2-40B4-BE49-F238E27FC236}">
                <a16:creationId xmlns:a16="http://schemas.microsoft.com/office/drawing/2014/main" id="{FE118607-D594-A912-D9CA-ABDE99B285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84" r="17195"/>
          <a:stretch/>
        </p:blipFill>
        <p:spPr>
          <a:xfrm>
            <a:off x="7619999" y="1082229"/>
            <a:ext cx="4169229" cy="526770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ACE22E-7037-B2D7-D19D-98A4F7B3E0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86" y="2224704"/>
            <a:ext cx="7262158" cy="29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10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BD680BB-4093-6D63-B26C-0E75F5CDD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QGISHydro</a:t>
            </a:r>
            <a:r>
              <a:rPr lang="en-US" dirty="0"/>
              <a:t> Book Fund</a:t>
            </a:r>
            <a:endParaRPr lang="en-NL" dirty="0"/>
          </a:p>
        </p:txBody>
      </p:sp>
      <p:pic>
        <p:nvPicPr>
          <p:cNvPr id="6" name="Content Placeholder 5" descr="A cover of a book&#10;&#10;Description automatically generated">
            <a:extLst>
              <a:ext uri="{FF2B5EF4-FFF2-40B4-BE49-F238E27FC236}">
                <a16:creationId xmlns:a16="http://schemas.microsoft.com/office/drawing/2014/main" id="{00B091DD-991C-B3E9-9BC8-58DCF8C38C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8679" y="1600200"/>
            <a:ext cx="3486641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83F045D-A388-8D0C-8120-DF55381C5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337457"/>
            <a:ext cx="5384800" cy="578870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By purchasing the book you support students from the Global South to join FOSS4G and QGIS </a:t>
            </a:r>
            <a:r>
              <a:rPr lang="en-US"/>
              <a:t>events!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F04CCC-83EC-528D-7B08-9A6F0E030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5321" y="2723357"/>
            <a:ext cx="2697163" cy="269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954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D00A99-E6AB-13FE-A377-DF7E7D169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295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2F4BED-B804-0F50-36FE-BC58BCE84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3760" y="2517321"/>
            <a:ext cx="4286250" cy="4286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D9B4CF-1F61-7AD2-9023-E7B05F039756}"/>
              </a:ext>
            </a:extLst>
          </p:cNvPr>
          <p:cNvSpPr txBox="1"/>
          <p:nvPr/>
        </p:nvSpPr>
        <p:spPr>
          <a:xfrm>
            <a:off x="7859486" y="2332655"/>
            <a:ext cx="6204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1800" dirty="0"/>
              <a:t>https://courses.gisopencourseware.org/</a:t>
            </a:r>
          </a:p>
        </p:txBody>
      </p:sp>
    </p:spTree>
    <p:extLst>
      <p:ext uri="{BB962C8B-B14F-4D97-AF65-F5344CB8AC3E}">
        <p14:creationId xmlns:p14="http://schemas.microsoft.com/office/powerpoint/2010/main" val="1662409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1732-77C5-046B-8C44-C3B2D8201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Verdana"/>
                <a:ea typeface="Verdana"/>
              </a:rPr>
              <a:t>Processing Provider Plugins</a:t>
            </a:r>
            <a:endParaRPr lang="en-GB" dirty="0"/>
          </a:p>
        </p:txBody>
      </p:sp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B821B4B8-574E-5965-80E6-5274903040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279" y="1375259"/>
            <a:ext cx="10879068" cy="4439270"/>
          </a:xfrm>
        </p:spPr>
      </p:pic>
    </p:spTree>
    <p:extLst>
      <p:ext uri="{BB962C8B-B14F-4D97-AF65-F5344CB8AC3E}">
        <p14:creationId xmlns:p14="http://schemas.microsoft.com/office/powerpoint/2010/main" val="1014082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300D5-B266-795B-C8F5-FB750EF45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Verdana"/>
                <a:ea typeface="Verdana"/>
              </a:rPr>
              <a:t>Processing Provider Plugins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D1A58-75DA-A008-8099-1832E9DB6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38760" indent="-238760"/>
            <a:r>
              <a:rPr lang="en-GB" sz="2800" dirty="0">
                <a:latin typeface="Verdana"/>
                <a:ea typeface="Verdana"/>
              </a:rPr>
              <a:t>Add new algorithms (tools) to the Processing Toolbox of QGIS</a:t>
            </a:r>
            <a:endParaRPr lang="en-GB" sz="2800"/>
          </a:p>
          <a:p>
            <a:pPr marL="238760" indent="-238760"/>
            <a:r>
              <a:rPr lang="en-GB" sz="2800" dirty="0">
                <a:latin typeface="Verdana"/>
                <a:ea typeface="Verdana"/>
              </a:rPr>
              <a:t>Can be used in the model builder (graphical models)</a:t>
            </a:r>
            <a:endParaRPr lang="en-GB" sz="2800"/>
          </a:p>
          <a:p>
            <a:pPr marL="238760" indent="-238760"/>
            <a:r>
              <a:rPr lang="en-GB" sz="2800" dirty="0">
                <a:latin typeface="Verdana"/>
                <a:ea typeface="Verdana"/>
              </a:rPr>
              <a:t>Batch processing</a:t>
            </a:r>
          </a:p>
          <a:p>
            <a:pPr marL="238760" indent="-238760"/>
            <a:r>
              <a:rPr lang="en-GB" sz="2800" dirty="0">
                <a:latin typeface="Verdana"/>
                <a:ea typeface="Verdana"/>
              </a:rPr>
              <a:t>Python classes</a:t>
            </a:r>
          </a:p>
          <a:p>
            <a:pPr marL="238760" indent="-238760"/>
            <a:r>
              <a:rPr lang="en-GB" sz="2800" dirty="0">
                <a:latin typeface="Verdana"/>
                <a:ea typeface="Verdana"/>
              </a:rPr>
              <a:t>Can also add menus</a:t>
            </a:r>
            <a:endParaRPr lang="en-GB" sz="2800" dirty="0"/>
          </a:p>
        </p:txBody>
      </p:sp>
      <p:pic>
        <p:nvPicPr>
          <p:cNvPr id="6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58F376BB-DF60-4B53-07DC-0951CEA24B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1972" y="2902482"/>
            <a:ext cx="6543430" cy="335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08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452C0-27CE-7308-EC65-533C87B6B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Verdana"/>
                <a:ea typeface="Verdana"/>
              </a:rPr>
              <a:t>Processing Provider Plugins</a:t>
            </a:r>
            <a:endParaRPr lang="en-GB" dirty="0"/>
          </a:p>
        </p:txBody>
      </p:sp>
      <p:pic>
        <p:nvPicPr>
          <p:cNvPr id="4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4A8D1996-EEF2-9C6E-9836-62803BD0E4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257" y="1014098"/>
            <a:ext cx="10836637" cy="5354045"/>
          </a:xfrm>
        </p:spPr>
      </p:pic>
    </p:spTree>
    <p:extLst>
      <p:ext uri="{BB962C8B-B14F-4D97-AF65-F5344CB8AC3E}">
        <p14:creationId xmlns:p14="http://schemas.microsoft.com/office/powerpoint/2010/main" val="1066112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7668C-ABB9-8238-10F0-3CFE8145A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Verdana"/>
                <a:ea typeface="Verdana"/>
              </a:rPr>
              <a:t>Processing Provider Plugins</a:t>
            </a:r>
          </a:p>
        </p:txBody>
      </p:sp>
      <p:pic>
        <p:nvPicPr>
          <p:cNvPr id="4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D1E8F90-3CDA-446B-E378-9F78F97EDF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8058" y="994455"/>
            <a:ext cx="10048982" cy="5275716"/>
          </a:xfrm>
        </p:spPr>
      </p:pic>
    </p:spTree>
    <p:extLst>
      <p:ext uri="{BB962C8B-B14F-4D97-AF65-F5344CB8AC3E}">
        <p14:creationId xmlns:p14="http://schemas.microsoft.com/office/powerpoint/2010/main" val="3196128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A34AC9C-2147-C101-E2F1-5B2FA6CF9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SAGA in QGIS Issue</a:t>
            </a:r>
            <a:endParaRPr lang="en-NL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54404A-C68B-82A2-3E6B-E12E91ACE9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6316" y="1037998"/>
            <a:ext cx="8589239" cy="5676001"/>
          </a:xfrm>
        </p:spPr>
      </p:pic>
    </p:spTree>
    <p:extLst>
      <p:ext uri="{BB962C8B-B14F-4D97-AF65-F5344CB8AC3E}">
        <p14:creationId xmlns:p14="http://schemas.microsoft.com/office/powerpoint/2010/main" val="437818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19367-7AB2-9387-BB73-26443DF2F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latin typeface="Verdana"/>
                <a:ea typeface="Verdana"/>
              </a:rPr>
              <a:t>PCRaster</a:t>
            </a:r>
            <a:endParaRPr lang="en-GB" dirty="0" err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4504F9-7191-8E81-FAD6-AF1D7A555590}"/>
              </a:ext>
            </a:extLst>
          </p:cNvPr>
          <p:cNvSpPr txBox="1"/>
          <p:nvPr/>
        </p:nvSpPr>
        <p:spPr>
          <a:xfrm>
            <a:off x="8073840" y="6459072"/>
            <a:ext cx="354944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GB" dirty="0"/>
              <a:t>pcraster.geo.uu.nl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CC38A8-918C-66BD-8DB4-636CAE606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l-NL" dirty="0" err="1"/>
              <a:t>PCRaster</a:t>
            </a:r>
            <a:r>
              <a:rPr lang="nl-NL" dirty="0"/>
              <a:t> is a </a:t>
            </a:r>
            <a:r>
              <a:rPr lang="nl-NL" dirty="0" err="1"/>
              <a:t>powerful</a:t>
            </a:r>
            <a:r>
              <a:rPr lang="nl-NL" dirty="0"/>
              <a:t> software package </a:t>
            </a:r>
            <a:r>
              <a:rPr lang="nl-NL" dirty="0" err="1"/>
              <a:t>designed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dynamic</a:t>
            </a:r>
            <a:r>
              <a:rPr lang="nl-NL" dirty="0"/>
              <a:t> </a:t>
            </a:r>
            <a:r>
              <a:rPr lang="nl-NL" dirty="0" err="1"/>
              <a:t>environmental</a:t>
            </a:r>
            <a:r>
              <a:rPr lang="nl-NL" dirty="0"/>
              <a:t> </a:t>
            </a:r>
            <a:r>
              <a:rPr lang="nl-NL" dirty="0" err="1"/>
              <a:t>modeling</a:t>
            </a:r>
            <a:r>
              <a:rPr lang="nl-NL" dirty="0"/>
              <a:t>, </a:t>
            </a:r>
            <a:r>
              <a:rPr lang="nl-NL" dirty="0" err="1"/>
              <a:t>supporting</a:t>
            </a:r>
            <a:r>
              <a:rPr lang="nl-NL" dirty="0"/>
              <a:t> </a:t>
            </a:r>
            <a:r>
              <a:rPr lang="nl-NL" dirty="0" err="1"/>
              <a:t>distributed</a:t>
            </a:r>
            <a:r>
              <a:rPr lang="nl-NL" dirty="0"/>
              <a:t> </a:t>
            </a:r>
            <a:r>
              <a:rPr lang="nl-NL" dirty="0" err="1"/>
              <a:t>simulation</a:t>
            </a:r>
            <a:r>
              <a:rPr lang="nl-NL" dirty="0"/>
              <a:t> </a:t>
            </a:r>
            <a:r>
              <a:rPr lang="nl-NL" dirty="0" err="1"/>
              <a:t>models</a:t>
            </a:r>
            <a:r>
              <a:rPr lang="nl-NL" dirty="0"/>
              <a:t>.</a:t>
            </a:r>
          </a:p>
          <a:p>
            <a:r>
              <a:rPr lang="nl-NL" dirty="0" err="1"/>
              <a:t>Stochastic</a:t>
            </a:r>
            <a:r>
              <a:rPr lang="nl-NL" dirty="0"/>
              <a:t> </a:t>
            </a:r>
            <a:r>
              <a:rPr lang="nl-NL" dirty="0" err="1"/>
              <a:t>modelling</a:t>
            </a:r>
            <a:r>
              <a:rPr lang="nl-NL" dirty="0"/>
              <a:t> &amp; data </a:t>
            </a:r>
            <a:r>
              <a:rPr lang="nl-NL" dirty="0" err="1"/>
              <a:t>assimilation</a:t>
            </a:r>
            <a:r>
              <a:rPr lang="nl-NL" dirty="0"/>
              <a:t>.</a:t>
            </a:r>
          </a:p>
          <a:p>
            <a:r>
              <a:rPr lang="nl-NL" dirty="0"/>
              <a:t>It's </a:t>
            </a:r>
            <a:r>
              <a:rPr lang="nl-NL" dirty="0" err="1"/>
              <a:t>widely</a:t>
            </a:r>
            <a:r>
              <a:rPr lang="nl-NL" dirty="0"/>
              <a:t> </a:t>
            </a:r>
            <a:r>
              <a:rPr lang="nl-NL" dirty="0" err="1"/>
              <a:t>used</a:t>
            </a:r>
            <a:r>
              <a:rPr lang="nl-NL" dirty="0"/>
              <a:t> in </a:t>
            </a:r>
            <a:r>
              <a:rPr lang="nl-NL" dirty="0" err="1"/>
              <a:t>various</a:t>
            </a:r>
            <a:r>
              <a:rPr lang="nl-NL" dirty="0"/>
              <a:t> </a:t>
            </a:r>
            <a:r>
              <a:rPr lang="nl-NL" dirty="0" err="1"/>
              <a:t>environmental</a:t>
            </a:r>
            <a:r>
              <a:rPr lang="nl-NL" dirty="0"/>
              <a:t> fields </a:t>
            </a:r>
            <a:r>
              <a:rPr lang="nl-NL" dirty="0" err="1"/>
              <a:t>such</a:t>
            </a:r>
            <a:r>
              <a:rPr lang="nl-NL" dirty="0"/>
              <a:t> as </a:t>
            </a:r>
            <a:r>
              <a:rPr lang="nl-NL" dirty="0" err="1"/>
              <a:t>geography</a:t>
            </a:r>
            <a:r>
              <a:rPr lang="nl-NL" dirty="0"/>
              <a:t>, </a:t>
            </a:r>
            <a:r>
              <a:rPr lang="nl-NL" dirty="0" err="1"/>
              <a:t>hydrology</a:t>
            </a:r>
            <a:r>
              <a:rPr lang="nl-NL" dirty="0"/>
              <a:t>,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ecology</a:t>
            </a:r>
            <a:r>
              <a:rPr lang="nl-NL" dirty="0"/>
              <a:t>.</a:t>
            </a:r>
          </a:p>
          <a:p>
            <a:r>
              <a:rPr lang="nl-NL" dirty="0"/>
              <a:t>Offers </a:t>
            </a:r>
            <a:r>
              <a:rPr lang="nl-NL" dirty="0" err="1"/>
              <a:t>around</a:t>
            </a:r>
            <a:r>
              <a:rPr lang="nl-NL" dirty="0"/>
              <a:t> 100 </a:t>
            </a:r>
            <a:r>
              <a:rPr lang="nl-NL" dirty="0" err="1"/>
              <a:t>optimized</a:t>
            </a:r>
            <a:r>
              <a:rPr lang="nl-NL" dirty="0"/>
              <a:t> </a:t>
            </a:r>
            <a:r>
              <a:rPr lang="nl-NL" dirty="0" err="1"/>
              <a:t>functions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spatio-temporal</a:t>
            </a:r>
            <a:r>
              <a:rPr lang="nl-NL" dirty="0"/>
              <a:t> </a:t>
            </a:r>
            <a:r>
              <a:rPr lang="nl-NL" dirty="0" err="1"/>
              <a:t>modeling</a:t>
            </a:r>
            <a:r>
              <a:rPr lang="nl-NL" dirty="0"/>
              <a:t>, supports Python </a:t>
            </a:r>
            <a:r>
              <a:rPr lang="nl-NL" dirty="0" err="1"/>
              <a:t>for</a:t>
            </a:r>
            <a:r>
              <a:rPr lang="nl-NL" dirty="0"/>
              <a:t> model building,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includes</a:t>
            </a:r>
            <a:r>
              <a:rPr lang="nl-NL" dirty="0"/>
              <a:t> </a:t>
            </a:r>
            <a:r>
              <a:rPr lang="nl-NL" dirty="0" err="1"/>
              <a:t>multicore</a:t>
            </a:r>
            <a:r>
              <a:rPr lang="nl-NL" dirty="0"/>
              <a:t> CPU support </a:t>
            </a:r>
            <a:r>
              <a:rPr lang="nl-NL" dirty="0" err="1"/>
              <a:t>for</a:t>
            </a:r>
            <a:r>
              <a:rPr lang="nl-NL" dirty="0"/>
              <a:t> operations.</a:t>
            </a:r>
          </a:p>
          <a:p>
            <a:r>
              <a:rPr lang="nl-NL" dirty="0" err="1"/>
              <a:t>Visualization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Extensions</a:t>
            </a:r>
            <a:r>
              <a:rPr lang="nl-NL" dirty="0"/>
              <a:t>: </a:t>
            </a:r>
            <a:r>
              <a:rPr lang="nl-NL" dirty="0" err="1"/>
              <a:t>Provides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Aguila</a:t>
            </a:r>
            <a:r>
              <a:rPr lang="nl-NL" dirty="0"/>
              <a:t> program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visualizing</a:t>
            </a:r>
            <a:r>
              <a:rPr lang="nl-NL" dirty="0"/>
              <a:t> </a:t>
            </a:r>
            <a:r>
              <a:rPr lang="nl-NL" dirty="0" err="1"/>
              <a:t>uncertain</a:t>
            </a:r>
            <a:r>
              <a:rPr lang="nl-NL" dirty="0"/>
              <a:t> </a:t>
            </a:r>
            <a:r>
              <a:rPr lang="nl-NL" dirty="0" err="1"/>
              <a:t>spatio-temporal</a:t>
            </a:r>
            <a:r>
              <a:rPr lang="nl-NL" dirty="0"/>
              <a:t> data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extensions</a:t>
            </a:r>
            <a:r>
              <a:rPr lang="nl-NL" dirty="0"/>
              <a:t> like </a:t>
            </a:r>
            <a:r>
              <a:rPr lang="nl-NL" dirty="0" err="1"/>
              <a:t>PCRaster</a:t>
            </a:r>
            <a:r>
              <a:rPr lang="nl-NL" dirty="0"/>
              <a:t> </a:t>
            </a:r>
            <a:r>
              <a:rPr lang="nl-NL" dirty="0" err="1"/>
              <a:t>Modflow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groundwater</a:t>
            </a:r>
            <a:r>
              <a:rPr lang="nl-NL" dirty="0"/>
              <a:t> modeling.</a:t>
            </a:r>
          </a:p>
        </p:txBody>
      </p:sp>
    </p:spTree>
    <p:extLst>
      <p:ext uri="{BB962C8B-B14F-4D97-AF65-F5344CB8AC3E}">
        <p14:creationId xmlns:p14="http://schemas.microsoft.com/office/powerpoint/2010/main" val="371531018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6.7|2.2|1.3|0.7|0.7|1.4|4.7|4.4|1.2|3.8|2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3.4|6.6|2.6|1.8|2.3|3.1|4.2|2.9|1.9|2.8|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8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5.3|3.3|1.2|33.3|17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7.8|9.3|6.7|12.6|6|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|4.6|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heme/theme1.xml><?xml version="1.0" encoding="utf-8"?>
<a:theme xmlns:a="http://schemas.openxmlformats.org/drawingml/2006/main" name="1_Vitens Powerpoint-sjabloon">
  <a:themeElements>
    <a:clrScheme name="Vitens Powerpoint Kleurenpalet">
      <a:dk1>
        <a:srgbClr val="00259B"/>
      </a:dk1>
      <a:lt1>
        <a:sysClr val="window" lastClr="FFFFFF"/>
      </a:lt1>
      <a:dk2>
        <a:srgbClr val="181818"/>
      </a:dk2>
      <a:lt2>
        <a:srgbClr val="F8F8F8"/>
      </a:lt2>
      <a:accent1>
        <a:srgbClr val="00259B"/>
      </a:accent1>
      <a:accent2>
        <a:srgbClr val="00AAD7"/>
      </a:accent2>
      <a:accent3>
        <a:srgbClr val="8CC8E1"/>
      </a:accent3>
      <a:accent4>
        <a:srgbClr val="B4DCEB"/>
      </a:accent4>
      <a:accent5>
        <a:srgbClr val="D7EBF5"/>
      </a:accent5>
      <a:accent6>
        <a:srgbClr val="181818"/>
      </a:accent6>
      <a:hlink>
        <a:srgbClr val="828282"/>
      </a:hlink>
      <a:folHlink>
        <a:srgbClr val="BABABA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itens Powerpoint-sjabloon">
  <a:themeElements>
    <a:clrScheme name="Vitens Powerpoint Kleurenpalet">
      <a:dk1>
        <a:srgbClr val="00259B"/>
      </a:dk1>
      <a:lt1>
        <a:sysClr val="window" lastClr="FFFFFF"/>
      </a:lt1>
      <a:dk2>
        <a:srgbClr val="181818"/>
      </a:dk2>
      <a:lt2>
        <a:srgbClr val="F8F8F8"/>
      </a:lt2>
      <a:accent1>
        <a:srgbClr val="00259B"/>
      </a:accent1>
      <a:accent2>
        <a:srgbClr val="00AAD7"/>
      </a:accent2>
      <a:accent3>
        <a:srgbClr val="8CC8E1"/>
      </a:accent3>
      <a:accent4>
        <a:srgbClr val="B4DCEB"/>
      </a:accent4>
      <a:accent5>
        <a:srgbClr val="D7EBF5"/>
      </a:accent5>
      <a:accent6>
        <a:srgbClr val="181818"/>
      </a:accent6>
      <a:hlink>
        <a:srgbClr val="828282"/>
      </a:hlink>
      <a:folHlink>
        <a:srgbClr val="BABABA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9574DCA5E8CEA4E912B7198CE871E35" ma:contentTypeVersion="13" ma:contentTypeDescription="Creare un nuovo documento." ma:contentTypeScope="" ma:versionID="03ca82097bf9cc3028e127df6fd4af6b">
  <xsd:schema xmlns:xsd="http://www.w3.org/2001/XMLSchema" xmlns:xs="http://www.w3.org/2001/XMLSchema" xmlns:p="http://schemas.microsoft.com/office/2006/metadata/properties" xmlns:ns3="8c2680b1-8717-4e17-af8a-c3c5948a3503" xmlns:ns4="3c9ac98d-36e3-464e-9a3d-571690e2b8cf" targetNamespace="http://schemas.microsoft.com/office/2006/metadata/properties" ma:root="true" ma:fieldsID="7b2ab16cf88b8f4fb1c0cc9e4bca55e5" ns3:_="" ns4:_="">
    <xsd:import namespace="8c2680b1-8717-4e17-af8a-c3c5948a3503"/>
    <xsd:import namespace="3c9ac98d-36e3-464e-9a3d-571690e2b8c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2680b1-8717-4e17-af8a-c3c5948a350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ndiviso con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Condiviso con dettagli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suggerimento condivisione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9ac98d-36e3-464e-9a3d-571690e2b8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2BF0ABD-56FC-498F-934C-3727760191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2680b1-8717-4e17-af8a-c3c5948a3503"/>
    <ds:schemaRef ds:uri="3c9ac98d-36e3-464e-9a3d-571690e2b8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CABBCA5-B0B5-4687-8175-347B0279D25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A8CA055-D30E-4A05-8EDE-75E9270A42B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8655</TotalTime>
  <Words>1067</Words>
  <Application>Microsoft Office PowerPoint</Application>
  <PresentationFormat>Widescreen</PresentationFormat>
  <Paragraphs>234</Paragraphs>
  <Slides>39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MS PGothic</vt:lpstr>
      <vt:lpstr>Verdana</vt:lpstr>
      <vt:lpstr>arial</vt:lpstr>
      <vt:lpstr>Courier New</vt:lpstr>
      <vt:lpstr>arial</vt:lpstr>
      <vt:lpstr>Calibri</vt:lpstr>
      <vt:lpstr>Merriweather Sans</vt:lpstr>
      <vt:lpstr>Wingdings</vt:lpstr>
      <vt:lpstr>1_Vitens Powerpoint-sjabloon</vt:lpstr>
      <vt:lpstr>Vitens Powerpoint-sjabloon</vt:lpstr>
      <vt:lpstr>PowerPoint Presentation</vt:lpstr>
      <vt:lpstr>Hans van der Kwast</vt:lpstr>
      <vt:lpstr>QGIS as integrator of tools</vt:lpstr>
      <vt:lpstr>Processing Provider Plugins</vt:lpstr>
      <vt:lpstr>Processing Provider Plugins</vt:lpstr>
      <vt:lpstr>Processing Provider Plugins</vt:lpstr>
      <vt:lpstr>Processing Provider Plugins</vt:lpstr>
      <vt:lpstr>SAGA in QGIS Issue</vt:lpstr>
      <vt:lpstr>PCRaster</vt:lpstr>
      <vt:lpstr>The PCRaster Tools plugin</vt:lpstr>
      <vt:lpstr>Tools</vt:lpstr>
      <vt:lpstr>Stream and catchment delineation</vt:lpstr>
      <vt:lpstr>DEM Open Data</vt:lpstr>
      <vt:lpstr>Mosaic DEM tiles</vt:lpstr>
      <vt:lpstr>Mosaic tools</vt:lpstr>
      <vt:lpstr>Reproject DEM</vt:lpstr>
      <vt:lpstr>Calculation of slope</vt:lpstr>
      <vt:lpstr>Subset DEM</vt:lpstr>
      <vt:lpstr>Interpolate voids</vt:lpstr>
      <vt:lpstr>Fill sinks</vt:lpstr>
      <vt:lpstr>Fill sinks</vt:lpstr>
      <vt:lpstr>Flow Direction</vt:lpstr>
      <vt:lpstr>Different flow direction algorithms</vt:lpstr>
      <vt:lpstr>Which tools for flow direction?</vt:lpstr>
      <vt:lpstr>Fill sinks algorithms</vt:lpstr>
      <vt:lpstr>Burn-in the stream network</vt:lpstr>
      <vt:lpstr>Tools for burning</vt:lpstr>
      <vt:lpstr>From Flow Direction to Stream Link</vt:lpstr>
      <vt:lpstr>Delineate streams</vt:lpstr>
      <vt:lpstr>Strahler Order Method</vt:lpstr>
      <vt:lpstr>Flow Accumulation Method</vt:lpstr>
      <vt:lpstr>Define Outflow Point</vt:lpstr>
      <vt:lpstr>Tools for Outflow Point and (Sub)Catchment</vt:lpstr>
      <vt:lpstr>Graphical Modeler</vt:lpstr>
      <vt:lpstr>More tools and models</vt:lpstr>
      <vt:lpstr>Visualisation of Flow Direction</vt:lpstr>
      <vt:lpstr>Raster Animation</vt:lpstr>
      <vt:lpstr>QGISHydro Book Fund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Transforming agricultural water use through new technologies and innovations</dc:title>
  <dc:creator>Spencer, Alyne (NSLD)</dc:creator>
  <cp:lastModifiedBy>Johannes van der Kwast</cp:lastModifiedBy>
  <cp:revision>885</cp:revision>
  <dcterms:created xsi:type="dcterms:W3CDTF">2021-03-16T08:37:38Z</dcterms:created>
  <dcterms:modified xsi:type="dcterms:W3CDTF">2024-09-18T05:44:14Z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0x01010069574DCA5E8CEA4E912B7198CE871E35</vt:lpwstr>
  </property>
</Properties>
</file>