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758" r:id="rId6"/>
  </p:sldMasterIdLst>
  <p:notesMasterIdLst>
    <p:notesMasterId r:id="rId18"/>
  </p:notesMasterIdLst>
  <p:sldIdLst>
    <p:sldId id="2090651081" r:id="rId7"/>
    <p:sldId id="2090651043" r:id="rId8"/>
    <p:sldId id="2090651093" r:id="rId9"/>
    <p:sldId id="2090651052" r:id="rId10"/>
    <p:sldId id="2090651045" r:id="rId11"/>
    <p:sldId id="2090651099" r:id="rId12"/>
    <p:sldId id="2090651097" r:id="rId13"/>
    <p:sldId id="2090651096" r:id="rId14"/>
    <p:sldId id="2090651100" r:id="rId15"/>
    <p:sldId id="2090651101" r:id="rId16"/>
    <p:sldId id="2090651098" r:id="rId17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ofdpresentatie" id="{EB43F149-7E91-4B60-9EA3-D5804A487C22}">
          <p14:sldIdLst>
            <p14:sldId id="2090651081"/>
            <p14:sldId id="2090651043"/>
            <p14:sldId id="2090651093"/>
            <p14:sldId id="2090651052"/>
            <p14:sldId id="2090651045"/>
            <p14:sldId id="2090651099"/>
            <p14:sldId id="2090651097"/>
            <p14:sldId id="2090651096"/>
            <p14:sldId id="2090651100"/>
            <p14:sldId id="2090651101"/>
            <p14:sldId id="20906510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ACCD52-DE41-0E12-A9EE-4826A1E7384E}" name="Andrea van Milgen" initials="AM" userId="S::andrea.van.milgen@alliander.com::0f69c064-bf5e-4f11-aaaf-a20822f4c13c" providerId="AD"/>
  <p188:author id="{E8DD9578-664C-1879-EC30-17AED70FB2F1}" name="Benno Lippok" initials="BL" userId="S::benno.lippok@alliander.com::3c078cb9-76a9-4ce9-889a-20efcdeba5d9" providerId="AD"/>
  <p188:author id="{F404EFA2-E5DA-EF29-5A54-84360248D02B}" name="Marcel van Driel" initials="MD" userId="S::marcel.van.driel@alliander.com::03e9336c-9c0b-4126-a7f1-15915940968d" providerId="AD"/>
  <p188:author id="{271D90D9-798E-8D4F-EFB0-A3C083E98430}" name="mhoogerwerf@esri.nl" initials="mh" userId="S::urn:spo:guest#mhoogerwerf@esri.nl::" providerId="AD"/>
  <p188:author id="{8B51C8F5-E1F0-4EFF-1623-D18B5DE75A87}" name="Marcel van Driel" initials="MD" userId="S::Marcel.van.Driel@alliander.com::03e9336c-9c0b-4126-a7f1-15915940968d" providerId="AD"/>
  <p188:author id="{AC8E2CFB-C727-5784-2419-A08707913FAD}" name="Fedor Haaker" initials="FH" userId="S::fedor.haaker@alliander.com::c1270d29-3f41-41e7-8d9e-3911b1688d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6E00"/>
    <a:srgbClr val="7B3578"/>
    <a:srgbClr val="CD5A19"/>
    <a:srgbClr val="FFFFFF"/>
    <a:srgbClr val="C168AD"/>
    <a:srgbClr val="E0B2C1"/>
    <a:srgbClr val="DAE5CE"/>
    <a:srgbClr val="666666"/>
    <a:srgbClr val="E36F25"/>
    <a:srgbClr val="8BB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99" autoAdjust="0"/>
  </p:normalViewPr>
  <p:slideViewPr>
    <p:cSldViewPr snapToGrid="0">
      <p:cViewPr varScale="1">
        <p:scale>
          <a:sx n="71" d="100"/>
          <a:sy n="71" d="100"/>
        </p:scale>
        <p:origin x="1111" y="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9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DA571-D6D7-4F21-A4F7-059D9A7BEAE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AA413FB-AB0E-42A7-8AF2-F2C48D2487FE}">
      <dgm:prSet custT="1"/>
      <dgm:spPr/>
      <dgm:t>
        <a:bodyPr/>
        <a:lstStyle/>
        <a:p>
          <a:r>
            <a:rPr lang="nl-NL" sz="1000" err="1"/>
            <a:t>Extensively</a:t>
          </a:r>
          <a:r>
            <a:rPr lang="nl-NL" sz="1000"/>
            <a:t> </a:t>
          </a:r>
          <a:r>
            <a:rPr lang="nl-NL" sz="1000" err="1"/>
            <a:t>automated</a:t>
          </a:r>
          <a:r>
            <a:rPr lang="nl-NL" sz="1000"/>
            <a:t> platform management</a:t>
          </a:r>
        </a:p>
      </dgm:t>
    </dgm:pt>
    <dgm:pt modelId="{032FE614-C9E8-467D-8BFF-F29E807A5F82}" type="parTrans" cxnId="{165F174B-B292-47A2-8B98-09AAB734C78F}">
      <dgm:prSet/>
      <dgm:spPr/>
      <dgm:t>
        <a:bodyPr/>
        <a:lstStyle/>
        <a:p>
          <a:endParaRPr lang="nl-NL"/>
        </a:p>
      </dgm:t>
    </dgm:pt>
    <dgm:pt modelId="{F0F3E731-D896-4430-8885-E33793FCF490}" type="sibTrans" cxnId="{165F174B-B292-47A2-8B98-09AAB734C78F}">
      <dgm:prSet/>
      <dgm:spPr/>
      <dgm:t>
        <a:bodyPr/>
        <a:lstStyle/>
        <a:p>
          <a:endParaRPr lang="nl-NL"/>
        </a:p>
      </dgm:t>
    </dgm:pt>
    <dgm:pt modelId="{DD4D2774-A065-4FA8-9133-136221D261D9}">
      <dgm:prSet custT="1"/>
      <dgm:spPr/>
      <dgm:t>
        <a:bodyPr/>
        <a:lstStyle/>
        <a:p>
          <a:r>
            <a:rPr lang="en-US" sz="1000"/>
            <a:t>Acceleration in the development of information products through the use of generic building blocs</a:t>
          </a:r>
          <a:endParaRPr lang="nl-NL" sz="1000"/>
        </a:p>
      </dgm:t>
    </dgm:pt>
    <dgm:pt modelId="{2803DCA4-53CC-42D9-A52D-2A21FA7031A9}" type="parTrans" cxnId="{BE66C42C-61D1-4231-BD36-C307930A246B}">
      <dgm:prSet/>
      <dgm:spPr/>
      <dgm:t>
        <a:bodyPr/>
        <a:lstStyle/>
        <a:p>
          <a:endParaRPr lang="nl-NL"/>
        </a:p>
      </dgm:t>
    </dgm:pt>
    <dgm:pt modelId="{D047D794-F4AB-45D7-96FE-16E91F9B53D9}" type="sibTrans" cxnId="{BE66C42C-61D1-4231-BD36-C307930A246B}">
      <dgm:prSet/>
      <dgm:spPr/>
      <dgm:t>
        <a:bodyPr/>
        <a:lstStyle/>
        <a:p>
          <a:endParaRPr lang="nl-NL"/>
        </a:p>
      </dgm:t>
    </dgm:pt>
    <dgm:pt modelId="{8BF4630C-476C-45A7-90F7-DF7DA98FCDC2}">
      <dgm:prSet custT="1"/>
      <dgm:spPr/>
      <dgm:t>
        <a:bodyPr/>
        <a:lstStyle/>
        <a:p>
          <a:r>
            <a:rPr lang="nl-NL" sz="1000"/>
            <a:t>A </a:t>
          </a:r>
          <a:r>
            <a:rPr lang="nl-NL" sz="1000" err="1"/>
            <a:t>central</a:t>
          </a:r>
          <a:r>
            <a:rPr lang="nl-NL" sz="1000"/>
            <a:t> </a:t>
          </a:r>
          <a:r>
            <a:rPr lang="nl-NL" sz="1000" err="1"/>
            <a:t>geo</a:t>
          </a:r>
          <a:r>
            <a:rPr lang="nl-NL" sz="1000"/>
            <a:t>-hub </a:t>
          </a:r>
          <a:r>
            <a:rPr lang="nl-NL" sz="1000" err="1"/>
            <a:t>to</a:t>
          </a:r>
          <a:r>
            <a:rPr lang="nl-NL" sz="1000"/>
            <a:t> </a:t>
          </a:r>
          <a:r>
            <a:rPr lang="en-US" sz="1000"/>
            <a:t>find, access, create and share all available geo-information products</a:t>
          </a:r>
          <a:endParaRPr lang="nl-NL" sz="1000"/>
        </a:p>
      </dgm:t>
    </dgm:pt>
    <dgm:pt modelId="{BB519F53-A80E-46E3-AB56-17872FCA2EF3}" type="parTrans" cxnId="{9E331305-8793-4C12-8B23-8BC848475E58}">
      <dgm:prSet/>
      <dgm:spPr/>
      <dgm:t>
        <a:bodyPr/>
        <a:lstStyle/>
        <a:p>
          <a:endParaRPr lang="nl-NL"/>
        </a:p>
      </dgm:t>
    </dgm:pt>
    <dgm:pt modelId="{8046DE08-06C0-4F99-A89B-679B42AC6BCC}" type="sibTrans" cxnId="{9E331305-8793-4C12-8B23-8BC848475E58}">
      <dgm:prSet/>
      <dgm:spPr/>
      <dgm:t>
        <a:bodyPr/>
        <a:lstStyle/>
        <a:p>
          <a:endParaRPr lang="nl-NL"/>
        </a:p>
      </dgm:t>
    </dgm:pt>
    <dgm:pt modelId="{8BE6F6B8-D46E-4DF4-86C6-7388D182C5F2}" type="pres">
      <dgm:prSet presAssocID="{792DA571-D6D7-4F21-A4F7-059D9A7BEAE2}" presName="Name0" presStyleCnt="0">
        <dgm:presLayoutVars>
          <dgm:dir/>
          <dgm:resizeHandles val="exact"/>
        </dgm:presLayoutVars>
      </dgm:prSet>
      <dgm:spPr/>
    </dgm:pt>
    <dgm:pt modelId="{43D4D03F-52B1-432C-BE04-A9DEC049A8C8}" type="pres">
      <dgm:prSet presAssocID="{8AA413FB-AB0E-42A7-8AF2-F2C48D2487FE}" presName="compNode" presStyleCnt="0"/>
      <dgm:spPr/>
    </dgm:pt>
    <dgm:pt modelId="{E73CF019-10F1-4771-B44F-E5E60135D2F7}" type="pres">
      <dgm:prSet presAssocID="{8AA413FB-AB0E-42A7-8AF2-F2C48D2487FE}" presName="pictRect" presStyleLbl="node1" presStyleIdx="0" presStyleCnt="3" custScaleX="67998" custScaleY="8142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Tandwielen met effen opvulling"/>
        </a:ext>
      </dgm:extLst>
    </dgm:pt>
    <dgm:pt modelId="{221AF1D7-74A6-429F-8839-785990950ACA}" type="pres">
      <dgm:prSet presAssocID="{8AA413FB-AB0E-42A7-8AF2-F2C48D2487FE}" presName="textRect" presStyleLbl="revTx" presStyleIdx="0" presStyleCnt="3" custLinFactNeighborX="1164" custLinFactNeighborY="24203">
        <dgm:presLayoutVars>
          <dgm:bulletEnabled val="1"/>
        </dgm:presLayoutVars>
      </dgm:prSet>
      <dgm:spPr/>
    </dgm:pt>
    <dgm:pt modelId="{372939A3-6EB8-40D2-AEDB-4FAC16EDD514}" type="pres">
      <dgm:prSet presAssocID="{F0F3E731-D896-4430-8885-E33793FCF490}" presName="sibTrans" presStyleLbl="sibTrans2D1" presStyleIdx="0" presStyleCnt="0"/>
      <dgm:spPr/>
    </dgm:pt>
    <dgm:pt modelId="{6C740E8F-73F0-41B9-B27E-9F1441FE6C86}" type="pres">
      <dgm:prSet presAssocID="{DD4D2774-A065-4FA8-9133-136221D261D9}" presName="compNode" presStyleCnt="0"/>
      <dgm:spPr/>
    </dgm:pt>
    <dgm:pt modelId="{7AA60C15-EE9D-4AD2-91B0-E7F1F2B43E78}" type="pres">
      <dgm:prSet presAssocID="{DD4D2774-A065-4FA8-9133-136221D261D9}" presName="pictRect" presStyleLbl="node1" presStyleIdx="1" presStyleCnt="3" custScaleX="63036" custScaleY="5215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Terug met effen opvulling"/>
        </a:ext>
      </dgm:extLst>
    </dgm:pt>
    <dgm:pt modelId="{DB1E4D7C-EBFC-4901-8307-32D60F9574C3}" type="pres">
      <dgm:prSet presAssocID="{DD4D2774-A065-4FA8-9133-136221D261D9}" presName="textRect" presStyleLbl="revTx" presStyleIdx="1" presStyleCnt="3" custLinFactNeighborY="36879">
        <dgm:presLayoutVars>
          <dgm:bulletEnabled val="1"/>
        </dgm:presLayoutVars>
      </dgm:prSet>
      <dgm:spPr/>
    </dgm:pt>
    <dgm:pt modelId="{E834A116-177E-46B0-A2C4-AC1E8F5332A9}" type="pres">
      <dgm:prSet presAssocID="{D047D794-F4AB-45D7-96FE-16E91F9B53D9}" presName="sibTrans" presStyleLbl="sibTrans2D1" presStyleIdx="0" presStyleCnt="0"/>
      <dgm:spPr/>
    </dgm:pt>
    <dgm:pt modelId="{CB1EFB11-AA4A-4F48-884C-AFCFD1AD02B5}" type="pres">
      <dgm:prSet presAssocID="{8BF4630C-476C-45A7-90F7-DF7DA98FCDC2}" presName="compNode" presStyleCnt="0"/>
      <dgm:spPr/>
    </dgm:pt>
    <dgm:pt modelId="{D1D4AC66-FBC1-4160-B27B-B55365F550CD}" type="pres">
      <dgm:prSet presAssocID="{8BF4630C-476C-45A7-90F7-DF7DA98FCDC2}" presName="pictRect" presStyleLbl="node1" presStyleIdx="2" presStyleCnt="3" custScaleX="60341" custScaleY="82825" custLinFactNeighborX="-2407" custLinFactNeighborY="-794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Verbindingen met effen opvulling"/>
        </a:ext>
      </dgm:extLst>
    </dgm:pt>
    <dgm:pt modelId="{8B9E5ECC-3F79-44E8-A0EC-EC96EC7F64E6}" type="pres">
      <dgm:prSet presAssocID="{8BF4630C-476C-45A7-90F7-DF7DA98FCDC2}" presName="textRect" presStyleLbl="revTx" presStyleIdx="2" presStyleCnt="3" custLinFactNeighborY="24335">
        <dgm:presLayoutVars>
          <dgm:bulletEnabled val="1"/>
        </dgm:presLayoutVars>
      </dgm:prSet>
      <dgm:spPr/>
    </dgm:pt>
  </dgm:ptLst>
  <dgm:cxnLst>
    <dgm:cxn modelId="{43916500-B8ED-4CDD-8D5E-BF1DF794B128}" type="presOf" srcId="{792DA571-D6D7-4F21-A4F7-059D9A7BEAE2}" destId="{8BE6F6B8-D46E-4DF4-86C6-7388D182C5F2}" srcOrd="0" destOrd="0" presId="urn:microsoft.com/office/officeart/2005/8/layout/pList1"/>
    <dgm:cxn modelId="{9E331305-8793-4C12-8B23-8BC848475E58}" srcId="{792DA571-D6D7-4F21-A4F7-059D9A7BEAE2}" destId="{8BF4630C-476C-45A7-90F7-DF7DA98FCDC2}" srcOrd="2" destOrd="0" parTransId="{BB519F53-A80E-46E3-AB56-17872FCA2EF3}" sibTransId="{8046DE08-06C0-4F99-A89B-679B42AC6BCC}"/>
    <dgm:cxn modelId="{E36FA716-E507-4C37-BF71-6D9D87CB1BCF}" type="presOf" srcId="{8BF4630C-476C-45A7-90F7-DF7DA98FCDC2}" destId="{8B9E5ECC-3F79-44E8-A0EC-EC96EC7F64E6}" srcOrd="0" destOrd="0" presId="urn:microsoft.com/office/officeart/2005/8/layout/pList1"/>
    <dgm:cxn modelId="{BE66C42C-61D1-4231-BD36-C307930A246B}" srcId="{792DA571-D6D7-4F21-A4F7-059D9A7BEAE2}" destId="{DD4D2774-A065-4FA8-9133-136221D261D9}" srcOrd="1" destOrd="0" parTransId="{2803DCA4-53CC-42D9-A52D-2A21FA7031A9}" sibTransId="{D047D794-F4AB-45D7-96FE-16E91F9B53D9}"/>
    <dgm:cxn modelId="{E1729D2E-7B65-4138-877D-4E4860AE4AE9}" type="presOf" srcId="{DD4D2774-A065-4FA8-9133-136221D261D9}" destId="{DB1E4D7C-EBFC-4901-8307-32D60F9574C3}" srcOrd="0" destOrd="0" presId="urn:microsoft.com/office/officeart/2005/8/layout/pList1"/>
    <dgm:cxn modelId="{08CB5F49-5264-4D51-B50E-D3EC6177EC17}" type="presOf" srcId="{F0F3E731-D896-4430-8885-E33793FCF490}" destId="{372939A3-6EB8-40D2-AEDB-4FAC16EDD514}" srcOrd="0" destOrd="0" presId="urn:microsoft.com/office/officeart/2005/8/layout/pList1"/>
    <dgm:cxn modelId="{165F174B-B292-47A2-8B98-09AAB734C78F}" srcId="{792DA571-D6D7-4F21-A4F7-059D9A7BEAE2}" destId="{8AA413FB-AB0E-42A7-8AF2-F2C48D2487FE}" srcOrd="0" destOrd="0" parTransId="{032FE614-C9E8-467D-8BFF-F29E807A5F82}" sibTransId="{F0F3E731-D896-4430-8885-E33793FCF490}"/>
    <dgm:cxn modelId="{25649E50-91E5-4426-B0DE-A986B506E1BB}" type="presOf" srcId="{8AA413FB-AB0E-42A7-8AF2-F2C48D2487FE}" destId="{221AF1D7-74A6-429F-8839-785990950ACA}" srcOrd="0" destOrd="0" presId="urn:microsoft.com/office/officeart/2005/8/layout/pList1"/>
    <dgm:cxn modelId="{4F52C4BC-AD7C-4FE4-A6DB-A69A3406BAE7}" type="presOf" srcId="{D047D794-F4AB-45D7-96FE-16E91F9B53D9}" destId="{E834A116-177E-46B0-A2C4-AC1E8F5332A9}" srcOrd="0" destOrd="0" presId="urn:microsoft.com/office/officeart/2005/8/layout/pList1"/>
    <dgm:cxn modelId="{E402D76C-19FF-4835-A84C-94B0BF57300B}" type="presParOf" srcId="{8BE6F6B8-D46E-4DF4-86C6-7388D182C5F2}" destId="{43D4D03F-52B1-432C-BE04-A9DEC049A8C8}" srcOrd="0" destOrd="0" presId="urn:microsoft.com/office/officeart/2005/8/layout/pList1"/>
    <dgm:cxn modelId="{6A1998C6-0D6B-4718-BA5F-AB30EB2F58DB}" type="presParOf" srcId="{43D4D03F-52B1-432C-BE04-A9DEC049A8C8}" destId="{E73CF019-10F1-4771-B44F-E5E60135D2F7}" srcOrd="0" destOrd="0" presId="urn:microsoft.com/office/officeart/2005/8/layout/pList1"/>
    <dgm:cxn modelId="{CAEAC799-6A09-448B-B142-CF0AF889CE53}" type="presParOf" srcId="{43D4D03F-52B1-432C-BE04-A9DEC049A8C8}" destId="{221AF1D7-74A6-429F-8839-785990950ACA}" srcOrd="1" destOrd="0" presId="urn:microsoft.com/office/officeart/2005/8/layout/pList1"/>
    <dgm:cxn modelId="{3584176E-0F17-45F0-8859-5FD3E6BFD65C}" type="presParOf" srcId="{8BE6F6B8-D46E-4DF4-86C6-7388D182C5F2}" destId="{372939A3-6EB8-40D2-AEDB-4FAC16EDD514}" srcOrd="1" destOrd="0" presId="urn:microsoft.com/office/officeart/2005/8/layout/pList1"/>
    <dgm:cxn modelId="{27792107-BBFF-4C82-B6EA-06E5B39CFCA1}" type="presParOf" srcId="{8BE6F6B8-D46E-4DF4-86C6-7388D182C5F2}" destId="{6C740E8F-73F0-41B9-B27E-9F1441FE6C86}" srcOrd="2" destOrd="0" presId="urn:microsoft.com/office/officeart/2005/8/layout/pList1"/>
    <dgm:cxn modelId="{89B74B9A-186F-4877-A8F2-E53C89AE7F09}" type="presParOf" srcId="{6C740E8F-73F0-41B9-B27E-9F1441FE6C86}" destId="{7AA60C15-EE9D-4AD2-91B0-E7F1F2B43E78}" srcOrd="0" destOrd="0" presId="urn:microsoft.com/office/officeart/2005/8/layout/pList1"/>
    <dgm:cxn modelId="{42F0AA60-E09E-4E6E-A272-083A5E53285D}" type="presParOf" srcId="{6C740E8F-73F0-41B9-B27E-9F1441FE6C86}" destId="{DB1E4D7C-EBFC-4901-8307-32D60F9574C3}" srcOrd="1" destOrd="0" presId="urn:microsoft.com/office/officeart/2005/8/layout/pList1"/>
    <dgm:cxn modelId="{313E09B9-B34F-4850-A78E-BCE3B5545504}" type="presParOf" srcId="{8BE6F6B8-D46E-4DF4-86C6-7388D182C5F2}" destId="{E834A116-177E-46B0-A2C4-AC1E8F5332A9}" srcOrd="3" destOrd="0" presId="urn:microsoft.com/office/officeart/2005/8/layout/pList1"/>
    <dgm:cxn modelId="{9D9761D8-D777-44BC-B476-358CD166C22F}" type="presParOf" srcId="{8BE6F6B8-D46E-4DF4-86C6-7388D182C5F2}" destId="{CB1EFB11-AA4A-4F48-884C-AFCFD1AD02B5}" srcOrd="4" destOrd="0" presId="urn:microsoft.com/office/officeart/2005/8/layout/pList1"/>
    <dgm:cxn modelId="{E44BF962-B584-4122-AB03-5C370A8BFBE8}" type="presParOf" srcId="{CB1EFB11-AA4A-4F48-884C-AFCFD1AD02B5}" destId="{D1D4AC66-FBC1-4160-B27B-B55365F550CD}" srcOrd="0" destOrd="0" presId="urn:microsoft.com/office/officeart/2005/8/layout/pList1"/>
    <dgm:cxn modelId="{19866FF4-A1CF-4DC5-9FA4-72C254D749D4}" type="presParOf" srcId="{CB1EFB11-AA4A-4F48-884C-AFCFD1AD02B5}" destId="{8B9E5ECC-3F79-44E8-A0EC-EC96EC7F64E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CF019-10F1-4771-B44F-E5E60135D2F7}">
      <dsp:nvSpPr>
        <dsp:cNvPr id="0" name=""/>
        <dsp:cNvSpPr/>
      </dsp:nvSpPr>
      <dsp:spPr>
        <a:xfrm>
          <a:off x="1015752" y="9131"/>
          <a:ext cx="2157348" cy="177990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AF1D7-74A6-429F-8839-785990950ACA}">
      <dsp:nvSpPr>
        <dsp:cNvPr id="0" name=""/>
        <dsp:cNvSpPr/>
      </dsp:nvSpPr>
      <dsp:spPr>
        <a:xfrm>
          <a:off x="545023" y="2001197"/>
          <a:ext cx="3172664" cy="1177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err="1"/>
            <a:t>Extensively</a:t>
          </a:r>
          <a:r>
            <a:rPr lang="nl-NL" sz="1000" kern="1200"/>
            <a:t> </a:t>
          </a:r>
          <a:r>
            <a:rPr lang="nl-NL" sz="1000" kern="1200" err="1"/>
            <a:t>automated</a:t>
          </a:r>
          <a:r>
            <a:rPr lang="nl-NL" sz="1000" kern="1200"/>
            <a:t> platform management</a:t>
          </a:r>
        </a:p>
      </dsp:txBody>
      <dsp:txXfrm>
        <a:off x="545023" y="2001197"/>
        <a:ext cx="3172664" cy="1177058"/>
      </dsp:txXfrm>
    </dsp:sp>
    <dsp:sp modelId="{7AA60C15-EE9D-4AD2-91B0-E7F1F2B43E78}">
      <dsp:nvSpPr>
        <dsp:cNvPr id="0" name=""/>
        <dsp:cNvSpPr/>
      </dsp:nvSpPr>
      <dsp:spPr>
        <a:xfrm>
          <a:off x="4584530" y="169084"/>
          <a:ext cx="1999920" cy="114009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E4D7C-EBFC-4901-8307-32D60F9574C3}">
      <dsp:nvSpPr>
        <dsp:cNvPr id="0" name=""/>
        <dsp:cNvSpPr/>
      </dsp:nvSpPr>
      <dsp:spPr>
        <a:xfrm>
          <a:off x="3998158" y="2001197"/>
          <a:ext cx="3172664" cy="1177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Acceleration in the development of information products through the use of generic building blocs</a:t>
          </a:r>
          <a:endParaRPr lang="nl-NL" sz="1000" kern="1200"/>
        </a:p>
      </dsp:txBody>
      <dsp:txXfrm>
        <a:off x="3998158" y="2001197"/>
        <a:ext cx="3172664" cy="1177058"/>
      </dsp:txXfrm>
    </dsp:sp>
    <dsp:sp modelId="{D1D4AC66-FBC1-4160-B27B-B55365F550CD}">
      <dsp:nvSpPr>
        <dsp:cNvPr id="0" name=""/>
        <dsp:cNvSpPr/>
      </dsp:nvSpPr>
      <dsp:spPr>
        <a:xfrm>
          <a:off x="8040980" y="0"/>
          <a:ext cx="1914417" cy="1810526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E5ECC-3F79-44E8-A0EC-EC96EC7F64E6}">
      <dsp:nvSpPr>
        <dsp:cNvPr id="0" name=""/>
        <dsp:cNvSpPr/>
      </dsp:nvSpPr>
      <dsp:spPr>
        <a:xfrm>
          <a:off x="7488223" y="2001197"/>
          <a:ext cx="3172664" cy="1177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A </a:t>
          </a:r>
          <a:r>
            <a:rPr lang="nl-NL" sz="1000" kern="1200" err="1"/>
            <a:t>central</a:t>
          </a:r>
          <a:r>
            <a:rPr lang="nl-NL" sz="1000" kern="1200"/>
            <a:t> </a:t>
          </a:r>
          <a:r>
            <a:rPr lang="nl-NL" sz="1000" kern="1200" err="1"/>
            <a:t>geo</a:t>
          </a:r>
          <a:r>
            <a:rPr lang="nl-NL" sz="1000" kern="1200"/>
            <a:t>-hub </a:t>
          </a:r>
          <a:r>
            <a:rPr lang="nl-NL" sz="1000" kern="1200" err="1"/>
            <a:t>to</a:t>
          </a:r>
          <a:r>
            <a:rPr lang="nl-NL" sz="1000" kern="1200"/>
            <a:t> </a:t>
          </a:r>
          <a:r>
            <a:rPr lang="en-US" sz="1000" kern="1200"/>
            <a:t>find, access, create and share all available geo-information products</a:t>
          </a:r>
          <a:endParaRPr lang="nl-NL" sz="1000" kern="1200"/>
        </a:p>
      </dsp:txBody>
      <dsp:txXfrm>
        <a:off x="7488223" y="2001197"/>
        <a:ext cx="3172664" cy="1177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F0801-4419-4CAE-92D0-D4908403ECCD}" type="datetimeFigureOut">
              <a:rPr lang="nl-NL" smtClean="0"/>
              <a:t>26-9-2024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F8E0F-A3F9-46A2-B9EE-1FF82420CF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37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Alliander &amp;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Mapbox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cloud Vector tiles with Attribute information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for joining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Andrea  + Wouter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work @ Alliander = Large Grid Operator Netherlands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Tell you a little bit more about Alliander (geo info) and share our experiences with the development of our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Mapbox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cloud Vector Tiles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Alliander (Andrea)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Open-Source Vector Tiles (Wouter) </a:t>
            </a: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case and technical details VT’s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80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Dynamic / Static or </a:t>
            </a:r>
            <a:r>
              <a:rPr lang="en-US" err="1"/>
              <a:t>pregenerated</a:t>
            </a:r>
            <a:r>
              <a:rPr lang="en-US"/>
              <a:t> with storage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Scheduled</a:t>
            </a:r>
            <a:r>
              <a:rPr lang="nl-NL"/>
              <a:t> </a:t>
            </a:r>
            <a:r>
              <a:rPr lang="nl-NL" err="1"/>
              <a:t>generation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Delta’s are </a:t>
            </a:r>
            <a:r>
              <a:rPr lang="nl-NL" err="1"/>
              <a:t>possible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When</a:t>
            </a:r>
            <a:r>
              <a:rPr lang="nl-NL"/>
              <a:t> </a:t>
            </a:r>
            <a:r>
              <a:rPr lang="nl-NL" err="1"/>
              <a:t>Dynamic</a:t>
            </a:r>
            <a:r>
              <a:rPr lang="nl-NL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Smal </a:t>
            </a:r>
            <a:r>
              <a:rPr lang="nl-NL" err="1"/>
              <a:t>less</a:t>
            </a:r>
            <a:r>
              <a:rPr lang="nl-NL"/>
              <a:t> </a:t>
            </a:r>
            <a:r>
              <a:rPr lang="nl-NL" err="1"/>
              <a:t>used</a:t>
            </a:r>
            <a:r>
              <a:rPr lang="nl-NL"/>
              <a:t> sets users/</a:t>
            </a:r>
            <a:r>
              <a:rPr lang="nl-NL" err="1"/>
              <a:t>areas</a:t>
            </a:r>
            <a:r>
              <a:rPr lang="nl-NL"/>
              <a:t>. </a:t>
            </a:r>
            <a:r>
              <a:rPr lang="nl-NL" err="1"/>
              <a:t>Higher</a:t>
            </a:r>
            <a:r>
              <a:rPr lang="nl-NL"/>
              <a:t> </a:t>
            </a:r>
            <a:r>
              <a:rPr lang="nl-NL" err="1"/>
              <a:t>refresh</a:t>
            </a:r>
            <a:r>
              <a:rPr lang="nl-NL"/>
              <a:t> </a:t>
            </a:r>
            <a:r>
              <a:rPr lang="nl-NL" err="1"/>
              <a:t>frequency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When</a:t>
            </a:r>
            <a:r>
              <a:rPr lang="nl-NL"/>
              <a:t> Pre-</a:t>
            </a:r>
            <a:r>
              <a:rPr lang="nl-NL" err="1"/>
              <a:t>generated</a:t>
            </a:r>
            <a:r>
              <a:rPr lang="nl-NL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General </a:t>
            </a:r>
            <a:r>
              <a:rPr lang="nl-NL" err="1"/>
              <a:t>Purpose</a:t>
            </a:r>
            <a:r>
              <a:rPr lang="nl-NL"/>
              <a:t>, </a:t>
            </a:r>
            <a:r>
              <a:rPr lang="nl-NL" err="1"/>
              <a:t>lots</a:t>
            </a:r>
            <a:r>
              <a:rPr lang="nl-NL"/>
              <a:t> of users, diverse </a:t>
            </a:r>
            <a:r>
              <a:rPr lang="nl-NL" err="1"/>
              <a:t>areas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High </a:t>
            </a:r>
            <a:r>
              <a:rPr lang="nl-NL" err="1"/>
              <a:t>Available</a:t>
            </a:r>
            <a:r>
              <a:rPr lang="nl-NL"/>
              <a:t> High Performance </a:t>
            </a:r>
            <a:r>
              <a:rPr lang="nl-NL" err="1"/>
              <a:t>requirements</a:t>
            </a:r>
            <a:r>
              <a:rPr lang="nl-NL"/>
              <a:t> – Daily or </a:t>
            </a:r>
            <a:r>
              <a:rPr lang="nl-NL" err="1"/>
              <a:t>less</a:t>
            </a:r>
            <a:r>
              <a:rPr lang="nl-NL"/>
              <a:t> </a:t>
            </a:r>
            <a:r>
              <a:rPr lang="nl-NL" err="1"/>
              <a:t>refreshes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And</a:t>
            </a:r>
            <a:r>
              <a:rPr lang="nl-NL"/>
              <a:t> / Or </a:t>
            </a:r>
            <a:r>
              <a:rPr lang="en-US"/>
              <a:t>with caching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71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>
                <a:effectLst/>
              </a:rPr>
              <a:t>240.000 </a:t>
            </a:r>
            <a:r>
              <a:rPr lang="nl-NL" b="0" dirty="0" err="1">
                <a:effectLst/>
              </a:rPr>
              <a:t>tiles</a:t>
            </a:r>
            <a:endParaRPr lang="nl-NL" b="0" dirty="0">
              <a:effectLst/>
            </a:endParaRPr>
          </a:p>
          <a:p>
            <a:endParaRPr lang="nl-NL" b="0" dirty="0">
              <a:effectLst/>
            </a:endParaRPr>
          </a:p>
          <a:p>
            <a:r>
              <a:rPr lang="nl-NL" b="0" dirty="0">
                <a:effectLst/>
              </a:rPr>
              <a:t>Basis Assets compleet m et primaire attributen</a:t>
            </a:r>
          </a:p>
          <a:p>
            <a:pPr algn="l" fontAlgn="t"/>
            <a:r>
              <a:rPr lang="nl-NL" b="0" dirty="0">
                <a:effectLst/>
              </a:rPr>
              <a:t>4.1Gb</a:t>
            </a:r>
          </a:p>
          <a:p>
            <a:pPr algn="l" fontAlgn="t"/>
            <a:endParaRPr lang="nl-NL" b="0" dirty="0">
              <a:effectLst/>
            </a:endParaRPr>
          </a:p>
          <a:p>
            <a:pPr algn="l" fontAlgn="t"/>
            <a:r>
              <a:rPr lang="nl-NL" b="0" dirty="0">
                <a:effectLst/>
              </a:rPr>
              <a:t>Basis Assets compleet met alle attributen</a:t>
            </a:r>
          </a:p>
          <a:p>
            <a:pPr algn="l" fontAlgn="t"/>
            <a:r>
              <a:rPr lang="nl-NL" b="0" dirty="0">
                <a:effectLst/>
              </a:rPr>
              <a:t>10.8 GB</a:t>
            </a:r>
          </a:p>
          <a:p>
            <a:pPr algn="l" fontAlgn="t"/>
            <a:endParaRPr lang="nl-NL" b="0" dirty="0">
              <a:effectLst/>
            </a:endParaRPr>
          </a:p>
          <a:p>
            <a:pPr algn="l" fontAlgn="t"/>
            <a:r>
              <a:rPr lang="nl-NL" b="0" dirty="0">
                <a:effectLst/>
              </a:rPr>
              <a:t>Basis Assets Elektra compleet met </a:t>
            </a:r>
            <a:r>
              <a:rPr lang="nl-NL" b="0" dirty="0" err="1">
                <a:effectLst/>
              </a:rPr>
              <a:t>pirmaire</a:t>
            </a:r>
            <a:r>
              <a:rPr lang="nl-NL" b="0" dirty="0">
                <a:effectLst/>
              </a:rPr>
              <a:t> attributen en detail attributen op het laagste niveau</a:t>
            </a:r>
          </a:p>
          <a:p>
            <a:pPr algn="l" fontAlgn="t"/>
            <a:r>
              <a:rPr lang="nl-NL" b="0" dirty="0">
                <a:effectLst/>
              </a:rPr>
              <a:t>8.4Gb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26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</a:t>
            </a:r>
            <a:r>
              <a:rPr lang="nl-NL" sz="18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1 Introduction Alliander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Alliander develops and operates a large part of the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dutch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energy networks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 of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Alliander’s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 area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= electricity &amp; Gas grid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Orange = electricity only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5.9 million connections (gas + electricity)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8000 employees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16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Digitalization (IT + Business)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IT and business work together.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Sense of scale: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dedicated DevOps teams that are organized into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Agile Release trains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(SAFe)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 = group of Scrum teams working on a shared goal, product or service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half of Alliander employees are end users of our geoplatform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  <a:p>
            <a:r>
              <a:rPr lang="nl-NL" dirty="0"/>
              <a:t>1500 FTE </a:t>
            </a:r>
            <a:r>
              <a:rPr lang="nl-NL" dirty="0" err="1"/>
              <a:t>digitalization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Geo-information enables well informed spatial decision-making to effectively </a:t>
            </a:r>
            <a:r>
              <a:rPr lang="en-US" dirty="0"/>
              <a:t>operate and </a:t>
            </a:r>
            <a:r>
              <a:rPr lang="en-US" dirty="0">
                <a:effectLst/>
              </a:rPr>
              <a:t>optimize our energy distribution networks during the energy transition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09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4 -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three years ago: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in the midst of the transition from building end user applications to providing a platform and tools, building blocks for development teams, in order to speed up the development of information products (to speed up the energy transition)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provide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self-regulating central geo-information hub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smart, efficient geo-tools, making us indispensable for the energy transition. </a:t>
            </a:r>
            <a:b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want to achieve that?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Extensively Automated: Freeing up hands, so we can focus on delivering more value.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blocks: Scaling up (acceleration) → from classic IT to a platform where everyone can develop product (Asset VT’s)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Hub: Platform → find + create + share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664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063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86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Efficient Data Delivery</a:t>
            </a:r>
            <a:r>
              <a:rPr lang="en-US"/>
              <a:t>: Vector tiles are designed to deliver map data efficiently by breaking down the map into smaller, manageable tiles. Each tile contains vector data for a specific geographic area, allowing for quick and efficient data transfer and rendering.  </a:t>
            </a:r>
          </a:p>
          <a:p>
            <a:endParaRPr lang="en-US"/>
          </a:p>
          <a:p>
            <a:r>
              <a:rPr lang="en-US" b="1"/>
              <a:t>Scalability and Performance: </a:t>
            </a:r>
            <a:r>
              <a:rPr lang="en-US"/>
              <a:t>Vector tiles support scalable and high-performance map rendering. They allow for dynamic styling and rendering on the client side, which can adapt to different zoom levels and resolutions without the need to download new data.  </a:t>
            </a:r>
          </a:p>
          <a:p>
            <a:endParaRPr lang="en-US"/>
          </a:p>
          <a:p>
            <a:r>
              <a:rPr lang="en-US" b="1"/>
              <a:t>Interactivity and Customization</a:t>
            </a:r>
            <a:r>
              <a:rPr lang="en-US"/>
              <a:t>: Vector tiles enable rich interactivity and customization of maps. Since the data is in vector format, it can be easily styled, filtered, and manipulated on the client side, providing a highly customizable and interactive user experience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29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RD Base Tile Index Matrix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Calculate Tile Envelopes for Alliander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Config: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min / max </a:t>
            </a:r>
            <a:r>
              <a:rPr lang="en-US" dirty="0" err="1"/>
              <a:t>lvl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Layers (160)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Primary attributes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Secondary attributes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Tile API: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Simple x/y/z endpoint to fetch .</a:t>
            </a:r>
            <a:r>
              <a:rPr lang="en-US" dirty="0" err="1"/>
              <a:t>pbf</a:t>
            </a:r>
            <a:r>
              <a:rPr lang="en-US" dirty="0"/>
              <a:t> from s3 and deliver to the client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Custom endpoints for </a:t>
            </a:r>
            <a:r>
              <a:rPr lang="en-US" dirty="0" err="1"/>
              <a:t>VetorTileServer</a:t>
            </a:r>
            <a:r>
              <a:rPr lang="en-US" dirty="0"/>
              <a:t> Esri compatibility styles / resources and </a:t>
            </a:r>
            <a:r>
              <a:rPr lang="en-US" dirty="0" err="1"/>
              <a:t>root.json’s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Client: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Styling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Custom </a:t>
            </a:r>
            <a:r>
              <a:rPr lang="en-US" dirty="0" err="1"/>
              <a:t>Layerlist</a:t>
            </a:r>
            <a:r>
              <a:rPr lang="en-US" dirty="0"/>
              <a:t> enable/disable layers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On Click attribute info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065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Dynamic / Static or </a:t>
            </a:r>
            <a:r>
              <a:rPr lang="en-US" err="1"/>
              <a:t>pregenerated</a:t>
            </a:r>
            <a:r>
              <a:rPr lang="en-US"/>
              <a:t> with storage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Scheduled</a:t>
            </a:r>
            <a:r>
              <a:rPr lang="nl-NL"/>
              <a:t> </a:t>
            </a:r>
            <a:r>
              <a:rPr lang="nl-NL" err="1"/>
              <a:t>generation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Delta’s are </a:t>
            </a:r>
            <a:r>
              <a:rPr lang="nl-NL" err="1"/>
              <a:t>possible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When</a:t>
            </a:r>
            <a:r>
              <a:rPr lang="nl-NL"/>
              <a:t> </a:t>
            </a:r>
            <a:r>
              <a:rPr lang="nl-NL" err="1"/>
              <a:t>Dynamic</a:t>
            </a:r>
            <a:r>
              <a:rPr lang="nl-NL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Smal </a:t>
            </a:r>
            <a:r>
              <a:rPr lang="nl-NL" err="1"/>
              <a:t>less</a:t>
            </a:r>
            <a:r>
              <a:rPr lang="nl-NL"/>
              <a:t> </a:t>
            </a:r>
            <a:r>
              <a:rPr lang="nl-NL" err="1"/>
              <a:t>used</a:t>
            </a:r>
            <a:r>
              <a:rPr lang="nl-NL"/>
              <a:t> sets users/</a:t>
            </a:r>
            <a:r>
              <a:rPr lang="nl-NL" err="1"/>
              <a:t>areas</a:t>
            </a:r>
            <a:r>
              <a:rPr lang="nl-NL"/>
              <a:t>. </a:t>
            </a:r>
            <a:r>
              <a:rPr lang="nl-NL" err="1"/>
              <a:t>Higher</a:t>
            </a:r>
            <a:r>
              <a:rPr lang="nl-NL"/>
              <a:t> </a:t>
            </a:r>
            <a:r>
              <a:rPr lang="nl-NL" err="1"/>
              <a:t>refresh</a:t>
            </a:r>
            <a:r>
              <a:rPr lang="nl-NL"/>
              <a:t> </a:t>
            </a:r>
            <a:r>
              <a:rPr lang="nl-NL" err="1"/>
              <a:t>frequency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When</a:t>
            </a:r>
            <a:r>
              <a:rPr lang="nl-NL"/>
              <a:t> Pre-</a:t>
            </a:r>
            <a:r>
              <a:rPr lang="nl-NL" err="1"/>
              <a:t>generated</a:t>
            </a:r>
            <a:r>
              <a:rPr lang="nl-NL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General </a:t>
            </a:r>
            <a:r>
              <a:rPr lang="nl-NL" err="1"/>
              <a:t>Purpose</a:t>
            </a:r>
            <a:r>
              <a:rPr lang="nl-NL"/>
              <a:t>, </a:t>
            </a:r>
            <a:r>
              <a:rPr lang="nl-NL" err="1"/>
              <a:t>lots</a:t>
            </a:r>
            <a:r>
              <a:rPr lang="nl-NL"/>
              <a:t> of users, diverse </a:t>
            </a:r>
            <a:r>
              <a:rPr lang="nl-NL" err="1"/>
              <a:t>areas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High </a:t>
            </a:r>
            <a:r>
              <a:rPr lang="nl-NL" err="1"/>
              <a:t>Available</a:t>
            </a:r>
            <a:r>
              <a:rPr lang="nl-NL"/>
              <a:t> High Performance </a:t>
            </a:r>
            <a:r>
              <a:rPr lang="nl-NL" err="1"/>
              <a:t>requirements</a:t>
            </a:r>
            <a:r>
              <a:rPr lang="nl-NL"/>
              <a:t> – Daily or </a:t>
            </a:r>
            <a:r>
              <a:rPr lang="nl-NL" err="1"/>
              <a:t>less</a:t>
            </a:r>
            <a:r>
              <a:rPr lang="nl-NL"/>
              <a:t> </a:t>
            </a:r>
            <a:r>
              <a:rPr lang="nl-NL" err="1"/>
              <a:t>refreshes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And</a:t>
            </a:r>
            <a:r>
              <a:rPr lang="nl-NL"/>
              <a:t> / Or </a:t>
            </a:r>
            <a:r>
              <a:rPr lang="en-US"/>
              <a:t>with caching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8E0F-A3F9-46A2-B9EE-1FF82420CFE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9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2C8233F-3E7B-49DC-AC22-FB28BF26342E}"/>
              </a:ext>
            </a:extLst>
          </p:cNvPr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-1588" y="576263"/>
            <a:ext cx="11041063" cy="5148262"/>
          </a:xfrm>
          <a:solidFill>
            <a:schemeClr val="bg1">
              <a:lumMod val="95000"/>
            </a:schemeClr>
          </a:solidFill>
        </p:spPr>
        <p:txBody>
          <a:bodyPr vert="horz" lIns="0" tIns="2880000" rIns="0" bIns="0" rtlCol="0">
            <a:norm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Font typeface="+mj-lt"/>
              <a:buNone/>
              <a:defRPr lang="nl-NL"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6" name="Netwerkwolk">
            <a:extLst>
              <a:ext uri="{FF2B5EF4-FFF2-40B4-BE49-F238E27FC236}">
                <a16:creationId xmlns:a16="http://schemas.microsoft.com/office/drawing/2014/main" id="{1642FD30-3341-4B92-9526-2B7392D1CA37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-174236" y="743677"/>
            <a:ext cx="11120400" cy="478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" b="1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D2346-2389-418D-A441-59E88FFEBE24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-972" y="0"/>
            <a:ext cx="12192971" cy="57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7BDE5674-83BE-4E1D-873D-42FE9FEB8D5C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11040000" y="0"/>
            <a:ext cx="1152000" cy="686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ED88654C-2F09-42A2-8633-BAD63AF9F763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 rot="16200000">
            <a:off x="5520600" y="185400"/>
            <a:ext cx="1152000" cy="12193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C5769161-168E-47A4-A813-C643609A9DC0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709890" y="5452473"/>
            <a:ext cx="1891560" cy="80066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7D35ADBF-F5AF-4BEF-A048-07416BC1D67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0124" y="1001561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wrap="square" lIns="360000" tIns="144000" rIns="360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  <a:lvl9pPr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43EA3-8D9E-4442-9E97-1352961F62DC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112838" y="6047906"/>
            <a:ext cx="4151353" cy="205228"/>
          </a:xfrm>
        </p:spPr>
        <p:txBody>
          <a:bodyPr/>
          <a:lstStyle>
            <a:lvl1pPr marL="0" indent="0">
              <a:buFontTx/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nl-NL"/>
              <a:t>Naam   l   Afdeling   l   Datum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72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hoekje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3A586398-8104-4AD7-A024-8ECF8764CDF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4234" y="2026922"/>
            <a:ext cx="434972" cy="433391"/>
          </a:xfrm>
          <a:custGeom>
            <a:avLst/>
            <a:gdLst>
              <a:gd name="connsiteX0" fmla="*/ 0 w 1174750"/>
              <a:gd name="connsiteY0" fmla="*/ 0 h 923925"/>
              <a:gd name="connsiteX1" fmla="*/ 1174750 w 1174750"/>
              <a:gd name="connsiteY1" fmla="*/ 0 h 923925"/>
              <a:gd name="connsiteX2" fmla="*/ 1174750 w 1174750"/>
              <a:gd name="connsiteY2" fmla="*/ 923925 h 923925"/>
              <a:gd name="connsiteX3" fmla="*/ 0 w 1174750"/>
              <a:gd name="connsiteY3" fmla="*/ 923925 h 923925"/>
              <a:gd name="connsiteX4" fmla="*/ 0 w 1174750"/>
              <a:gd name="connsiteY4" fmla="*/ 0 h 923925"/>
              <a:gd name="connsiteX0" fmla="*/ 1174750 w 1266190"/>
              <a:gd name="connsiteY0" fmla="*/ 923925 h 1015365"/>
              <a:gd name="connsiteX1" fmla="*/ 0 w 1266190"/>
              <a:gd name="connsiteY1" fmla="*/ 923925 h 1015365"/>
              <a:gd name="connsiteX2" fmla="*/ 0 w 1266190"/>
              <a:gd name="connsiteY2" fmla="*/ 0 h 1015365"/>
              <a:gd name="connsiteX3" fmla="*/ 1174750 w 1266190"/>
              <a:gd name="connsiteY3" fmla="*/ 0 h 1015365"/>
              <a:gd name="connsiteX4" fmla="*/ 1266190 w 1266190"/>
              <a:gd name="connsiteY4" fmla="*/ 1015365 h 1015365"/>
              <a:gd name="connsiteX0" fmla="*/ 1174750 w 1174750"/>
              <a:gd name="connsiteY0" fmla="*/ 923925 h 923925"/>
              <a:gd name="connsiteX1" fmla="*/ 0 w 1174750"/>
              <a:gd name="connsiteY1" fmla="*/ 923925 h 923925"/>
              <a:gd name="connsiteX2" fmla="*/ 0 w 1174750"/>
              <a:gd name="connsiteY2" fmla="*/ 0 h 923925"/>
              <a:gd name="connsiteX3" fmla="*/ 1174750 w 1174750"/>
              <a:gd name="connsiteY3" fmla="*/ 0 h 923925"/>
              <a:gd name="connsiteX0" fmla="*/ 0 w 1174750"/>
              <a:gd name="connsiteY0" fmla="*/ 923925 h 923925"/>
              <a:gd name="connsiteX1" fmla="*/ 0 w 1174750"/>
              <a:gd name="connsiteY1" fmla="*/ 0 h 923925"/>
              <a:gd name="connsiteX2" fmla="*/ 1174750 w 1174750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0" h="923925">
                <a:moveTo>
                  <a:pt x="0" y="923925"/>
                </a:moveTo>
                <a:lnTo>
                  <a:pt x="0" y="0"/>
                </a:lnTo>
                <a:lnTo>
                  <a:pt x="1174750" y="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7" name="Tijdelijke aanduiding voor tekst 4">
            <a:extLst>
              <a:ext uri="{FF2B5EF4-FFF2-40B4-BE49-F238E27FC236}">
                <a16:creationId xmlns:a16="http://schemas.microsoft.com/office/drawing/2014/main" id="{F6F978E4-0108-406E-AB96-5F885709D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914" y="2019301"/>
            <a:ext cx="4700586" cy="1765300"/>
          </a:xfrm>
          <a:noFill/>
        </p:spPr>
        <p:txBody>
          <a:bodyPr lIns="360000" tIns="288000" rIns="360000" bIns="36000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E42E3748-C94C-4A0F-BA64-33E6792422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83969" y="3340101"/>
            <a:ext cx="431007" cy="441326"/>
          </a:xfrm>
          <a:custGeom>
            <a:avLst/>
            <a:gdLst>
              <a:gd name="connsiteX0" fmla="*/ 0 w 1014412"/>
              <a:gd name="connsiteY0" fmla="*/ 196584 h 908050"/>
              <a:gd name="connsiteX1" fmla="*/ 196584 w 1014412"/>
              <a:gd name="connsiteY1" fmla="*/ 0 h 908050"/>
              <a:gd name="connsiteX2" fmla="*/ 817828 w 1014412"/>
              <a:gd name="connsiteY2" fmla="*/ 0 h 908050"/>
              <a:gd name="connsiteX3" fmla="*/ 1014412 w 1014412"/>
              <a:gd name="connsiteY3" fmla="*/ 196584 h 908050"/>
              <a:gd name="connsiteX4" fmla="*/ 1014412 w 1014412"/>
              <a:gd name="connsiteY4" fmla="*/ 711466 h 908050"/>
              <a:gd name="connsiteX5" fmla="*/ 817828 w 1014412"/>
              <a:gd name="connsiteY5" fmla="*/ 908050 h 908050"/>
              <a:gd name="connsiteX6" fmla="*/ 196584 w 1014412"/>
              <a:gd name="connsiteY6" fmla="*/ 908050 h 908050"/>
              <a:gd name="connsiteX7" fmla="*/ 0 w 1014412"/>
              <a:gd name="connsiteY7" fmla="*/ 711466 h 908050"/>
              <a:gd name="connsiteX8" fmla="*/ 0 w 1014412"/>
              <a:gd name="connsiteY8" fmla="*/ 196584 h 908050"/>
              <a:gd name="connsiteX0" fmla="*/ 1014412 w 1105852"/>
              <a:gd name="connsiteY0" fmla="*/ 196584 h 908050"/>
              <a:gd name="connsiteX1" fmla="*/ 1014412 w 1105852"/>
              <a:gd name="connsiteY1" fmla="*/ 711466 h 908050"/>
              <a:gd name="connsiteX2" fmla="*/ 817828 w 1105852"/>
              <a:gd name="connsiteY2" fmla="*/ 908050 h 908050"/>
              <a:gd name="connsiteX3" fmla="*/ 196584 w 1105852"/>
              <a:gd name="connsiteY3" fmla="*/ 908050 h 908050"/>
              <a:gd name="connsiteX4" fmla="*/ 0 w 1105852"/>
              <a:gd name="connsiteY4" fmla="*/ 711466 h 908050"/>
              <a:gd name="connsiteX5" fmla="*/ 0 w 1105852"/>
              <a:gd name="connsiteY5" fmla="*/ 196584 h 908050"/>
              <a:gd name="connsiteX6" fmla="*/ 196584 w 1105852"/>
              <a:gd name="connsiteY6" fmla="*/ 0 h 908050"/>
              <a:gd name="connsiteX7" fmla="*/ 817828 w 1105852"/>
              <a:gd name="connsiteY7" fmla="*/ 0 h 908050"/>
              <a:gd name="connsiteX8" fmla="*/ 1105852 w 1105852"/>
              <a:gd name="connsiteY8" fmla="*/ 288024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7" fmla="*/ 817828 w 1014412"/>
              <a:gd name="connsiteY7" fmla="*/ 0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5" fmla="*/ 0 w 1014412"/>
              <a:gd name="connsiteY5" fmla="*/ 0 h 711466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0" fmla="*/ 817828 w 817828"/>
              <a:gd name="connsiteY0" fmla="*/ 0 h 711466"/>
              <a:gd name="connsiteX1" fmla="*/ 817828 w 817828"/>
              <a:gd name="connsiteY1" fmla="*/ 514882 h 711466"/>
              <a:gd name="connsiteX2" fmla="*/ 621244 w 817828"/>
              <a:gd name="connsiteY2" fmla="*/ 711466 h 711466"/>
              <a:gd name="connsiteX3" fmla="*/ 0 w 817828"/>
              <a:gd name="connsiteY3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0 w 817828"/>
              <a:gd name="connsiteY4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386821 w 817828"/>
              <a:gd name="connsiteY4" fmla="*/ 708290 h 711466"/>
              <a:gd name="connsiteX5" fmla="*/ 0 w 817828"/>
              <a:gd name="connsiteY5" fmla="*/ 711466 h 711466"/>
              <a:gd name="connsiteX0" fmla="*/ 431007 w 431007"/>
              <a:gd name="connsiteY0" fmla="*/ 0 h 711466"/>
              <a:gd name="connsiteX1" fmla="*/ 428625 w 431007"/>
              <a:gd name="connsiteY1" fmla="*/ 270140 h 711466"/>
              <a:gd name="connsiteX2" fmla="*/ 431007 w 431007"/>
              <a:gd name="connsiteY2" fmla="*/ 514882 h 711466"/>
              <a:gd name="connsiteX3" fmla="*/ 234423 w 431007"/>
              <a:gd name="connsiteY3" fmla="*/ 711466 h 711466"/>
              <a:gd name="connsiteX4" fmla="*/ 0 w 431007"/>
              <a:gd name="connsiteY4" fmla="*/ 708290 h 711466"/>
              <a:gd name="connsiteX0" fmla="*/ 428625 w 431007"/>
              <a:gd name="connsiteY0" fmla="*/ 0 h 441326"/>
              <a:gd name="connsiteX1" fmla="*/ 431007 w 431007"/>
              <a:gd name="connsiteY1" fmla="*/ 244742 h 441326"/>
              <a:gd name="connsiteX2" fmla="*/ 234423 w 431007"/>
              <a:gd name="connsiteY2" fmla="*/ 441326 h 441326"/>
              <a:gd name="connsiteX3" fmla="*/ 0 w 431007"/>
              <a:gd name="connsiteY3" fmla="*/ 438150 h 44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7" h="441326">
                <a:moveTo>
                  <a:pt x="428625" y="0"/>
                </a:moveTo>
                <a:lnTo>
                  <a:pt x="431007" y="244742"/>
                </a:lnTo>
                <a:cubicBezTo>
                  <a:pt x="431007" y="353312"/>
                  <a:pt x="342993" y="441326"/>
                  <a:pt x="234423" y="441326"/>
                </a:cubicBezTo>
                <a:lnTo>
                  <a:pt x="0" y="43815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95680-E2A1-9C17-B535-C413A5187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31764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4" name="Picture 143" descr="Logo&#10;&#10;Description automatically generated">
            <a:extLst>
              <a:ext uri="{FF2B5EF4-FFF2-40B4-BE49-F238E27FC236}">
                <a16:creationId xmlns:a16="http://schemas.microsoft.com/office/drawing/2014/main" id="{EFE9E9DF-0474-5C12-1C3E-2B7920DBC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E648FB-ADD3-DBA5-2374-50FAF4439E9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4B522-5E33-43E4-9D53-C61338387D81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63F63-7B0C-6DC6-DFF6-CADEEE83BEB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737DD-C0AB-FF3B-6CBF-221B70106F03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82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horizontaal 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8701"/>
            <a:ext cx="12192000" cy="3429299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F8646127-FAA8-40B9-BA27-B65B55E1D21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2292"/>
            <a:ext cx="5602501" cy="142047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0" indent="0">
              <a:buNone/>
              <a:defRPr/>
            </a:lvl5pPr>
            <a:lvl6pPr marL="177800" indent="-177800">
              <a:buFont typeface="Arial" panose="020B0604020202020204" pitchFamily="34" charset="0"/>
              <a:buChar char="•"/>
              <a:defRPr sz="160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9A64BF12-7DFA-4BAF-9073-5EB142A323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7D751-1848-ABE9-5B9B-8D448FBC6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C6AAEE0C-70D1-54B5-8397-19B07C785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81678-4F0D-7286-8FD1-880C5E3C16C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B1AEFA-59A0-4B32-A37E-5E1B8F5F1EDA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763A-A0C2-465F-DD0F-682C884619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69034-951D-AF62-73CD-43D3197081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80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Wolk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78D1FB9-F46F-4739-84B5-17E9644E51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04471" y="1504043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wrap="square" lIns="360000" tIns="180000" rIns="576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ED9EB-DED5-FB01-4E15-A3DFB7006053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F5DCF-4F7A-4210-B6D9-C1B9C4A727C2}" type="datetime1">
              <a:rPr lang="nl-NL" smtClean="0"/>
              <a:t>26-9-2024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81167B-15D5-36F9-2329-AE398DF00824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BED7A-ECD4-25E3-EED8-80D2432248FB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5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al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44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4" name="Tijdelijke aanduiding voor verticale tekst 2">
            <a:extLst>
              <a:ext uri="{FF2B5EF4-FFF2-40B4-BE49-F238E27FC236}">
                <a16:creationId xmlns:a16="http://schemas.microsoft.com/office/drawing/2014/main" id="{1D71B8A2-5FF8-4862-BD63-087FD3B538C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-3172" y="1347077"/>
            <a:ext cx="12195172" cy="1458522"/>
          </a:xfrm>
          <a:solidFill>
            <a:schemeClr val="tx2">
              <a:alpha val="82000"/>
            </a:schemeClr>
          </a:solidFill>
        </p:spPr>
        <p:txBody>
          <a:bodyPr vert="horz" lIns="216000" tIns="180000" rIns="216000" bIns="180000" rtlCol="0" anchor="ctr">
            <a:normAutofit/>
          </a:bodyPr>
          <a:lstStyle>
            <a:lvl1pPr marL="0" indent="0" algn="ctr">
              <a:buFontTx/>
              <a:buNone/>
              <a:defRPr lang="en-US" sz="3600" b="0" noProof="0" dirty="0">
                <a:solidFill>
                  <a:schemeClr val="bg1"/>
                </a:solidFill>
              </a:defRPr>
            </a:lvl1pPr>
            <a:lvl2pPr>
              <a:defRPr lang="en-US" noProof="0" dirty="0">
                <a:solidFill>
                  <a:schemeClr val="bg1"/>
                </a:solidFill>
              </a:defRPr>
            </a:lvl2pPr>
            <a:lvl3pPr>
              <a:defRPr lang="en-US" noProof="0" dirty="0">
                <a:solidFill>
                  <a:schemeClr val="bg1"/>
                </a:solidFill>
              </a:defRPr>
            </a:lvl3pPr>
            <a:lvl4pPr>
              <a:defRPr lang="en-US" noProof="0" dirty="0">
                <a:solidFill>
                  <a:schemeClr val="bg1"/>
                </a:solidFill>
              </a:defRPr>
            </a:lvl4pPr>
            <a:lvl5pPr algn="ctr">
              <a:defRPr lang="en-US" sz="3600" b="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60C9B1-2BFB-109E-CE17-51500169B4A3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A1057C-018D-47B2-B693-F6F68BEE2EA7}" type="datetime1">
              <a:rPr lang="nl-NL" smtClean="0"/>
              <a:t>26-9-2024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6AD27C-0BDC-AFDD-2121-8233435DB39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CC613-6710-E3E7-62AC-E46A9E713C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95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8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18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17D02-C6ED-98CC-74F8-1038461C9B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CCE0661D-C701-86FD-1BDD-F05E09720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D388E-B982-9C57-23B2-92A72857CB2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7BB936-FEEA-4357-8680-13BC62AD7B97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75212-32C7-A060-F911-57E55214E2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14421-36CC-173C-8C88-70F5E0ADFE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57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vlak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302400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9231313" algn="l"/>
              </a:tabLst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B1EBCF2F-E9DD-4864-A450-DD8AF487DD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28641602-EFC5-4A31-A66E-7D18FE4BC0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7678" y="4266860"/>
            <a:ext cx="3940330" cy="1612398"/>
          </a:xfrm>
          <a:custGeom>
            <a:avLst/>
            <a:gdLst>
              <a:gd name="connsiteX0" fmla="*/ 0 w 3938778"/>
              <a:gd name="connsiteY0" fmla="*/ 84049 h 1609202"/>
              <a:gd name="connsiteX1" fmla="*/ 84049 w 3938778"/>
              <a:gd name="connsiteY1" fmla="*/ 0 h 1609202"/>
              <a:gd name="connsiteX2" fmla="*/ 3854729 w 3938778"/>
              <a:gd name="connsiteY2" fmla="*/ 0 h 1609202"/>
              <a:gd name="connsiteX3" fmla="*/ 3938778 w 3938778"/>
              <a:gd name="connsiteY3" fmla="*/ 84049 h 1609202"/>
              <a:gd name="connsiteX4" fmla="*/ 3938778 w 3938778"/>
              <a:gd name="connsiteY4" fmla="*/ 1525153 h 1609202"/>
              <a:gd name="connsiteX5" fmla="*/ 3854729 w 3938778"/>
              <a:gd name="connsiteY5" fmla="*/ 1609202 h 1609202"/>
              <a:gd name="connsiteX6" fmla="*/ 84049 w 3938778"/>
              <a:gd name="connsiteY6" fmla="*/ 1609202 h 1609202"/>
              <a:gd name="connsiteX7" fmla="*/ 0 w 3938778"/>
              <a:gd name="connsiteY7" fmla="*/ 1525153 h 1609202"/>
              <a:gd name="connsiteX8" fmla="*/ 0 w 3938778"/>
              <a:gd name="connsiteY8" fmla="*/ 84049 h 1609202"/>
              <a:gd name="connsiteX0" fmla="*/ 212359 w 4151137"/>
              <a:gd name="connsiteY0" fmla="*/ 126307 h 1651460"/>
              <a:gd name="connsiteX1" fmla="*/ 237486 w 4151137"/>
              <a:gd name="connsiteY1" fmla="*/ 63809 h 1651460"/>
              <a:gd name="connsiteX2" fmla="*/ 296408 w 4151137"/>
              <a:gd name="connsiteY2" fmla="*/ 42258 h 1651460"/>
              <a:gd name="connsiteX3" fmla="*/ 4067088 w 4151137"/>
              <a:gd name="connsiteY3" fmla="*/ 42258 h 1651460"/>
              <a:gd name="connsiteX4" fmla="*/ 4151137 w 4151137"/>
              <a:gd name="connsiteY4" fmla="*/ 126307 h 1651460"/>
              <a:gd name="connsiteX5" fmla="*/ 4151137 w 4151137"/>
              <a:gd name="connsiteY5" fmla="*/ 1567411 h 1651460"/>
              <a:gd name="connsiteX6" fmla="*/ 4067088 w 4151137"/>
              <a:gd name="connsiteY6" fmla="*/ 1651460 h 1651460"/>
              <a:gd name="connsiteX7" fmla="*/ 296408 w 4151137"/>
              <a:gd name="connsiteY7" fmla="*/ 1651460 h 1651460"/>
              <a:gd name="connsiteX8" fmla="*/ 212359 w 4151137"/>
              <a:gd name="connsiteY8" fmla="*/ 1567411 h 1651460"/>
              <a:gd name="connsiteX9" fmla="*/ 212359 w 4151137"/>
              <a:gd name="connsiteY9" fmla="*/ 126307 h 1651460"/>
              <a:gd name="connsiteX0" fmla="*/ 212359 w 4151137"/>
              <a:gd name="connsiteY0" fmla="*/ 84049 h 1609202"/>
              <a:gd name="connsiteX1" fmla="*/ 237486 w 4151137"/>
              <a:gd name="connsiteY1" fmla="*/ 21551 h 1609202"/>
              <a:gd name="connsiteX2" fmla="*/ 296408 w 4151137"/>
              <a:gd name="connsiteY2" fmla="*/ 0 h 1609202"/>
              <a:gd name="connsiteX3" fmla="*/ 4067088 w 4151137"/>
              <a:gd name="connsiteY3" fmla="*/ 0 h 1609202"/>
              <a:gd name="connsiteX4" fmla="*/ 4151137 w 4151137"/>
              <a:gd name="connsiteY4" fmla="*/ 84049 h 1609202"/>
              <a:gd name="connsiteX5" fmla="*/ 4151137 w 4151137"/>
              <a:gd name="connsiteY5" fmla="*/ 1525153 h 1609202"/>
              <a:gd name="connsiteX6" fmla="*/ 4067088 w 4151137"/>
              <a:gd name="connsiteY6" fmla="*/ 1609202 h 1609202"/>
              <a:gd name="connsiteX7" fmla="*/ 296408 w 4151137"/>
              <a:gd name="connsiteY7" fmla="*/ 1609202 h 1609202"/>
              <a:gd name="connsiteX8" fmla="*/ 212359 w 4151137"/>
              <a:gd name="connsiteY8" fmla="*/ 1525153 h 1609202"/>
              <a:gd name="connsiteX9" fmla="*/ 212359 w 4151137"/>
              <a:gd name="connsiteY9" fmla="*/ 84049 h 1609202"/>
              <a:gd name="connsiteX0" fmla="*/ 21 w 3938799"/>
              <a:gd name="connsiteY0" fmla="*/ 85645 h 1610798"/>
              <a:gd name="connsiteX1" fmla="*/ 25148 w 3938799"/>
              <a:gd name="connsiteY1" fmla="*/ 23147 h 1610798"/>
              <a:gd name="connsiteX2" fmla="*/ 84070 w 3938799"/>
              <a:gd name="connsiteY2" fmla="*/ 1596 h 1610798"/>
              <a:gd name="connsiteX3" fmla="*/ 3854750 w 3938799"/>
              <a:gd name="connsiteY3" fmla="*/ 1596 h 1610798"/>
              <a:gd name="connsiteX4" fmla="*/ 3938799 w 3938799"/>
              <a:gd name="connsiteY4" fmla="*/ 85645 h 1610798"/>
              <a:gd name="connsiteX5" fmla="*/ 3938799 w 3938799"/>
              <a:gd name="connsiteY5" fmla="*/ 1526749 h 1610798"/>
              <a:gd name="connsiteX6" fmla="*/ 3854750 w 3938799"/>
              <a:gd name="connsiteY6" fmla="*/ 1610798 h 1610798"/>
              <a:gd name="connsiteX7" fmla="*/ 84070 w 3938799"/>
              <a:gd name="connsiteY7" fmla="*/ 1610798 h 1610798"/>
              <a:gd name="connsiteX8" fmla="*/ 21 w 3938799"/>
              <a:gd name="connsiteY8" fmla="*/ 1526749 h 1610798"/>
              <a:gd name="connsiteX9" fmla="*/ 21 w 3938799"/>
              <a:gd name="connsiteY9" fmla="*/ 85645 h 1610798"/>
              <a:gd name="connsiteX0" fmla="*/ 221900 w 4160678"/>
              <a:gd name="connsiteY0" fmla="*/ 126307 h 1651460"/>
              <a:gd name="connsiteX1" fmla="*/ 220833 w 4160678"/>
              <a:gd name="connsiteY1" fmla="*/ 63809 h 1651460"/>
              <a:gd name="connsiteX2" fmla="*/ 305949 w 4160678"/>
              <a:gd name="connsiteY2" fmla="*/ 42258 h 1651460"/>
              <a:gd name="connsiteX3" fmla="*/ 4076629 w 4160678"/>
              <a:gd name="connsiteY3" fmla="*/ 42258 h 1651460"/>
              <a:gd name="connsiteX4" fmla="*/ 4160678 w 4160678"/>
              <a:gd name="connsiteY4" fmla="*/ 126307 h 1651460"/>
              <a:gd name="connsiteX5" fmla="*/ 4160678 w 4160678"/>
              <a:gd name="connsiteY5" fmla="*/ 1567411 h 1651460"/>
              <a:gd name="connsiteX6" fmla="*/ 4076629 w 4160678"/>
              <a:gd name="connsiteY6" fmla="*/ 1651460 h 1651460"/>
              <a:gd name="connsiteX7" fmla="*/ 305949 w 4160678"/>
              <a:gd name="connsiteY7" fmla="*/ 1651460 h 1651460"/>
              <a:gd name="connsiteX8" fmla="*/ 221900 w 4160678"/>
              <a:gd name="connsiteY8" fmla="*/ 1567411 h 1651460"/>
              <a:gd name="connsiteX9" fmla="*/ 221900 w 4160678"/>
              <a:gd name="connsiteY9" fmla="*/ 126307 h 1651460"/>
              <a:gd name="connsiteX0" fmla="*/ 222785 w 4161563"/>
              <a:gd name="connsiteY0" fmla="*/ 132298 h 1657451"/>
              <a:gd name="connsiteX1" fmla="*/ 219337 w 4161563"/>
              <a:gd name="connsiteY1" fmla="*/ 55513 h 1657451"/>
              <a:gd name="connsiteX2" fmla="*/ 306834 w 4161563"/>
              <a:gd name="connsiteY2" fmla="*/ 48249 h 1657451"/>
              <a:gd name="connsiteX3" fmla="*/ 4077514 w 4161563"/>
              <a:gd name="connsiteY3" fmla="*/ 48249 h 1657451"/>
              <a:gd name="connsiteX4" fmla="*/ 4161563 w 4161563"/>
              <a:gd name="connsiteY4" fmla="*/ 132298 h 1657451"/>
              <a:gd name="connsiteX5" fmla="*/ 4161563 w 4161563"/>
              <a:gd name="connsiteY5" fmla="*/ 1573402 h 1657451"/>
              <a:gd name="connsiteX6" fmla="*/ 4077514 w 4161563"/>
              <a:gd name="connsiteY6" fmla="*/ 1657451 h 1657451"/>
              <a:gd name="connsiteX7" fmla="*/ 306834 w 4161563"/>
              <a:gd name="connsiteY7" fmla="*/ 1657451 h 1657451"/>
              <a:gd name="connsiteX8" fmla="*/ 222785 w 4161563"/>
              <a:gd name="connsiteY8" fmla="*/ 1573402 h 1657451"/>
              <a:gd name="connsiteX9" fmla="*/ 222785 w 4161563"/>
              <a:gd name="connsiteY9" fmla="*/ 132298 h 1657451"/>
              <a:gd name="connsiteX0" fmla="*/ 8993 w 3947771"/>
              <a:gd name="connsiteY0" fmla="*/ 132298 h 1657451"/>
              <a:gd name="connsiteX1" fmla="*/ 5545 w 3947771"/>
              <a:gd name="connsiteY1" fmla="*/ 55513 h 1657451"/>
              <a:gd name="connsiteX2" fmla="*/ 93042 w 3947771"/>
              <a:gd name="connsiteY2" fmla="*/ 48249 h 1657451"/>
              <a:gd name="connsiteX3" fmla="*/ 3863722 w 3947771"/>
              <a:gd name="connsiteY3" fmla="*/ 48249 h 1657451"/>
              <a:gd name="connsiteX4" fmla="*/ 3947771 w 3947771"/>
              <a:gd name="connsiteY4" fmla="*/ 132298 h 1657451"/>
              <a:gd name="connsiteX5" fmla="*/ 3947771 w 3947771"/>
              <a:gd name="connsiteY5" fmla="*/ 1573402 h 1657451"/>
              <a:gd name="connsiteX6" fmla="*/ 3863722 w 3947771"/>
              <a:gd name="connsiteY6" fmla="*/ 1657451 h 1657451"/>
              <a:gd name="connsiteX7" fmla="*/ 93042 w 3947771"/>
              <a:gd name="connsiteY7" fmla="*/ 1657451 h 1657451"/>
              <a:gd name="connsiteX8" fmla="*/ 8993 w 3947771"/>
              <a:gd name="connsiteY8" fmla="*/ 1573402 h 1657451"/>
              <a:gd name="connsiteX9" fmla="*/ 8993 w 3947771"/>
              <a:gd name="connsiteY9" fmla="*/ 132298 h 1657451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12575 w 3951353"/>
              <a:gd name="connsiteY0" fmla="*/ 1632501 h 1716550"/>
              <a:gd name="connsiteX1" fmla="*/ 9127 w 3951353"/>
              <a:gd name="connsiteY1" fmla="*/ 114612 h 1716550"/>
              <a:gd name="connsiteX2" fmla="*/ 96624 w 3951353"/>
              <a:gd name="connsiteY2" fmla="*/ 107348 h 1716550"/>
              <a:gd name="connsiteX3" fmla="*/ 3867304 w 3951353"/>
              <a:gd name="connsiteY3" fmla="*/ 107348 h 1716550"/>
              <a:gd name="connsiteX4" fmla="*/ 3951353 w 3951353"/>
              <a:gd name="connsiteY4" fmla="*/ 191397 h 1716550"/>
              <a:gd name="connsiteX5" fmla="*/ 3951353 w 3951353"/>
              <a:gd name="connsiteY5" fmla="*/ 1632501 h 1716550"/>
              <a:gd name="connsiteX6" fmla="*/ 3867304 w 3951353"/>
              <a:gd name="connsiteY6" fmla="*/ 1716550 h 1716550"/>
              <a:gd name="connsiteX7" fmla="*/ 96624 w 3951353"/>
              <a:gd name="connsiteY7" fmla="*/ 1716550 h 1716550"/>
              <a:gd name="connsiteX8" fmla="*/ 12575 w 3951353"/>
              <a:gd name="connsiteY8" fmla="*/ 1632501 h 1716550"/>
              <a:gd name="connsiteX0" fmla="*/ 9770 w 3948548"/>
              <a:gd name="connsiteY0" fmla="*/ 1632631 h 1716680"/>
              <a:gd name="connsiteX1" fmla="*/ 6322 w 3948548"/>
              <a:gd name="connsiteY1" fmla="*/ 114742 h 1716680"/>
              <a:gd name="connsiteX2" fmla="*/ 93819 w 3948548"/>
              <a:gd name="connsiteY2" fmla="*/ 107478 h 1716680"/>
              <a:gd name="connsiteX3" fmla="*/ 3864499 w 3948548"/>
              <a:gd name="connsiteY3" fmla="*/ 107478 h 1716680"/>
              <a:gd name="connsiteX4" fmla="*/ 3948548 w 3948548"/>
              <a:gd name="connsiteY4" fmla="*/ 191527 h 1716680"/>
              <a:gd name="connsiteX5" fmla="*/ 3948548 w 3948548"/>
              <a:gd name="connsiteY5" fmla="*/ 1632631 h 1716680"/>
              <a:gd name="connsiteX6" fmla="*/ 3864499 w 3948548"/>
              <a:gd name="connsiteY6" fmla="*/ 1716680 h 1716680"/>
              <a:gd name="connsiteX7" fmla="*/ 93819 w 3948548"/>
              <a:gd name="connsiteY7" fmla="*/ 1716680 h 1716680"/>
              <a:gd name="connsiteX8" fmla="*/ 9770 w 3948548"/>
              <a:gd name="connsiteY8" fmla="*/ 1632631 h 1716680"/>
              <a:gd name="connsiteX0" fmla="*/ 6731 w 3945509"/>
              <a:gd name="connsiteY0" fmla="*/ 1632631 h 1780851"/>
              <a:gd name="connsiteX1" fmla="*/ 3283 w 3945509"/>
              <a:gd name="connsiteY1" fmla="*/ 114742 h 1780851"/>
              <a:gd name="connsiteX2" fmla="*/ 90780 w 3945509"/>
              <a:gd name="connsiteY2" fmla="*/ 107478 h 1780851"/>
              <a:gd name="connsiteX3" fmla="*/ 3861460 w 3945509"/>
              <a:gd name="connsiteY3" fmla="*/ 107478 h 1780851"/>
              <a:gd name="connsiteX4" fmla="*/ 3945509 w 3945509"/>
              <a:gd name="connsiteY4" fmla="*/ 191527 h 1780851"/>
              <a:gd name="connsiteX5" fmla="*/ 3945509 w 3945509"/>
              <a:gd name="connsiteY5" fmla="*/ 1632631 h 1780851"/>
              <a:gd name="connsiteX6" fmla="*/ 3861460 w 3945509"/>
              <a:gd name="connsiteY6" fmla="*/ 1716680 h 1780851"/>
              <a:gd name="connsiteX7" fmla="*/ 90780 w 3945509"/>
              <a:gd name="connsiteY7" fmla="*/ 1716680 h 1780851"/>
              <a:gd name="connsiteX8" fmla="*/ 6731 w 3945509"/>
              <a:gd name="connsiteY8" fmla="*/ 1632631 h 1780851"/>
              <a:gd name="connsiteX0" fmla="*/ 5635 w 3944413"/>
              <a:gd name="connsiteY0" fmla="*/ 1632631 h 1730124"/>
              <a:gd name="connsiteX1" fmla="*/ 2187 w 3944413"/>
              <a:gd name="connsiteY1" fmla="*/ 114742 h 1730124"/>
              <a:gd name="connsiteX2" fmla="*/ 89684 w 3944413"/>
              <a:gd name="connsiteY2" fmla="*/ 107478 h 1730124"/>
              <a:gd name="connsiteX3" fmla="*/ 3860364 w 3944413"/>
              <a:gd name="connsiteY3" fmla="*/ 107478 h 1730124"/>
              <a:gd name="connsiteX4" fmla="*/ 3944413 w 3944413"/>
              <a:gd name="connsiteY4" fmla="*/ 191527 h 1730124"/>
              <a:gd name="connsiteX5" fmla="*/ 3944413 w 3944413"/>
              <a:gd name="connsiteY5" fmla="*/ 1632631 h 1730124"/>
              <a:gd name="connsiteX6" fmla="*/ 3860364 w 3944413"/>
              <a:gd name="connsiteY6" fmla="*/ 1716680 h 1730124"/>
              <a:gd name="connsiteX7" fmla="*/ 89684 w 3944413"/>
              <a:gd name="connsiteY7" fmla="*/ 1716680 h 1730124"/>
              <a:gd name="connsiteX8" fmla="*/ 5635 w 3944413"/>
              <a:gd name="connsiteY8" fmla="*/ 1632631 h 1730124"/>
              <a:gd name="connsiteX0" fmla="*/ 6730 w 3945508"/>
              <a:gd name="connsiteY0" fmla="*/ 1632631 h 1718001"/>
              <a:gd name="connsiteX1" fmla="*/ 3282 w 3945508"/>
              <a:gd name="connsiteY1" fmla="*/ 114742 h 1718001"/>
              <a:gd name="connsiteX2" fmla="*/ 90779 w 3945508"/>
              <a:gd name="connsiteY2" fmla="*/ 107478 h 1718001"/>
              <a:gd name="connsiteX3" fmla="*/ 3861459 w 3945508"/>
              <a:gd name="connsiteY3" fmla="*/ 107478 h 1718001"/>
              <a:gd name="connsiteX4" fmla="*/ 3945508 w 3945508"/>
              <a:gd name="connsiteY4" fmla="*/ 191527 h 1718001"/>
              <a:gd name="connsiteX5" fmla="*/ 3945508 w 3945508"/>
              <a:gd name="connsiteY5" fmla="*/ 1632631 h 1718001"/>
              <a:gd name="connsiteX6" fmla="*/ 3861459 w 3945508"/>
              <a:gd name="connsiteY6" fmla="*/ 1716680 h 1718001"/>
              <a:gd name="connsiteX7" fmla="*/ 90779 w 3945508"/>
              <a:gd name="connsiteY7" fmla="*/ 1716680 h 1718001"/>
              <a:gd name="connsiteX8" fmla="*/ 6730 w 3945508"/>
              <a:gd name="connsiteY8" fmla="*/ 1632631 h 1718001"/>
              <a:gd name="connsiteX0" fmla="*/ 5541 w 3944319"/>
              <a:gd name="connsiteY0" fmla="*/ 1632631 h 1716680"/>
              <a:gd name="connsiteX1" fmla="*/ 2093 w 3944319"/>
              <a:gd name="connsiteY1" fmla="*/ 114742 h 1716680"/>
              <a:gd name="connsiteX2" fmla="*/ 89590 w 3944319"/>
              <a:gd name="connsiteY2" fmla="*/ 107478 h 1716680"/>
              <a:gd name="connsiteX3" fmla="*/ 3860270 w 3944319"/>
              <a:gd name="connsiteY3" fmla="*/ 107478 h 1716680"/>
              <a:gd name="connsiteX4" fmla="*/ 3944319 w 3944319"/>
              <a:gd name="connsiteY4" fmla="*/ 191527 h 1716680"/>
              <a:gd name="connsiteX5" fmla="*/ 3944319 w 3944319"/>
              <a:gd name="connsiteY5" fmla="*/ 1632631 h 1716680"/>
              <a:gd name="connsiteX6" fmla="*/ 3860270 w 3944319"/>
              <a:gd name="connsiteY6" fmla="*/ 1716680 h 1716680"/>
              <a:gd name="connsiteX7" fmla="*/ 89590 w 3944319"/>
              <a:gd name="connsiteY7" fmla="*/ 1716680 h 1716680"/>
              <a:gd name="connsiteX8" fmla="*/ 5541 w 3944319"/>
              <a:gd name="connsiteY8" fmla="*/ 1632631 h 1716680"/>
              <a:gd name="connsiteX0" fmla="*/ 4066 w 3942844"/>
              <a:gd name="connsiteY0" fmla="*/ 1541301 h 1625350"/>
              <a:gd name="connsiteX1" fmla="*/ 618 w 3942844"/>
              <a:gd name="connsiteY1" fmla="*/ 23412 h 1625350"/>
              <a:gd name="connsiteX2" fmla="*/ 88115 w 3942844"/>
              <a:gd name="connsiteY2" fmla="*/ 16148 h 1625350"/>
              <a:gd name="connsiteX3" fmla="*/ 3858795 w 3942844"/>
              <a:gd name="connsiteY3" fmla="*/ 16148 h 1625350"/>
              <a:gd name="connsiteX4" fmla="*/ 3942844 w 3942844"/>
              <a:gd name="connsiteY4" fmla="*/ 100197 h 1625350"/>
              <a:gd name="connsiteX5" fmla="*/ 3942844 w 3942844"/>
              <a:gd name="connsiteY5" fmla="*/ 1541301 h 1625350"/>
              <a:gd name="connsiteX6" fmla="*/ 3858795 w 3942844"/>
              <a:gd name="connsiteY6" fmla="*/ 1625350 h 1625350"/>
              <a:gd name="connsiteX7" fmla="*/ 88115 w 3942844"/>
              <a:gd name="connsiteY7" fmla="*/ 1625350 h 1625350"/>
              <a:gd name="connsiteX8" fmla="*/ 4066 w 3942844"/>
              <a:gd name="connsiteY8" fmla="*/ 1541301 h 1625350"/>
              <a:gd name="connsiteX0" fmla="*/ 4276 w 3943054"/>
              <a:gd name="connsiteY0" fmla="*/ 1541301 h 1625350"/>
              <a:gd name="connsiteX1" fmla="*/ 828 w 3943054"/>
              <a:gd name="connsiteY1" fmla="*/ 23412 h 1625350"/>
              <a:gd name="connsiteX2" fmla="*/ 88325 w 3943054"/>
              <a:gd name="connsiteY2" fmla="*/ 16148 h 1625350"/>
              <a:gd name="connsiteX3" fmla="*/ 3859005 w 3943054"/>
              <a:gd name="connsiteY3" fmla="*/ 16148 h 1625350"/>
              <a:gd name="connsiteX4" fmla="*/ 3943054 w 3943054"/>
              <a:gd name="connsiteY4" fmla="*/ 100197 h 1625350"/>
              <a:gd name="connsiteX5" fmla="*/ 3943054 w 3943054"/>
              <a:gd name="connsiteY5" fmla="*/ 1541301 h 1625350"/>
              <a:gd name="connsiteX6" fmla="*/ 3859005 w 3943054"/>
              <a:gd name="connsiteY6" fmla="*/ 1625350 h 1625350"/>
              <a:gd name="connsiteX7" fmla="*/ 88325 w 3943054"/>
              <a:gd name="connsiteY7" fmla="*/ 1625350 h 1625350"/>
              <a:gd name="connsiteX8" fmla="*/ 4276 w 3943054"/>
              <a:gd name="connsiteY8" fmla="*/ 1541301 h 1625350"/>
              <a:gd name="connsiteX0" fmla="*/ 3584 w 3942362"/>
              <a:gd name="connsiteY0" fmla="*/ 1541301 h 1625350"/>
              <a:gd name="connsiteX1" fmla="*/ 136 w 3942362"/>
              <a:gd name="connsiteY1" fmla="*/ 23412 h 1625350"/>
              <a:gd name="connsiteX2" fmla="*/ 87633 w 3942362"/>
              <a:gd name="connsiteY2" fmla="*/ 16148 h 1625350"/>
              <a:gd name="connsiteX3" fmla="*/ 3858313 w 3942362"/>
              <a:gd name="connsiteY3" fmla="*/ 16148 h 1625350"/>
              <a:gd name="connsiteX4" fmla="*/ 3942362 w 3942362"/>
              <a:gd name="connsiteY4" fmla="*/ 100197 h 1625350"/>
              <a:gd name="connsiteX5" fmla="*/ 3942362 w 3942362"/>
              <a:gd name="connsiteY5" fmla="*/ 1541301 h 1625350"/>
              <a:gd name="connsiteX6" fmla="*/ 3858313 w 3942362"/>
              <a:gd name="connsiteY6" fmla="*/ 1625350 h 1625350"/>
              <a:gd name="connsiteX7" fmla="*/ 87633 w 3942362"/>
              <a:gd name="connsiteY7" fmla="*/ 1625350 h 1625350"/>
              <a:gd name="connsiteX8" fmla="*/ 3584 w 3942362"/>
              <a:gd name="connsiteY8" fmla="*/ 1541301 h 1625350"/>
              <a:gd name="connsiteX0" fmla="*/ 4276 w 3943054"/>
              <a:gd name="connsiteY0" fmla="*/ 1525692 h 1609741"/>
              <a:gd name="connsiteX1" fmla="*/ 828 w 3943054"/>
              <a:gd name="connsiteY1" fmla="*/ 7803 h 1609741"/>
              <a:gd name="connsiteX2" fmla="*/ 88325 w 3943054"/>
              <a:gd name="connsiteY2" fmla="*/ 539 h 1609741"/>
              <a:gd name="connsiteX3" fmla="*/ 3859005 w 3943054"/>
              <a:gd name="connsiteY3" fmla="*/ 539 h 1609741"/>
              <a:gd name="connsiteX4" fmla="*/ 3943054 w 3943054"/>
              <a:gd name="connsiteY4" fmla="*/ 84588 h 1609741"/>
              <a:gd name="connsiteX5" fmla="*/ 3943054 w 3943054"/>
              <a:gd name="connsiteY5" fmla="*/ 1525692 h 1609741"/>
              <a:gd name="connsiteX6" fmla="*/ 3859005 w 3943054"/>
              <a:gd name="connsiteY6" fmla="*/ 1609741 h 1609741"/>
              <a:gd name="connsiteX7" fmla="*/ 88325 w 3943054"/>
              <a:gd name="connsiteY7" fmla="*/ 1609741 h 1609741"/>
              <a:gd name="connsiteX8" fmla="*/ 4276 w 3943054"/>
              <a:gd name="connsiteY8" fmla="*/ 1525692 h 1609741"/>
              <a:gd name="connsiteX0" fmla="*/ 3584 w 3942362"/>
              <a:gd name="connsiteY0" fmla="*/ 1525692 h 1609741"/>
              <a:gd name="connsiteX1" fmla="*/ 136 w 3942362"/>
              <a:gd name="connsiteY1" fmla="*/ 7803 h 1609741"/>
              <a:gd name="connsiteX2" fmla="*/ 87633 w 3942362"/>
              <a:gd name="connsiteY2" fmla="*/ 539 h 1609741"/>
              <a:gd name="connsiteX3" fmla="*/ 3858313 w 3942362"/>
              <a:gd name="connsiteY3" fmla="*/ 539 h 1609741"/>
              <a:gd name="connsiteX4" fmla="*/ 3942362 w 3942362"/>
              <a:gd name="connsiteY4" fmla="*/ 84588 h 1609741"/>
              <a:gd name="connsiteX5" fmla="*/ 3942362 w 3942362"/>
              <a:gd name="connsiteY5" fmla="*/ 1525692 h 1609741"/>
              <a:gd name="connsiteX6" fmla="*/ 3858313 w 3942362"/>
              <a:gd name="connsiteY6" fmla="*/ 1609741 h 1609741"/>
              <a:gd name="connsiteX7" fmla="*/ 87633 w 3942362"/>
              <a:gd name="connsiteY7" fmla="*/ 1609741 h 1609741"/>
              <a:gd name="connsiteX8" fmla="*/ 3584 w 3942362"/>
              <a:gd name="connsiteY8" fmla="*/ 1525692 h 1609741"/>
              <a:gd name="connsiteX0" fmla="*/ 3644 w 3942422"/>
              <a:gd name="connsiteY0" fmla="*/ 1525692 h 1609741"/>
              <a:gd name="connsiteX1" fmla="*/ 196 w 3942422"/>
              <a:gd name="connsiteY1" fmla="*/ 7803 h 1609741"/>
              <a:gd name="connsiteX2" fmla="*/ 87693 w 3942422"/>
              <a:gd name="connsiteY2" fmla="*/ 539 h 1609741"/>
              <a:gd name="connsiteX3" fmla="*/ 3858373 w 3942422"/>
              <a:gd name="connsiteY3" fmla="*/ 539 h 1609741"/>
              <a:gd name="connsiteX4" fmla="*/ 3942422 w 3942422"/>
              <a:gd name="connsiteY4" fmla="*/ 84588 h 1609741"/>
              <a:gd name="connsiteX5" fmla="*/ 3942422 w 3942422"/>
              <a:gd name="connsiteY5" fmla="*/ 1525692 h 1609741"/>
              <a:gd name="connsiteX6" fmla="*/ 3858373 w 3942422"/>
              <a:gd name="connsiteY6" fmla="*/ 1609741 h 1609741"/>
              <a:gd name="connsiteX7" fmla="*/ 87693 w 3942422"/>
              <a:gd name="connsiteY7" fmla="*/ 1609741 h 1609741"/>
              <a:gd name="connsiteX8" fmla="*/ 3644 w 3942422"/>
              <a:gd name="connsiteY8" fmla="*/ 1525692 h 1609741"/>
              <a:gd name="connsiteX0" fmla="*/ 225140 w 4163918"/>
              <a:gd name="connsiteY0" fmla="*/ 1528731 h 1674428"/>
              <a:gd name="connsiteX1" fmla="*/ 224074 w 4163918"/>
              <a:gd name="connsiteY1" fmla="*/ 3699 h 1674428"/>
              <a:gd name="connsiteX2" fmla="*/ 309189 w 4163918"/>
              <a:gd name="connsiteY2" fmla="*/ 3578 h 1674428"/>
              <a:gd name="connsiteX3" fmla="*/ 4079869 w 4163918"/>
              <a:gd name="connsiteY3" fmla="*/ 3578 h 1674428"/>
              <a:gd name="connsiteX4" fmla="*/ 4163918 w 4163918"/>
              <a:gd name="connsiteY4" fmla="*/ 87627 h 1674428"/>
              <a:gd name="connsiteX5" fmla="*/ 4163918 w 4163918"/>
              <a:gd name="connsiteY5" fmla="*/ 1528731 h 1674428"/>
              <a:gd name="connsiteX6" fmla="*/ 4079869 w 4163918"/>
              <a:gd name="connsiteY6" fmla="*/ 1612780 h 1674428"/>
              <a:gd name="connsiteX7" fmla="*/ 309189 w 4163918"/>
              <a:gd name="connsiteY7" fmla="*/ 1612780 h 1674428"/>
              <a:gd name="connsiteX8" fmla="*/ 225140 w 4163918"/>
              <a:gd name="connsiteY8" fmla="*/ 1528731 h 1674428"/>
              <a:gd name="connsiteX0" fmla="*/ 6880 w 3945658"/>
              <a:gd name="connsiteY0" fmla="*/ 1528731 h 1674428"/>
              <a:gd name="connsiteX1" fmla="*/ 5814 w 3945658"/>
              <a:gd name="connsiteY1" fmla="*/ 3699 h 1674428"/>
              <a:gd name="connsiteX2" fmla="*/ 90929 w 3945658"/>
              <a:gd name="connsiteY2" fmla="*/ 3578 h 1674428"/>
              <a:gd name="connsiteX3" fmla="*/ 3861609 w 3945658"/>
              <a:gd name="connsiteY3" fmla="*/ 3578 h 1674428"/>
              <a:gd name="connsiteX4" fmla="*/ 3945658 w 3945658"/>
              <a:gd name="connsiteY4" fmla="*/ 87627 h 1674428"/>
              <a:gd name="connsiteX5" fmla="*/ 3945658 w 3945658"/>
              <a:gd name="connsiteY5" fmla="*/ 1528731 h 1674428"/>
              <a:gd name="connsiteX6" fmla="*/ 3861609 w 3945658"/>
              <a:gd name="connsiteY6" fmla="*/ 1612780 h 1674428"/>
              <a:gd name="connsiteX7" fmla="*/ 90929 w 3945658"/>
              <a:gd name="connsiteY7" fmla="*/ 1612780 h 1674428"/>
              <a:gd name="connsiteX8" fmla="*/ 6880 w 3945658"/>
              <a:gd name="connsiteY8" fmla="*/ 1528731 h 1674428"/>
              <a:gd name="connsiteX0" fmla="*/ 225140 w 4163918"/>
              <a:gd name="connsiteY0" fmla="*/ 1526452 h 1671925"/>
              <a:gd name="connsiteX1" fmla="*/ 224074 w 4163918"/>
              <a:gd name="connsiteY1" fmla="*/ 4595 h 1671925"/>
              <a:gd name="connsiteX2" fmla="*/ 309189 w 4163918"/>
              <a:gd name="connsiteY2" fmla="*/ 1299 h 1671925"/>
              <a:gd name="connsiteX3" fmla="*/ 4079869 w 4163918"/>
              <a:gd name="connsiteY3" fmla="*/ 1299 h 1671925"/>
              <a:gd name="connsiteX4" fmla="*/ 4163918 w 4163918"/>
              <a:gd name="connsiteY4" fmla="*/ 85348 h 1671925"/>
              <a:gd name="connsiteX5" fmla="*/ 4163918 w 4163918"/>
              <a:gd name="connsiteY5" fmla="*/ 1526452 h 1671925"/>
              <a:gd name="connsiteX6" fmla="*/ 4079869 w 4163918"/>
              <a:gd name="connsiteY6" fmla="*/ 1610501 h 1671925"/>
              <a:gd name="connsiteX7" fmla="*/ 309189 w 4163918"/>
              <a:gd name="connsiteY7" fmla="*/ 1610501 h 1671925"/>
              <a:gd name="connsiteX8" fmla="*/ 225140 w 4163918"/>
              <a:gd name="connsiteY8" fmla="*/ 1526452 h 1671925"/>
              <a:gd name="connsiteX0" fmla="*/ 6880 w 3945658"/>
              <a:gd name="connsiteY0" fmla="*/ 1527596 h 1673069"/>
              <a:gd name="connsiteX1" fmla="*/ 5814 w 3945658"/>
              <a:gd name="connsiteY1" fmla="*/ 5739 h 1673069"/>
              <a:gd name="connsiteX2" fmla="*/ 90929 w 3945658"/>
              <a:gd name="connsiteY2" fmla="*/ 2443 h 1673069"/>
              <a:gd name="connsiteX3" fmla="*/ 3861609 w 3945658"/>
              <a:gd name="connsiteY3" fmla="*/ 2443 h 1673069"/>
              <a:gd name="connsiteX4" fmla="*/ 3945658 w 3945658"/>
              <a:gd name="connsiteY4" fmla="*/ 86492 h 1673069"/>
              <a:gd name="connsiteX5" fmla="*/ 3945658 w 3945658"/>
              <a:gd name="connsiteY5" fmla="*/ 1527596 h 1673069"/>
              <a:gd name="connsiteX6" fmla="*/ 3861609 w 3945658"/>
              <a:gd name="connsiteY6" fmla="*/ 1611645 h 1673069"/>
              <a:gd name="connsiteX7" fmla="*/ 90929 w 3945658"/>
              <a:gd name="connsiteY7" fmla="*/ 1611645 h 1673069"/>
              <a:gd name="connsiteX8" fmla="*/ 6880 w 3945658"/>
              <a:gd name="connsiteY8" fmla="*/ 1527596 h 1673069"/>
              <a:gd name="connsiteX0" fmla="*/ 4095 w 3942873"/>
              <a:gd name="connsiteY0" fmla="*/ 1527596 h 1611653"/>
              <a:gd name="connsiteX1" fmla="*/ 3029 w 3942873"/>
              <a:gd name="connsiteY1" fmla="*/ 5739 h 1611653"/>
              <a:gd name="connsiteX2" fmla="*/ 88144 w 3942873"/>
              <a:gd name="connsiteY2" fmla="*/ 2443 h 1611653"/>
              <a:gd name="connsiteX3" fmla="*/ 3858824 w 3942873"/>
              <a:gd name="connsiteY3" fmla="*/ 2443 h 1611653"/>
              <a:gd name="connsiteX4" fmla="*/ 3942873 w 3942873"/>
              <a:gd name="connsiteY4" fmla="*/ 86492 h 1611653"/>
              <a:gd name="connsiteX5" fmla="*/ 3942873 w 3942873"/>
              <a:gd name="connsiteY5" fmla="*/ 1527596 h 1611653"/>
              <a:gd name="connsiteX6" fmla="*/ 3858824 w 3942873"/>
              <a:gd name="connsiteY6" fmla="*/ 1611645 h 1611653"/>
              <a:gd name="connsiteX7" fmla="*/ 88144 w 3942873"/>
              <a:gd name="connsiteY7" fmla="*/ 1611645 h 1611653"/>
              <a:gd name="connsiteX8" fmla="*/ 4095 w 3942873"/>
              <a:gd name="connsiteY8" fmla="*/ 1527596 h 1611653"/>
              <a:gd name="connsiteX0" fmla="*/ 9512 w 3948290"/>
              <a:gd name="connsiteY0" fmla="*/ 1527596 h 1673069"/>
              <a:gd name="connsiteX1" fmla="*/ 8446 w 3948290"/>
              <a:gd name="connsiteY1" fmla="*/ 5739 h 1673069"/>
              <a:gd name="connsiteX2" fmla="*/ 93561 w 3948290"/>
              <a:gd name="connsiteY2" fmla="*/ 2443 h 1673069"/>
              <a:gd name="connsiteX3" fmla="*/ 3864241 w 3948290"/>
              <a:gd name="connsiteY3" fmla="*/ 2443 h 1673069"/>
              <a:gd name="connsiteX4" fmla="*/ 3948290 w 3948290"/>
              <a:gd name="connsiteY4" fmla="*/ 86492 h 1673069"/>
              <a:gd name="connsiteX5" fmla="*/ 3948290 w 3948290"/>
              <a:gd name="connsiteY5" fmla="*/ 1527596 h 1673069"/>
              <a:gd name="connsiteX6" fmla="*/ 3864241 w 3948290"/>
              <a:gd name="connsiteY6" fmla="*/ 1611645 h 1673069"/>
              <a:gd name="connsiteX7" fmla="*/ 129280 w 3948290"/>
              <a:gd name="connsiteY7" fmla="*/ 1611645 h 1673069"/>
              <a:gd name="connsiteX8" fmla="*/ 9512 w 3948290"/>
              <a:gd name="connsiteY8" fmla="*/ 1527596 h 1673069"/>
              <a:gd name="connsiteX0" fmla="*/ 3242 w 3942020"/>
              <a:gd name="connsiteY0" fmla="*/ 1527596 h 1614938"/>
              <a:gd name="connsiteX1" fmla="*/ 2176 w 3942020"/>
              <a:gd name="connsiteY1" fmla="*/ 5739 h 1614938"/>
              <a:gd name="connsiteX2" fmla="*/ 87291 w 3942020"/>
              <a:gd name="connsiteY2" fmla="*/ 2443 h 1614938"/>
              <a:gd name="connsiteX3" fmla="*/ 3857971 w 3942020"/>
              <a:gd name="connsiteY3" fmla="*/ 2443 h 1614938"/>
              <a:gd name="connsiteX4" fmla="*/ 3942020 w 3942020"/>
              <a:gd name="connsiteY4" fmla="*/ 86492 h 1614938"/>
              <a:gd name="connsiteX5" fmla="*/ 3942020 w 3942020"/>
              <a:gd name="connsiteY5" fmla="*/ 1527596 h 1614938"/>
              <a:gd name="connsiteX6" fmla="*/ 3857971 w 3942020"/>
              <a:gd name="connsiteY6" fmla="*/ 1611645 h 1614938"/>
              <a:gd name="connsiteX7" fmla="*/ 123010 w 3942020"/>
              <a:gd name="connsiteY7" fmla="*/ 1611645 h 1614938"/>
              <a:gd name="connsiteX8" fmla="*/ 3242 w 3942020"/>
              <a:gd name="connsiteY8" fmla="*/ 1527596 h 1614938"/>
              <a:gd name="connsiteX0" fmla="*/ 1552 w 3940330"/>
              <a:gd name="connsiteY0" fmla="*/ 1527596 h 1612398"/>
              <a:gd name="connsiteX1" fmla="*/ 486 w 3940330"/>
              <a:gd name="connsiteY1" fmla="*/ 5739 h 1612398"/>
              <a:gd name="connsiteX2" fmla="*/ 85601 w 3940330"/>
              <a:gd name="connsiteY2" fmla="*/ 2443 h 1612398"/>
              <a:gd name="connsiteX3" fmla="*/ 3856281 w 3940330"/>
              <a:gd name="connsiteY3" fmla="*/ 2443 h 1612398"/>
              <a:gd name="connsiteX4" fmla="*/ 3940330 w 3940330"/>
              <a:gd name="connsiteY4" fmla="*/ 86492 h 1612398"/>
              <a:gd name="connsiteX5" fmla="*/ 3940330 w 3940330"/>
              <a:gd name="connsiteY5" fmla="*/ 1527596 h 1612398"/>
              <a:gd name="connsiteX6" fmla="*/ 3856281 w 3940330"/>
              <a:gd name="connsiteY6" fmla="*/ 1611645 h 1612398"/>
              <a:gd name="connsiteX7" fmla="*/ 121320 w 3940330"/>
              <a:gd name="connsiteY7" fmla="*/ 1611645 h 1612398"/>
              <a:gd name="connsiteX8" fmla="*/ 1552 w 3940330"/>
              <a:gd name="connsiteY8" fmla="*/ 1527596 h 161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330" h="1612398">
                <a:moveTo>
                  <a:pt x="1552" y="1527596"/>
                </a:moveTo>
                <a:cubicBezTo>
                  <a:pt x="463" y="1429014"/>
                  <a:pt x="-671" y="14002"/>
                  <a:pt x="486" y="5739"/>
                </a:cubicBezTo>
                <a:cubicBezTo>
                  <a:pt x="1643" y="-2524"/>
                  <a:pt x="8119" y="-183"/>
                  <a:pt x="85601" y="2443"/>
                </a:cubicBezTo>
                <a:cubicBezTo>
                  <a:pt x="163083" y="5069"/>
                  <a:pt x="2599388" y="2443"/>
                  <a:pt x="3856281" y="2443"/>
                </a:cubicBezTo>
                <a:cubicBezTo>
                  <a:pt x="3902700" y="2443"/>
                  <a:pt x="3940330" y="40073"/>
                  <a:pt x="3940330" y="86492"/>
                </a:cubicBezTo>
                <a:lnTo>
                  <a:pt x="3940330" y="1527596"/>
                </a:lnTo>
                <a:cubicBezTo>
                  <a:pt x="3940330" y="1574015"/>
                  <a:pt x="3902700" y="1611645"/>
                  <a:pt x="3856281" y="1611645"/>
                </a:cubicBezTo>
                <a:lnTo>
                  <a:pt x="121320" y="1611645"/>
                </a:lnTo>
                <a:cubicBezTo>
                  <a:pt x="74901" y="1611645"/>
                  <a:pt x="2641" y="1626178"/>
                  <a:pt x="1552" y="1527596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lIns="360000" tIns="252000" rIns="360000" bIns="360000" rtlCol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70000"/>
              </a:lnSpc>
              <a:defRPr lang="nl-NL" sz="2400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70000"/>
              </a:lnSpc>
              <a:defRPr lang="nl-NL" b="0" dirty="0">
                <a:solidFill>
                  <a:schemeClr val="bg1"/>
                </a:solidFill>
              </a:defRPr>
            </a:lvl5pPr>
            <a:lvl6pPr>
              <a:lnSpc>
                <a:spcPct val="70000"/>
              </a:lnSpc>
              <a:defRPr lang="nl-NL" dirty="0"/>
            </a:lvl6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D1F31-84B9-7AD0-0AF9-B8FC81A9A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81084-999F-2519-46EB-700400978E15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6C18B6-BC83-4FD8-9EF6-D62763BD56F7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E4549-939A-E523-DA75-D11C90DD366B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AD434-7A7D-4353-072D-8C1D1F56AE5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23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96713" y="1467110"/>
            <a:ext cx="5180184" cy="432075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92B3C0DD-4B30-41A4-ACF0-43DCC142E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7132B7D-5165-4EF7-9B98-0281F140107D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ijdelijke aanduiding voor grafiek 7">
            <a:extLst>
              <a:ext uri="{FF2B5EF4-FFF2-40B4-BE49-F238E27FC236}">
                <a16:creationId xmlns:a16="http://schemas.microsoft.com/office/drawing/2014/main" id="{850783B6-C90B-4AAA-90BA-1DAFC9F22AA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15099" y="1467111"/>
            <a:ext cx="5168610" cy="4320756"/>
          </a:xfrm>
          <a:solidFill>
            <a:schemeClr val="bg1">
              <a:lumMod val="95000"/>
            </a:schemeClr>
          </a:solidFill>
        </p:spPr>
        <p:txBody>
          <a:bodyPr tIns="288000" bIns="1440000"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B9816-B2A2-2391-B02F-5E919B03F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51" name="Picture 150" descr="Logo&#10;&#10;Description automatically generated">
            <a:extLst>
              <a:ext uri="{FF2B5EF4-FFF2-40B4-BE49-F238E27FC236}">
                <a16:creationId xmlns:a16="http://schemas.microsoft.com/office/drawing/2014/main" id="{3D6AF872-0FEC-1594-D3F7-7736DF6E0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E21D0-4898-BD90-4E63-B22163057B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570D514-47DC-43BE-8972-E6E3774C9DAF}" type="datetime1">
              <a:rPr lang="nl-NL" smtClean="0"/>
              <a:t>26-9-2024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F6A4D-2AC6-1956-4403-B30B9E3104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0AEC0-24FF-4876-E609-AD7CE960A7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36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tekst 14">
            <a:extLst>
              <a:ext uri="{FF2B5EF4-FFF2-40B4-BE49-F238E27FC236}">
                <a16:creationId xmlns:a16="http://schemas.microsoft.com/office/drawing/2014/main" id="{C209BF21-5280-447B-A53B-6C6365D81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87" name="Tijdelijke aanduiding voor grafiek 7">
            <a:extLst>
              <a:ext uri="{FF2B5EF4-FFF2-40B4-BE49-F238E27FC236}">
                <a16:creationId xmlns:a16="http://schemas.microsoft.com/office/drawing/2014/main" id="{A9C16D6A-032C-433A-A11B-424C800889B5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3498" y="1467111"/>
            <a:ext cx="11201783" cy="4314378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F29FA-A616-4670-65ED-709D2D61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5C05BB4A-FFA8-4956-A889-DBCC6148D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DEC55-46BF-C3DB-291F-DC52FB1E414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10650C-6BBF-46B7-83C2-BFF85AB414B9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5147F-7716-3A46-E6E5-9A6BADF70D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A0A67-3ECE-1AE6-D398-399E659FE5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54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0"/>
            <a:ext cx="5180184" cy="431437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515100" y="1467110"/>
            <a:ext cx="5180182" cy="4320758"/>
          </a:xfrm>
          <a:solidFill>
            <a:schemeClr val="bg1">
              <a:lumMod val="95000"/>
            </a:schemeClr>
          </a:solidFill>
        </p:spPr>
        <p:txBody>
          <a:bodyPr tIns="936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F3BAD7-1631-43B4-803E-B259FAD5CBD9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5FE5AFB-415A-4AB3-98DB-B434D6876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87" y="376238"/>
            <a:ext cx="1923358" cy="724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67B01-5E95-2BC3-3F0F-3627964EA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F9AEE-F0F6-A7AB-61AB-FFCBDA8F95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CC5B2-3191-4E30-9125-0C8D37304D1E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A6144-28C5-8211-E566-5A8D81EE59C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C8083-ED1D-CE0C-C63A-B5737C188E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72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481922" y="1473493"/>
            <a:ext cx="11201783" cy="4314376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38" name="Tijdelijke aanduiding voor tekst 14">
            <a:extLst>
              <a:ext uri="{FF2B5EF4-FFF2-40B4-BE49-F238E27FC236}">
                <a16:creationId xmlns:a16="http://schemas.microsoft.com/office/drawing/2014/main" id="{8DA7C7FA-DB31-4BAA-B073-75C781A5B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DDBAB-F039-3099-4363-CC2CA6EF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711FA9F7-E075-B770-E285-898F2747A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B0A23-FA78-7A2A-2701-9956E0576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63D7851-ED04-4496-940F-A241AAE6E35B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00C9B-8FC5-541B-4510-A64AAE2699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F6EA0-8367-CF39-5388-C89CD23005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25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FC8C1DB-5A16-4DC5-BE9E-D1DB67A9F5BF}"/>
              </a:ext>
            </a:extLst>
          </p:cNvPr>
          <p:cNvSpPr/>
          <p:nvPr userDrawn="1"/>
        </p:nvSpPr>
        <p:spPr>
          <a:xfrm>
            <a:off x="-1587" y="5092700"/>
            <a:ext cx="12192000" cy="177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 noProof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ACCAB-FC4B-4AA0-B92F-53F1DD2A89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506" y="400050"/>
            <a:ext cx="3410222" cy="5036400"/>
          </a:xfrm>
          <a:custGeom>
            <a:avLst/>
            <a:gdLst>
              <a:gd name="connsiteX0" fmla="*/ 0 w 3384000"/>
              <a:gd name="connsiteY0" fmla="*/ 122061 h 5036400"/>
              <a:gd name="connsiteX1" fmla="*/ 122061 w 3384000"/>
              <a:gd name="connsiteY1" fmla="*/ 0 h 5036400"/>
              <a:gd name="connsiteX2" fmla="*/ 3261939 w 3384000"/>
              <a:gd name="connsiteY2" fmla="*/ 0 h 5036400"/>
              <a:gd name="connsiteX3" fmla="*/ 3384000 w 3384000"/>
              <a:gd name="connsiteY3" fmla="*/ 122061 h 5036400"/>
              <a:gd name="connsiteX4" fmla="*/ 3384000 w 3384000"/>
              <a:gd name="connsiteY4" fmla="*/ 4914339 h 5036400"/>
              <a:gd name="connsiteX5" fmla="*/ 3261939 w 3384000"/>
              <a:gd name="connsiteY5" fmla="*/ 5036400 h 5036400"/>
              <a:gd name="connsiteX6" fmla="*/ 122061 w 3384000"/>
              <a:gd name="connsiteY6" fmla="*/ 5036400 h 5036400"/>
              <a:gd name="connsiteX7" fmla="*/ 0 w 3384000"/>
              <a:gd name="connsiteY7" fmla="*/ 4914339 h 5036400"/>
              <a:gd name="connsiteX8" fmla="*/ 0 w 3384000"/>
              <a:gd name="connsiteY8" fmla="*/ 122061 h 5036400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48137 w 3532137"/>
              <a:gd name="connsiteY0" fmla="*/ 390093 h 5304432"/>
              <a:gd name="connsiteX1" fmla="*/ 148137 w 3532137"/>
              <a:gd name="connsiteY1" fmla="*/ 271207 h 5304432"/>
              <a:gd name="connsiteX2" fmla="*/ 270198 w 3532137"/>
              <a:gd name="connsiteY2" fmla="*/ 268032 h 5304432"/>
              <a:gd name="connsiteX3" fmla="*/ 3410076 w 3532137"/>
              <a:gd name="connsiteY3" fmla="*/ 268032 h 5304432"/>
              <a:gd name="connsiteX4" fmla="*/ 3532137 w 3532137"/>
              <a:gd name="connsiteY4" fmla="*/ 390093 h 5304432"/>
              <a:gd name="connsiteX5" fmla="*/ 3532137 w 3532137"/>
              <a:gd name="connsiteY5" fmla="*/ 5182371 h 5304432"/>
              <a:gd name="connsiteX6" fmla="*/ 3410076 w 3532137"/>
              <a:gd name="connsiteY6" fmla="*/ 5304432 h 5304432"/>
              <a:gd name="connsiteX7" fmla="*/ 270198 w 3532137"/>
              <a:gd name="connsiteY7" fmla="*/ 5304432 h 5304432"/>
              <a:gd name="connsiteX8" fmla="*/ 148137 w 3532137"/>
              <a:gd name="connsiteY8" fmla="*/ 5182371 h 5304432"/>
              <a:gd name="connsiteX9" fmla="*/ 148137 w 3532137"/>
              <a:gd name="connsiteY9" fmla="*/ 390093 h 5304432"/>
              <a:gd name="connsiteX0" fmla="*/ 8072 w 3392072"/>
              <a:gd name="connsiteY0" fmla="*/ 390093 h 5304432"/>
              <a:gd name="connsiteX1" fmla="*/ 8072 w 3392072"/>
              <a:gd name="connsiteY1" fmla="*/ 271207 h 5304432"/>
              <a:gd name="connsiteX2" fmla="*/ 130133 w 3392072"/>
              <a:gd name="connsiteY2" fmla="*/ 268032 h 5304432"/>
              <a:gd name="connsiteX3" fmla="*/ 3270011 w 3392072"/>
              <a:gd name="connsiteY3" fmla="*/ 268032 h 5304432"/>
              <a:gd name="connsiteX4" fmla="*/ 3392072 w 3392072"/>
              <a:gd name="connsiteY4" fmla="*/ 390093 h 5304432"/>
              <a:gd name="connsiteX5" fmla="*/ 3392072 w 3392072"/>
              <a:gd name="connsiteY5" fmla="*/ 5182371 h 5304432"/>
              <a:gd name="connsiteX6" fmla="*/ 3270011 w 3392072"/>
              <a:gd name="connsiteY6" fmla="*/ 5304432 h 5304432"/>
              <a:gd name="connsiteX7" fmla="*/ 130133 w 3392072"/>
              <a:gd name="connsiteY7" fmla="*/ 5304432 h 5304432"/>
              <a:gd name="connsiteX8" fmla="*/ 8072 w 3392072"/>
              <a:gd name="connsiteY8" fmla="*/ 5182371 h 5304432"/>
              <a:gd name="connsiteX9" fmla="*/ 8072 w 3392072"/>
              <a:gd name="connsiteY9" fmla="*/ 390093 h 5304432"/>
              <a:gd name="connsiteX0" fmla="*/ 8072 w 3392072"/>
              <a:gd name="connsiteY0" fmla="*/ 129113 h 5043452"/>
              <a:gd name="connsiteX1" fmla="*/ 8072 w 3392072"/>
              <a:gd name="connsiteY1" fmla="*/ 10227 h 5043452"/>
              <a:gd name="connsiteX2" fmla="*/ 130133 w 3392072"/>
              <a:gd name="connsiteY2" fmla="*/ 7052 h 5043452"/>
              <a:gd name="connsiteX3" fmla="*/ 3270011 w 3392072"/>
              <a:gd name="connsiteY3" fmla="*/ 7052 h 5043452"/>
              <a:gd name="connsiteX4" fmla="*/ 3392072 w 3392072"/>
              <a:gd name="connsiteY4" fmla="*/ 129113 h 5043452"/>
              <a:gd name="connsiteX5" fmla="*/ 3392072 w 3392072"/>
              <a:gd name="connsiteY5" fmla="*/ 4921391 h 5043452"/>
              <a:gd name="connsiteX6" fmla="*/ 3270011 w 3392072"/>
              <a:gd name="connsiteY6" fmla="*/ 5043452 h 5043452"/>
              <a:gd name="connsiteX7" fmla="*/ 130133 w 3392072"/>
              <a:gd name="connsiteY7" fmla="*/ 5043452 h 5043452"/>
              <a:gd name="connsiteX8" fmla="*/ 8072 w 3392072"/>
              <a:gd name="connsiteY8" fmla="*/ 4921391 h 5043452"/>
              <a:gd name="connsiteX9" fmla="*/ 8072 w 3392072"/>
              <a:gd name="connsiteY9" fmla="*/ 129113 h 5043452"/>
              <a:gd name="connsiteX0" fmla="*/ 7649 w 3391649"/>
              <a:gd name="connsiteY0" fmla="*/ 129113 h 5043452"/>
              <a:gd name="connsiteX1" fmla="*/ 7649 w 3391649"/>
              <a:gd name="connsiteY1" fmla="*/ 10227 h 5043452"/>
              <a:gd name="connsiteX2" fmla="*/ 129710 w 3391649"/>
              <a:gd name="connsiteY2" fmla="*/ 7052 h 5043452"/>
              <a:gd name="connsiteX3" fmla="*/ 3269588 w 3391649"/>
              <a:gd name="connsiteY3" fmla="*/ 7052 h 5043452"/>
              <a:gd name="connsiteX4" fmla="*/ 3391649 w 3391649"/>
              <a:gd name="connsiteY4" fmla="*/ 129113 h 5043452"/>
              <a:gd name="connsiteX5" fmla="*/ 3391649 w 3391649"/>
              <a:gd name="connsiteY5" fmla="*/ 4921391 h 5043452"/>
              <a:gd name="connsiteX6" fmla="*/ 3269588 w 3391649"/>
              <a:gd name="connsiteY6" fmla="*/ 5043452 h 5043452"/>
              <a:gd name="connsiteX7" fmla="*/ 129710 w 3391649"/>
              <a:gd name="connsiteY7" fmla="*/ 5043452 h 5043452"/>
              <a:gd name="connsiteX8" fmla="*/ 7649 w 3391649"/>
              <a:gd name="connsiteY8" fmla="*/ 4921391 h 5043452"/>
              <a:gd name="connsiteX9" fmla="*/ 7649 w 3391649"/>
              <a:gd name="connsiteY9" fmla="*/ 129113 h 5043452"/>
              <a:gd name="connsiteX0" fmla="*/ 7649 w 3391649"/>
              <a:gd name="connsiteY0" fmla="*/ 122287 h 5036626"/>
              <a:gd name="connsiteX1" fmla="*/ 7649 w 3391649"/>
              <a:gd name="connsiteY1" fmla="*/ 3401 h 5036626"/>
              <a:gd name="connsiteX2" fmla="*/ 129710 w 3391649"/>
              <a:gd name="connsiteY2" fmla="*/ 226 h 5036626"/>
              <a:gd name="connsiteX3" fmla="*/ 3269588 w 3391649"/>
              <a:gd name="connsiteY3" fmla="*/ 226 h 5036626"/>
              <a:gd name="connsiteX4" fmla="*/ 3391649 w 3391649"/>
              <a:gd name="connsiteY4" fmla="*/ 122287 h 5036626"/>
              <a:gd name="connsiteX5" fmla="*/ 3391649 w 3391649"/>
              <a:gd name="connsiteY5" fmla="*/ 4914565 h 5036626"/>
              <a:gd name="connsiteX6" fmla="*/ 3269588 w 3391649"/>
              <a:gd name="connsiteY6" fmla="*/ 5036626 h 5036626"/>
              <a:gd name="connsiteX7" fmla="*/ 129710 w 3391649"/>
              <a:gd name="connsiteY7" fmla="*/ 5036626 h 5036626"/>
              <a:gd name="connsiteX8" fmla="*/ 7649 w 3391649"/>
              <a:gd name="connsiteY8" fmla="*/ 4914565 h 5036626"/>
              <a:gd name="connsiteX9" fmla="*/ 7649 w 3391649"/>
              <a:gd name="connsiteY9" fmla="*/ 122287 h 5036626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15257 w 3399257"/>
              <a:gd name="connsiteY0" fmla="*/ 5276782 h 5398843"/>
              <a:gd name="connsiteX1" fmla="*/ 15257 w 3399257"/>
              <a:gd name="connsiteY1" fmla="*/ 365618 h 5398843"/>
              <a:gd name="connsiteX2" fmla="*/ 137318 w 3399257"/>
              <a:gd name="connsiteY2" fmla="*/ 362443 h 5398843"/>
              <a:gd name="connsiteX3" fmla="*/ 3277196 w 3399257"/>
              <a:gd name="connsiteY3" fmla="*/ 362443 h 5398843"/>
              <a:gd name="connsiteX4" fmla="*/ 3399257 w 3399257"/>
              <a:gd name="connsiteY4" fmla="*/ 484504 h 5398843"/>
              <a:gd name="connsiteX5" fmla="*/ 3399257 w 3399257"/>
              <a:gd name="connsiteY5" fmla="*/ 5276782 h 5398843"/>
              <a:gd name="connsiteX6" fmla="*/ 3277196 w 3399257"/>
              <a:gd name="connsiteY6" fmla="*/ 5398843 h 5398843"/>
              <a:gd name="connsiteX7" fmla="*/ 137318 w 3399257"/>
              <a:gd name="connsiteY7" fmla="*/ 5398843 h 5398843"/>
              <a:gd name="connsiteX8" fmla="*/ 15257 w 3399257"/>
              <a:gd name="connsiteY8" fmla="*/ 5276782 h 5398843"/>
              <a:gd name="connsiteX0" fmla="*/ 10990 w 3394990"/>
              <a:gd name="connsiteY0" fmla="*/ 5276782 h 5398843"/>
              <a:gd name="connsiteX1" fmla="*/ 10990 w 3394990"/>
              <a:gd name="connsiteY1" fmla="*/ 365618 h 5398843"/>
              <a:gd name="connsiteX2" fmla="*/ 133051 w 3394990"/>
              <a:gd name="connsiteY2" fmla="*/ 362443 h 5398843"/>
              <a:gd name="connsiteX3" fmla="*/ 3272929 w 3394990"/>
              <a:gd name="connsiteY3" fmla="*/ 362443 h 5398843"/>
              <a:gd name="connsiteX4" fmla="*/ 3394990 w 3394990"/>
              <a:gd name="connsiteY4" fmla="*/ 484504 h 5398843"/>
              <a:gd name="connsiteX5" fmla="*/ 3394990 w 3394990"/>
              <a:gd name="connsiteY5" fmla="*/ 5276782 h 5398843"/>
              <a:gd name="connsiteX6" fmla="*/ 3272929 w 3394990"/>
              <a:gd name="connsiteY6" fmla="*/ 5398843 h 5398843"/>
              <a:gd name="connsiteX7" fmla="*/ 133051 w 3394990"/>
              <a:gd name="connsiteY7" fmla="*/ 5398843 h 5398843"/>
              <a:gd name="connsiteX8" fmla="*/ 10990 w 3394990"/>
              <a:gd name="connsiteY8" fmla="*/ 5276782 h 5398843"/>
              <a:gd name="connsiteX0" fmla="*/ 10990 w 3394990"/>
              <a:gd name="connsiteY0" fmla="*/ 4918814 h 5040875"/>
              <a:gd name="connsiteX1" fmla="*/ 10990 w 3394990"/>
              <a:gd name="connsiteY1" fmla="*/ 7650 h 5040875"/>
              <a:gd name="connsiteX2" fmla="*/ 133051 w 3394990"/>
              <a:gd name="connsiteY2" fmla="*/ 4475 h 5040875"/>
              <a:gd name="connsiteX3" fmla="*/ 3272929 w 3394990"/>
              <a:gd name="connsiteY3" fmla="*/ 4475 h 5040875"/>
              <a:gd name="connsiteX4" fmla="*/ 3394990 w 3394990"/>
              <a:gd name="connsiteY4" fmla="*/ 126536 h 5040875"/>
              <a:gd name="connsiteX5" fmla="*/ 3394990 w 3394990"/>
              <a:gd name="connsiteY5" fmla="*/ 4918814 h 5040875"/>
              <a:gd name="connsiteX6" fmla="*/ 3272929 w 3394990"/>
              <a:gd name="connsiteY6" fmla="*/ 5040875 h 5040875"/>
              <a:gd name="connsiteX7" fmla="*/ 133051 w 3394990"/>
              <a:gd name="connsiteY7" fmla="*/ 5040875 h 5040875"/>
              <a:gd name="connsiteX8" fmla="*/ 10990 w 3394990"/>
              <a:gd name="connsiteY8" fmla="*/ 4918814 h 5040875"/>
              <a:gd name="connsiteX0" fmla="*/ 158635 w 3542635"/>
              <a:gd name="connsiteY0" fmla="*/ 4917578 h 5039639"/>
              <a:gd name="connsiteX1" fmla="*/ 146729 w 3542635"/>
              <a:gd name="connsiteY1" fmla="*/ 6414 h 5039639"/>
              <a:gd name="connsiteX2" fmla="*/ 280696 w 3542635"/>
              <a:gd name="connsiteY2" fmla="*/ 3239 h 5039639"/>
              <a:gd name="connsiteX3" fmla="*/ 3420574 w 3542635"/>
              <a:gd name="connsiteY3" fmla="*/ 3239 h 5039639"/>
              <a:gd name="connsiteX4" fmla="*/ 3542635 w 3542635"/>
              <a:gd name="connsiteY4" fmla="*/ 125300 h 5039639"/>
              <a:gd name="connsiteX5" fmla="*/ 3542635 w 3542635"/>
              <a:gd name="connsiteY5" fmla="*/ 4917578 h 5039639"/>
              <a:gd name="connsiteX6" fmla="*/ 3420574 w 3542635"/>
              <a:gd name="connsiteY6" fmla="*/ 5039639 h 5039639"/>
              <a:gd name="connsiteX7" fmla="*/ 280696 w 3542635"/>
              <a:gd name="connsiteY7" fmla="*/ 5039639 h 5039639"/>
              <a:gd name="connsiteX8" fmla="*/ 158635 w 3542635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3666 w 3547666"/>
              <a:gd name="connsiteY0" fmla="*/ 4917578 h 5039639"/>
              <a:gd name="connsiteX1" fmla="*/ 139854 w 3547666"/>
              <a:gd name="connsiteY1" fmla="*/ 6414 h 5039639"/>
              <a:gd name="connsiteX2" fmla="*/ 285727 w 3547666"/>
              <a:gd name="connsiteY2" fmla="*/ 3239 h 5039639"/>
              <a:gd name="connsiteX3" fmla="*/ 3425605 w 3547666"/>
              <a:gd name="connsiteY3" fmla="*/ 3239 h 5039639"/>
              <a:gd name="connsiteX4" fmla="*/ 3547666 w 3547666"/>
              <a:gd name="connsiteY4" fmla="*/ 125300 h 5039639"/>
              <a:gd name="connsiteX5" fmla="*/ 3547666 w 3547666"/>
              <a:gd name="connsiteY5" fmla="*/ 4917578 h 5039639"/>
              <a:gd name="connsiteX6" fmla="*/ 3425605 w 3547666"/>
              <a:gd name="connsiteY6" fmla="*/ 5039639 h 5039639"/>
              <a:gd name="connsiteX7" fmla="*/ 285727 w 3547666"/>
              <a:gd name="connsiteY7" fmla="*/ 5039639 h 5039639"/>
              <a:gd name="connsiteX8" fmla="*/ 163666 w 3547666"/>
              <a:gd name="connsiteY8" fmla="*/ 4917578 h 5039639"/>
              <a:gd name="connsiteX0" fmla="*/ 161641 w 3545641"/>
              <a:gd name="connsiteY0" fmla="*/ 4917578 h 5039639"/>
              <a:gd name="connsiteX1" fmla="*/ 142591 w 3545641"/>
              <a:gd name="connsiteY1" fmla="*/ 6414 h 5039639"/>
              <a:gd name="connsiteX2" fmla="*/ 283702 w 3545641"/>
              <a:gd name="connsiteY2" fmla="*/ 3239 h 5039639"/>
              <a:gd name="connsiteX3" fmla="*/ 3423580 w 3545641"/>
              <a:gd name="connsiteY3" fmla="*/ 3239 h 5039639"/>
              <a:gd name="connsiteX4" fmla="*/ 3545641 w 3545641"/>
              <a:gd name="connsiteY4" fmla="*/ 125300 h 5039639"/>
              <a:gd name="connsiteX5" fmla="*/ 3545641 w 3545641"/>
              <a:gd name="connsiteY5" fmla="*/ 4917578 h 5039639"/>
              <a:gd name="connsiteX6" fmla="*/ 3423580 w 3545641"/>
              <a:gd name="connsiteY6" fmla="*/ 5039639 h 5039639"/>
              <a:gd name="connsiteX7" fmla="*/ 283702 w 3545641"/>
              <a:gd name="connsiteY7" fmla="*/ 5039639 h 5039639"/>
              <a:gd name="connsiteX8" fmla="*/ 161641 w 3545641"/>
              <a:gd name="connsiteY8" fmla="*/ 4917578 h 5039639"/>
              <a:gd name="connsiteX0" fmla="*/ 158636 w 3542636"/>
              <a:gd name="connsiteY0" fmla="*/ 4917578 h 5039639"/>
              <a:gd name="connsiteX1" fmla="*/ 146730 w 3542636"/>
              <a:gd name="connsiteY1" fmla="*/ 6414 h 5039639"/>
              <a:gd name="connsiteX2" fmla="*/ 280697 w 3542636"/>
              <a:gd name="connsiteY2" fmla="*/ 3239 h 5039639"/>
              <a:gd name="connsiteX3" fmla="*/ 3420575 w 3542636"/>
              <a:gd name="connsiteY3" fmla="*/ 3239 h 5039639"/>
              <a:gd name="connsiteX4" fmla="*/ 3542636 w 3542636"/>
              <a:gd name="connsiteY4" fmla="*/ 125300 h 5039639"/>
              <a:gd name="connsiteX5" fmla="*/ 3542636 w 3542636"/>
              <a:gd name="connsiteY5" fmla="*/ 4917578 h 5039639"/>
              <a:gd name="connsiteX6" fmla="*/ 3420575 w 3542636"/>
              <a:gd name="connsiteY6" fmla="*/ 5039639 h 5039639"/>
              <a:gd name="connsiteX7" fmla="*/ 280697 w 3542636"/>
              <a:gd name="connsiteY7" fmla="*/ 5039639 h 5039639"/>
              <a:gd name="connsiteX8" fmla="*/ 158636 w 3542636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2650 w 3546650"/>
              <a:gd name="connsiteY0" fmla="*/ 4917578 h 5039639"/>
              <a:gd name="connsiteX1" fmla="*/ 141219 w 3546650"/>
              <a:gd name="connsiteY1" fmla="*/ 6414 h 5039639"/>
              <a:gd name="connsiteX2" fmla="*/ 284711 w 3546650"/>
              <a:gd name="connsiteY2" fmla="*/ 3239 h 5039639"/>
              <a:gd name="connsiteX3" fmla="*/ 3424589 w 3546650"/>
              <a:gd name="connsiteY3" fmla="*/ 3239 h 5039639"/>
              <a:gd name="connsiteX4" fmla="*/ 3546650 w 3546650"/>
              <a:gd name="connsiteY4" fmla="*/ 125300 h 5039639"/>
              <a:gd name="connsiteX5" fmla="*/ 3546650 w 3546650"/>
              <a:gd name="connsiteY5" fmla="*/ 4917578 h 5039639"/>
              <a:gd name="connsiteX6" fmla="*/ 3424589 w 3546650"/>
              <a:gd name="connsiteY6" fmla="*/ 5039639 h 5039639"/>
              <a:gd name="connsiteX7" fmla="*/ 284711 w 3546650"/>
              <a:gd name="connsiteY7" fmla="*/ 5039639 h 5039639"/>
              <a:gd name="connsiteX8" fmla="*/ 162650 w 3546650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2651 w 3546651"/>
              <a:gd name="connsiteY0" fmla="*/ 4917578 h 5039639"/>
              <a:gd name="connsiteX1" fmla="*/ 141220 w 3546651"/>
              <a:gd name="connsiteY1" fmla="*/ 6414 h 5039639"/>
              <a:gd name="connsiteX2" fmla="*/ 284712 w 3546651"/>
              <a:gd name="connsiteY2" fmla="*/ 3239 h 5039639"/>
              <a:gd name="connsiteX3" fmla="*/ 3424590 w 3546651"/>
              <a:gd name="connsiteY3" fmla="*/ 3239 h 5039639"/>
              <a:gd name="connsiteX4" fmla="*/ 3546651 w 3546651"/>
              <a:gd name="connsiteY4" fmla="*/ 125300 h 5039639"/>
              <a:gd name="connsiteX5" fmla="*/ 3546651 w 3546651"/>
              <a:gd name="connsiteY5" fmla="*/ 4917578 h 5039639"/>
              <a:gd name="connsiteX6" fmla="*/ 3424590 w 3546651"/>
              <a:gd name="connsiteY6" fmla="*/ 5039639 h 5039639"/>
              <a:gd name="connsiteX7" fmla="*/ 284712 w 3546651"/>
              <a:gd name="connsiteY7" fmla="*/ 5039639 h 5039639"/>
              <a:gd name="connsiteX8" fmla="*/ 162651 w 3546651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33210 w 3417210"/>
              <a:gd name="connsiteY0" fmla="*/ 4916549 h 5038610"/>
              <a:gd name="connsiteX1" fmla="*/ 7016 w 3417210"/>
              <a:gd name="connsiteY1" fmla="*/ 5385 h 5038610"/>
              <a:gd name="connsiteX2" fmla="*/ 155271 w 3417210"/>
              <a:gd name="connsiteY2" fmla="*/ 2210 h 5038610"/>
              <a:gd name="connsiteX3" fmla="*/ 3295149 w 3417210"/>
              <a:gd name="connsiteY3" fmla="*/ 2210 h 5038610"/>
              <a:gd name="connsiteX4" fmla="*/ 3417210 w 3417210"/>
              <a:gd name="connsiteY4" fmla="*/ 124271 h 5038610"/>
              <a:gd name="connsiteX5" fmla="*/ 3417210 w 3417210"/>
              <a:gd name="connsiteY5" fmla="*/ 4916549 h 5038610"/>
              <a:gd name="connsiteX6" fmla="*/ 3295149 w 3417210"/>
              <a:gd name="connsiteY6" fmla="*/ 5038610 h 5038610"/>
              <a:gd name="connsiteX7" fmla="*/ 155271 w 3417210"/>
              <a:gd name="connsiteY7" fmla="*/ 5038610 h 5038610"/>
              <a:gd name="connsiteX8" fmla="*/ 33210 w 3417210"/>
              <a:gd name="connsiteY8" fmla="*/ 4916549 h 5038610"/>
              <a:gd name="connsiteX0" fmla="*/ 26222 w 3410222"/>
              <a:gd name="connsiteY0" fmla="*/ 4914339 h 5036400"/>
              <a:gd name="connsiteX1" fmla="*/ 28 w 3410222"/>
              <a:gd name="connsiteY1" fmla="*/ 3175 h 5036400"/>
              <a:gd name="connsiteX2" fmla="*/ 148283 w 3410222"/>
              <a:gd name="connsiteY2" fmla="*/ 0 h 5036400"/>
              <a:gd name="connsiteX3" fmla="*/ 3288161 w 3410222"/>
              <a:gd name="connsiteY3" fmla="*/ 0 h 5036400"/>
              <a:gd name="connsiteX4" fmla="*/ 3410222 w 3410222"/>
              <a:gd name="connsiteY4" fmla="*/ 122061 h 5036400"/>
              <a:gd name="connsiteX5" fmla="*/ 3410222 w 3410222"/>
              <a:gd name="connsiteY5" fmla="*/ 4914339 h 5036400"/>
              <a:gd name="connsiteX6" fmla="*/ 3288161 w 3410222"/>
              <a:gd name="connsiteY6" fmla="*/ 5036400 h 5036400"/>
              <a:gd name="connsiteX7" fmla="*/ 148283 w 3410222"/>
              <a:gd name="connsiteY7" fmla="*/ 5036400 h 5036400"/>
              <a:gd name="connsiteX8" fmla="*/ 26222 w 3410222"/>
              <a:gd name="connsiteY8" fmla="*/ 4914339 h 50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0222" h="5036400">
                <a:moveTo>
                  <a:pt x="26222" y="4914339"/>
                </a:moveTo>
                <a:cubicBezTo>
                  <a:pt x="5879" y="4075468"/>
                  <a:pt x="1910" y="6256"/>
                  <a:pt x="28" y="3175"/>
                </a:cubicBezTo>
                <a:cubicBezTo>
                  <a:pt x="-1854" y="94"/>
                  <a:pt x="93180" y="529"/>
                  <a:pt x="148283" y="0"/>
                </a:cubicBezTo>
                <a:lnTo>
                  <a:pt x="3288161" y="0"/>
                </a:lnTo>
                <a:cubicBezTo>
                  <a:pt x="3355573" y="0"/>
                  <a:pt x="3410222" y="54649"/>
                  <a:pt x="3410222" y="122061"/>
                </a:cubicBezTo>
                <a:lnTo>
                  <a:pt x="3410222" y="4914339"/>
                </a:lnTo>
                <a:cubicBezTo>
                  <a:pt x="3410222" y="4981751"/>
                  <a:pt x="3355573" y="5036400"/>
                  <a:pt x="3288161" y="5036400"/>
                </a:cubicBezTo>
                <a:lnTo>
                  <a:pt x="148283" y="5036400"/>
                </a:lnTo>
                <a:cubicBezTo>
                  <a:pt x="80871" y="5036400"/>
                  <a:pt x="26222" y="4981751"/>
                  <a:pt x="26222" y="491433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576000" tIns="1224000" rIns="576000" bIns="576000"/>
          <a:lstStyle>
            <a:lvl1pPr marL="0" indent="0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363538" indent="-363538"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2pPr>
            <a:lvl3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80975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4pPr>
            <a:lvl5pPr marL="0" indent="0">
              <a:spcBef>
                <a:spcPts val="800"/>
              </a:spcBef>
              <a:spcAft>
                <a:spcPts val="0"/>
              </a:spcAft>
              <a:buNone/>
              <a:defRPr sz="3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59768632-F0CC-476A-B26A-F1E2B5D149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9001FD48-79F0-4F0E-AB81-634459ED5BE7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047201" y="1066071"/>
            <a:ext cx="1962149" cy="526808"/>
          </a:xfrm>
        </p:spPr>
        <p:txBody>
          <a:bodyPr vert="horz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</p:spTree>
    <p:extLst>
      <p:ext uri="{BB962C8B-B14F-4D97-AF65-F5344CB8AC3E}">
        <p14:creationId xmlns:p14="http://schemas.microsoft.com/office/powerpoint/2010/main" val="342909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4">
            <a:extLst>
              <a:ext uri="{FF2B5EF4-FFF2-40B4-BE49-F238E27FC236}">
                <a16:creationId xmlns:a16="http://schemas.microsoft.com/office/drawing/2014/main" id="{3EAC74E4-7359-43B9-BD46-0CBB8C9D3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C0435-1F14-2F5E-E06B-A3263F73C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F0A81F-EF06-289D-73E5-779F978B0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A61FE-FCE7-0208-FAD1-1816DCB36D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A67D306-6CEC-4A59-ACD3-829A97D1327F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56724-FE74-9C31-2329-E6C987B4F7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63855-11C2-D8A0-C9E6-97E4F45CE7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49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4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920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lang="nl-NL" sz="1200" b="0" i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12789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F56B74-4F0A-8165-1626-0326E45E3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8" name="Picture 77" descr="Logo&#10;&#10;Description automatically generated">
            <a:extLst>
              <a:ext uri="{FF2B5EF4-FFF2-40B4-BE49-F238E27FC236}">
                <a16:creationId xmlns:a16="http://schemas.microsoft.com/office/drawing/2014/main" id="{F4541E81-D7EB-F30B-C5E9-E45A7462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021EA-7032-A58D-CFAB-703B47380321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1CBBF381-F02E-4874-9473-363618E6318B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214DA-C710-ACA2-4F99-DDEBCDF33641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B79BC-7419-8229-98FB-138D5F5FE70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97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9017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8363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1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9017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8363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55" name="Tijdelijke aanduiding voor afbeelding 37">
            <a:extLst>
              <a:ext uri="{FF2B5EF4-FFF2-40B4-BE49-F238E27FC236}">
                <a16:creationId xmlns:a16="http://schemas.microsoft.com/office/drawing/2014/main" id="{4B086C57-3BEE-4549-87B3-7562F8DF0AE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177094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56" name="Tijdelijke aanduiding voor tekst 5">
            <a:extLst>
              <a:ext uri="{FF2B5EF4-FFF2-40B4-BE49-F238E27FC236}">
                <a16:creationId xmlns:a16="http://schemas.microsoft.com/office/drawing/2014/main" id="{9E15389D-5806-474F-9FEF-A9CFC8A7F1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7094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E32E93-98B5-EE15-72A9-9867E39A1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5" name="Picture 74" descr="Logo&#10;&#10;Description automatically generated">
            <a:extLst>
              <a:ext uri="{FF2B5EF4-FFF2-40B4-BE49-F238E27FC236}">
                <a16:creationId xmlns:a16="http://schemas.microsoft.com/office/drawing/2014/main" id="{59FB1049-1847-4233-6FF7-AF03A667E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3A7D7-EDA5-9CB5-F027-13428000BB6F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EBEF2B63-F3C9-48F7-B8F5-E2464BFEE558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97DC9-9CFD-B816-3024-9945F74D8E9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FA6F8-4BA6-DAFB-5655-CD5370534EFB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36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70" name="Tijdelijke aanduiding voor tekst 5">
            <a:extLst>
              <a:ext uri="{FF2B5EF4-FFF2-40B4-BE49-F238E27FC236}">
                <a16:creationId xmlns:a16="http://schemas.microsoft.com/office/drawing/2014/main" id="{3F0188AC-8892-4C7B-8E2B-B715F4DDB3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617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1" name="Tijdelijke aanduiding voor tekst 5">
            <a:extLst>
              <a:ext uri="{FF2B5EF4-FFF2-40B4-BE49-F238E27FC236}">
                <a16:creationId xmlns:a16="http://schemas.microsoft.com/office/drawing/2014/main" id="{BCD28633-05C1-4036-ACD0-8B909BE0A8A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5192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2" name="Tijdelijke aanduiding voor tekst 5">
            <a:extLst>
              <a:ext uri="{FF2B5EF4-FFF2-40B4-BE49-F238E27FC236}">
                <a16:creationId xmlns:a16="http://schemas.microsoft.com/office/drawing/2014/main" id="{FFCDB378-C3AB-408C-9AD4-E299B638AF0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516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3" name="Tijdelijke aanduiding voor afbeelding 35">
            <a:extLst>
              <a:ext uri="{FF2B5EF4-FFF2-40B4-BE49-F238E27FC236}">
                <a16:creationId xmlns:a16="http://schemas.microsoft.com/office/drawing/2014/main" id="{CEF46CD6-D59A-4DA6-83B8-A8A76F0275F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52427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4" name="Tijdelijke aanduiding voor afbeelding 35">
            <a:extLst>
              <a:ext uri="{FF2B5EF4-FFF2-40B4-BE49-F238E27FC236}">
                <a16:creationId xmlns:a16="http://schemas.microsoft.com/office/drawing/2014/main" id="{F620ACD4-13AF-4B66-AAF5-56B1F26AF5D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13023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5" name="Tijdelijke aanduiding voor afbeelding 35">
            <a:extLst>
              <a:ext uri="{FF2B5EF4-FFF2-40B4-BE49-F238E27FC236}">
                <a16:creationId xmlns:a16="http://schemas.microsoft.com/office/drawing/2014/main" id="{D24E1274-C596-458A-AA45-713DA34AEAE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96715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6" name="Tijdelijke aanduiding voor afbeelding 35">
            <a:extLst>
              <a:ext uri="{FF2B5EF4-FFF2-40B4-BE49-F238E27FC236}">
                <a16:creationId xmlns:a16="http://schemas.microsoft.com/office/drawing/2014/main" id="{936A94BE-D794-43E5-987F-0D0A37508FA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352427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7" name="Tijdelijke aanduiding voor afbeelding 35">
            <a:extLst>
              <a:ext uri="{FF2B5EF4-FFF2-40B4-BE49-F238E27FC236}">
                <a16:creationId xmlns:a16="http://schemas.microsoft.com/office/drawing/2014/main" id="{E5BA7F73-6327-420C-A063-660A2696DB9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13023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36AF-08A9-7ED8-F931-850CC227A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2" name="Picture 131" descr="Logo&#10;&#10;Description automatically generated">
            <a:extLst>
              <a:ext uri="{FF2B5EF4-FFF2-40B4-BE49-F238E27FC236}">
                <a16:creationId xmlns:a16="http://schemas.microsoft.com/office/drawing/2014/main" id="{77232F17-CAE0-782B-AF55-CEB5E5279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61E3A-ED83-94B1-77CB-8F7A3C0A0522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72F7BF7D-30D3-44FD-B26B-BD6B2F824D92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C6D1F-955E-977B-2464-B6BD5DDCF2D6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3A985-69AD-C3CD-E77E-9E51CE559008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01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548B21C5-7247-47FE-96DC-CDF5B1CD2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646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DDC7D301-B09D-45A2-84F5-FAC25F143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637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6E5A9-BC67-E349-AC14-34CAC540E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16A2F61E-759F-6ECD-E5EE-68A0B9CC7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90517-1DF3-5141-5AE3-3EEC01998D6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8A4E11D-39CB-41A7-83D2-7B7F66AA55A3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687F6-4FDF-BA72-7E5F-B2A62439F7C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EEF1C-38E3-BC90-0871-3495C752BB1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12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190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2CDDE61D-7900-4D30-8C50-19D730DC4B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275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1" name="Tijdelijke aanduiding voor tekst 14">
            <a:extLst>
              <a:ext uri="{FF2B5EF4-FFF2-40B4-BE49-F238E27FC236}">
                <a16:creationId xmlns:a16="http://schemas.microsoft.com/office/drawing/2014/main" id="{7BCA5047-285E-4616-AF7C-30C41FBE50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94373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33196E6E-959A-406E-A275-32D18E4182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9153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2BC9E580-784A-425F-A45F-E9BAE702C3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16251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20A32965-12AC-4768-9A3A-36933D48FA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214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14">
            <a:extLst>
              <a:ext uri="{FF2B5EF4-FFF2-40B4-BE49-F238E27FC236}">
                <a16:creationId xmlns:a16="http://schemas.microsoft.com/office/drawing/2014/main" id="{64B43F51-91B8-44C7-88A8-99F45ADD7C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312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27BD5-BFE8-6CF5-BE79-E2FE3358A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6" name="Picture 135" descr="Logo&#10;&#10;Description automatically generated">
            <a:extLst>
              <a:ext uri="{FF2B5EF4-FFF2-40B4-BE49-F238E27FC236}">
                <a16:creationId xmlns:a16="http://schemas.microsoft.com/office/drawing/2014/main" id="{46543C2D-C5F1-728C-AB16-45E86081F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10213-CC97-9521-F8C2-DE59BF48DE3E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CF1DCABD-91E6-44F2-8C5B-1646EE85DB00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34F65-EB4A-0BD9-2FCE-352D3297F6D6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B6585-C42B-F671-1DD6-67FFF7108F37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19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jdelijke aanduiding voor tekst 3">
            <a:extLst>
              <a:ext uri="{FF2B5EF4-FFF2-40B4-BE49-F238E27FC236}">
                <a16:creationId xmlns:a16="http://schemas.microsoft.com/office/drawing/2014/main" id="{60C96555-1A50-4EF0-87CB-9ACB58C9E0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637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4" name="Tijdelijke aanduiding voor tekst 3">
            <a:extLst>
              <a:ext uri="{FF2B5EF4-FFF2-40B4-BE49-F238E27FC236}">
                <a16:creationId xmlns:a16="http://schemas.microsoft.com/office/drawing/2014/main" id="{B8B199D0-5FCA-4521-BEA6-F6144A0315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3646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3" name="Tijdelijke aanduiding voor tekst 3">
            <a:extLst>
              <a:ext uri="{FF2B5EF4-FFF2-40B4-BE49-F238E27FC236}">
                <a16:creationId xmlns:a16="http://schemas.microsoft.com/office/drawing/2014/main" id="{BC18145F-6353-4193-8C5D-F21499B241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92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3">
            <a:extLst>
              <a:ext uri="{FF2B5EF4-FFF2-40B4-BE49-F238E27FC236}">
                <a16:creationId xmlns:a16="http://schemas.microsoft.com/office/drawing/2014/main" id="{74701542-138A-4340-8C2F-BB1493349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637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392E85A5-D697-48B7-A85B-E3E96885C7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3646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 b="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5F6EF29C-6547-44C1-BD48-1D3581117F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15781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1A143C27-038F-4761-B827-CC3711286E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0305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0069A324-1E9A-44F6-A036-D73045802C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2850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0148A887-8E09-E477-A0B9-01EE83556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ECE92-56DF-7271-BE14-56A27DD512EA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9F8A990C-CFC9-4B97-AE5D-16BBBFAA8373}" type="datetime1">
              <a:rPr lang="nl-NL" smtClean="0"/>
              <a:t>26-9-2024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EB9C9-8E88-F13C-04EC-EDD31D50CB79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4C797-D3E4-2D40-4D50-6D662D14E43B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21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4" y="1429479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9D2AC618-ACAD-484E-BBCB-91B7EBF7B7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3005825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2" name="Tijdelijke aanduiding voor tekst 2">
            <a:extLst>
              <a:ext uri="{FF2B5EF4-FFF2-40B4-BE49-F238E27FC236}">
                <a16:creationId xmlns:a16="http://schemas.microsoft.com/office/drawing/2014/main" id="{F4636EEB-5D3E-40A6-BA1D-52AAF0683C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4582172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ED7C-5542-3C78-B2A4-D7D873E43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86AFCB9F-09E5-1DC0-BA60-41EB05F04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CEC1B-1127-5EE2-350E-D1B033DAE0F7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6504029B-9087-4415-A9EE-84B3D4B9E4F4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766BE-E690-8991-9220-8B217C1C71EB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EA367-C0C9-21D0-7CED-B533F1F31C8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07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5" y="1429479"/>
            <a:ext cx="1523910" cy="891367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414898 w 1525693"/>
              <a:gd name="connsiteY6" fmla="*/ 1232717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2939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89"/>
              <a:gd name="connsiteY0" fmla="*/ 161803 h 1249317"/>
              <a:gd name="connsiteX1" fmla="*/ 0 w 1525789"/>
              <a:gd name="connsiteY1" fmla="*/ 0 h 1249317"/>
              <a:gd name="connsiteX2" fmla="*/ 161764 w 1525789"/>
              <a:gd name="connsiteY2" fmla="*/ 145 h 1249317"/>
              <a:gd name="connsiteX3" fmla="*/ 1414898 w 1525789"/>
              <a:gd name="connsiteY3" fmla="*/ 145 h 1249317"/>
              <a:gd name="connsiteX4" fmla="*/ 1525693 w 1525789"/>
              <a:gd name="connsiteY4" fmla="*/ 161803 h 1249317"/>
              <a:gd name="connsiteX5" fmla="*/ 1525693 w 1525789"/>
              <a:gd name="connsiteY5" fmla="*/ 1079912 h 1249317"/>
              <a:gd name="connsiteX6" fmla="*/ 1442714 w 1525789"/>
              <a:gd name="connsiteY6" fmla="*/ 1249317 h 1249317"/>
              <a:gd name="connsiteX7" fmla="*/ 161764 w 1525789"/>
              <a:gd name="connsiteY7" fmla="*/ 1241570 h 1249317"/>
              <a:gd name="connsiteX8" fmla="*/ 106 w 1525789"/>
              <a:gd name="connsiteY8" fmla="*/ 1079912 h 1249317"/>
              <a:gd name="connsiteX9" fmla="*/ 106 w 1525789"/>
              <a:gd name="connsiteY9" fmla="*/ 161803 h 124931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61764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30769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18848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789" h="1242677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414898" y="145"/>
                </a:lnTo>
                <a:cubicBezTo>
                  <a:pt x="1504179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531995" y="1242677"/>
                  <a:pt x="1442714" y="1242677"/>
                </a:cubicBezTo>
                <a:lnTo>
                  <a:pt x="118848" y="1241570"/>
                </a:lnTo>
                <a:cubicBezTo>
                  <a:pt x="29567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2597513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3765547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58" name="Tijdelijke aanduiding voor afbeelding 6">
            <a:extLst>
              <a:ext uri="{FF2B5EF4-FFF2-40B4-BE49-F238E27FC236}">
                <a16:creationId xmlns:a16="http://schemas.microsoft.com/office/drawing/2014/main" id="{3BAEA7E3-4B93-482B-8197-4D73CC7255A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83724" y="4933580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62" name="Tijdelijke aanduiding voor tekst 2">
            <a:extLst>
              <a:ext uri="{FF2B5EF4-FFF2-40B4-BE49-F238E27FC236}">
                <a16:creationId xmlns:a16="http://schemas.microsoft.com/office/drawing/2014/main" id="{7261898A-F5A9-4EF3-AA75-53FC19067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4" name="Tijdelijke aanduiding voor tekst 2">
            <a:extLst>
              <a:ext uri="{FF2B5EF4-FFF2-40B4-BE49-F238E27FC236}">
                <a16:creationId xmlns:a16="http://schemas.microsoft.com/office/drawing/2014/main" id="{F3B45119-1F04-468E-9C06-CB3EFB775B3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6" name="Tijdelijke aanduiding voor tekst 2">
            <a:extLst>
              <a:ext uri="{FF2B5EF4-FFF2-40B4-BE49-F238E27FC236}">
                <a16:creationId xmlns:a16="http://schemas.microsoft.com/office/drawing/2014/main" id="{853D7205-234D-4794-8AC8-B9710AD7AF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8E214-208E-1121-4E31-0CDD336F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BF460086-9A8C-252E-91FA-B6300BBE8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66D3E-F15C-BA5A-A3A8-16882CF39B53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DC4176B5-39F1-477B-84D3-8B54DEF44332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E96C0-AEA6-E371-2418-F82890555315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1EFC4-77C3-9925-A034-FDA0F9058209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60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4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9403E59F-DA7E-493E-A75C-18B2CDC74E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949" y="3005536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18770FDC-CD6D-4A8D-A3C8-1090C7435D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0949" y="4582701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93201188-BF14-4AD6-B8D4-12C6EDF4869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6BECFFED-1A12-4250-8E12-F24513146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9A7B8253-F6CE-4FCD-AB4A-5EBAC3E7B2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43519-C3C6-3781-5960-65CD81553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F610DCD-7819-2A30-EF87-0271A501F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253DF-937A-6789-4EDD-2AA9E05FE27C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0887844-A3F7-4F05-8C12-CB2FB5722C55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F7FFF-F848-A51F-0C29-4B714444D9D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B4B73-B84E-E72F-A0BC-5860F70386FD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47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FCE83ED8-1632-45C0-9776-66D7AE22C0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7145"/>
            <a:ext cx="8331200" cy="686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116000" anchor="ctr">
            <a:no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5A35BD7A-B3CF-4DC4-9F54-201CE6D20B37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8932123" y="4098141"/>
            <a:ext cx="2421676" cy="1248898"/>
          </a:xfrm>
        </p:spPr>
        <p:txBody>
          <a:bodyPr vert="horz" anchor="t"/>
          <a:lstStyle>
            <a:lvl1pPr marL="0" indent="0" algn="r">
              <a:buFontTx/>
              <a:buNone/>
              <a:defRPr sz="16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marL="0" indent="0" algn="r">
              <a:buFontTx/>
              <a:buNone/>
              <a:defRPr>
                <a:latin typeface="+mj-lt"/>
              </a:defRPr>
            </a:lvl6pPr>
          </a:lstStyle>
          <a:p>
            <a:pPr lvl="0"/>
            <a:r>
              <a:rPr lang="nl-NL" noProof="0"/>
              <a:t>Platte tekst</a:t>
            </a:r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0C2BFF95-BE2F-4339-9C65-620ECC5A9CA8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8932123" y="2849243"/>
            <a:ext cx="2421676" cy="1248898"/>
          </a:xfrm>
        </p:spPr>
        <p:txBody>
          <a:bodyPr vert="horz" anchor="b"/>
          <a:lstStyle>
            <a:lvl1pPr marL="0" indent="0" algn="r">
              <a:lnSpc>
                <a:spcPct val="100000"/>
              </a:lnSpc>
              <a:buFontTx/>
              <a:buNone/>
              <a:defRPr sz="48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96BEB92E-F202-471F-B7E9-FE333D4C0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64672" y="4040569"/>
            <a:ext cx="4526448" cy="1937789"/>
          </a:xfrm>
          <a:custGeom>
            <a:avLst/>
            <a:gdLst>
              <a:gd name="connsiteX0" fmla="*/ 0 w 4524067"/>
              <a:gd name="connsiteY0" fmla="*/ 42969 h 1602140"/>
              <a:gd name="connsiteX1" fmla="*/ 42969 w 4524067"/>
              <a:gd name="connsiteY1" fmla="*/ 0 h 1602140"/>
              <a:gd name="connsiteX2" fmla="*/ 4481098 w 4524067"/>
              <a:gd name="connsiteY2" fmla="*/ 0 h 1602140"/>
              <a:gd name="connsiteX3" fmla="*/ 4524067 w 4524067"/>
              <a:gd name="connsiteY3" fmla="*/ 42969 h 1602140"/>
              <a:gd name="connsiteX4" fmla="*/ 4524067 w 4524067"/>
              <a:gd name="connsiteY4" fmla="*/ 1559171 h 1602140"/>
              <a:gd name="connsiteX5" fmla="*/ 4481098 w 4524067"/>
              <a:gd name="connsiteY5" fmla="*/ 1602140 h 1602140"/>
              <a:gd name="connsiteX6" fmla="*/ 42969 w 4524067"/>
              <a:gd name="connsiteY6" fmla="*/ 1602140 h 1602140"/>
              <a:gd name="connsiteX7" fmla="*/ 0 w 4524067"/>
              <a:gd name="connsiteY7" fmla="*/ 1559171 h 1602140"/>
              <a:gd name="connsiteX8" fmla="*/ 0 w 4524067"/>
              <a:gd name="connsiteY8" fmla="*/ 42969 h 1602140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481098 w 4524067"/>
              <a:gd name="connsiteY3" fmla="*/ 172 h 1602312"/>
              <a:gd name="connsiteX4" fmla="*/ 4524067 w 4524067"/>
              <a:gd name="connsiteY4" fmla="*/ 43141 h 1602312"/>
              <a:gd name="connsiteX5" fmla="*/ 4524067 w 4524067"/>
              <a:gd name="connsiteY5" fmla="*/ 1559343 h 1602312"/>
              <a:gd name="connsiteX6" fmla="*/ 4481098 w 4524067"/>
              <a:gd name="connsiteY6" fmla="*/ 1602312 h 1602312"/>
              <a:gd name="connsiteX7" fmla="*/ 42969 w 4524067"/>
              <a:gd name="connsiteY7" fmla="*/ 1602312 h 1602312"/>
              <a:gd name="connsiteX8" fmla="*/ 0 w 4524067"/>
              <a:gd name="connsiteY8" fmla="*/ 1559343 h 1602312"/>
              <a:gd name="connsiteX9" fmla="*/ 0 w 4524067"/>
              <a:gd name="connsiteY9" fmla="*/ 43141 h 1602312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524067 w 4524067"/>
              <a:gd name="connsiteY3" fmla="*/ 43141 h 1602312"/>
              <a:gd name="connsiteX4" fmla="*/ 4524067 w 4524067"/>
              <a:gd name="connsiteY4" fmla="*/ 1559343 h 1602312"/>
              <a:gd name="connsiteX5" fmla="*/ 4481098 w 4524067"/>
              <a:gd name="connsiteY5" fmla="*/ 1602312 h 1602312"/>
              <a:gd name="connsiteX6" fmla="*/ 42969 w 4524067"/>
              <a:gd name="connsiteY6" fmla="*/ 1602312 h 1602312"/>
              <a:gd name="connsiteX7" fmla="*/ 0 w 4524067"/>
              <a:gd name="connsiteY7" fmla="*/ 1559343 h 1602312"/>
              <a:gd name="connsiteX8" fmla="*/ 0 w 4524067"/>
              <a:gd name="connsiteY8" fmla="*/ 43141 h 1602312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680"/>
              <a:gd name="connsiteY0" fmla="*/ 376237 h 1935408"/>
              <a:gd name="connsiteX1" fmla="*/ 42969 w 4526680"/>
              <a:gd name="connsiteY1" fmla="*/ 333268 h 1935408"/>
              <a:gd name="connsiteX2" fmla="*/ 4136478 w 4526680"/>
              <a:gd name="connsiteY2" fmla="*/ 333096 h 1935408"/>
              <a:gd name="connsiteX3" fmla="*/ 4526448 w 4526680"/>
              <a:gd name="connsiteY3" fmla="*/ 0 h 1935408"/>
              <a:gd name="connsiteX4" fmla="*/ 4524067 w 4526680"/>
              <a:gd name="connsiteY4" fmla="*/ 1892439 h 1935408"/>
              <a:gd name="connsiteX5" fmla="*/ 4481098 w 4526680"/>
              <a:gd name="connsiteY5" fmla="*/ 1935408 h 1935408"/>
              <a:gd name="connsiteX6" fmla="*/ 42969 w 4526680"/>
              <a:gd name="connsiteY6" fmla="*/ 1935408 h 1935408"/>
              <a:gd name="connsiteX7" fmla="*/ 0 w 4526680"/>
              <a:gd name="connsiteY7" fmla="*/ 1892439 h 1935408"/>
              <a:gd name="connsiteX8" fmla="*/ 0 w 4526680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448" h="1937789">
                <a:moveTo>
                  <a:pt x="0" y="378618"/>
                </a:moveTo>
                <a:cubicBezTo>
                  <a:pt x="0" y="354887"/>
                  <a:pt x="19238" y="335649"/>
                  <a:pt x="42969" y="335649"/>
                </a:cubicBezTo>
                <a:lnTo>
                  <a:pt x="4136478" y="335477"/>
                </a:lnTo>
                <a:cubicBezTo>
                  <a:pt x="4337111" y="333983"/>
                  <a:pt x="4486946" y="218189"/>
                  <a:pt x="4526448" y="0"/>
                </a:cubicBezTo>
                <a:cubicBezTo>
                  <a:pt x="4525654" y="630813"/>
                  <a:pt x="4524861" y="1264007"/>
                  <a:pt x="4524067" y="1894820"/>
                </a:cubicBezTo>
                <a:cubicBezTo>
                  <a:pt x="4524067" y="1918551"/>
                  <a:pt x="4504829" y="1937789"/>
                  <a:pt x="4481098" y="1937789"/>
                </a:cubicBezTo>
                <a:lnTo>
                  <a:pt x="42969" y="1937789"/>
                </a:lnTo>
                <a:cubicBezTo>
                  <a:pt x="19238" y="1937789"/>
                  <a:pt x="0" y="1918551"/>
                  <a:pt x="0" y="1894820"/>
                </a:cubicBezTo>
                <a:lnTo>
                  <a:pt x="0" y="378618"/>
                </a:ln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wrap="square" lIns="360000" tIns="576000" rIns="576000" bIns="18000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nl-NL" sz="2400" b="0" baseline="0" dirty="0">
                <a:solidFill>
                  <a:schemeClr val="bg1"/>
                </a:solidFill>
                <a:latin typeface="+mj-lt"/>
              </a:defRPr>
            </a:lvl1pPr>
            <a:lvl2pPr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defRPr lang="nl-NL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defRPr lang="nl-NL" sz="2400" b="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D17865A1-2A1D-3487-EEFA-FDC4CC7AB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2FEE1-399A-27DF-7A19-C68F2A5F01B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43B299CA-4D27-4F1A-823C-6549C57F8B35}" type="datetime1">
              <a:rPr lang="nl-NL" smtClean="0"/>
              <a:t>26-9-2024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42EE5-A8A7-93F2-4F73-534238A08D9E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16095-B621-9DA3-61A4-33A8CB56593C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35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jdelijke aanduiding voor tekst 3">
            <a:extLst>
              <a:ext uri="{FF2B5EF4-FFF2-40B4-BE49-F238E27FC236}">
                <a16:creationId xmlns:a16="http://schemas.microsoft.com/office/drawing/2014/main" id="{62C5E5DA-733C-4AA3-9467-0732E67E8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0949" y="493278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4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163" name="Tijdelijke aanduiding voor tekst 3">
            <a:extLst>
              <a:ext uri="{FF2B5EF4-FFF2-40B4-BE49-F238E27FC236}">
                <a16:creationId xmlns:a16="http://schemas.microsoft.com/office/drawing/2014/main" id="{D63CF0FC-A378-4DBC-879D-CF280817642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80949" y="2596958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164" name="Tijdelijke aanduiding voor tekst 3">
            <a:extLst>
              <a:ext uri="{FF2B5EF4-FFF2-40B4-BE49-F238E27FC236}">
                <a16:creationId xmlns:a16="http://schemas.microsoft.com/office/drawing/2014/main" id="{3D564F2E-B66A-44B1-BD7F-8488248EED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0949" y="3764871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160" name="Tijdelijke aanduiding voor tekst 2">
            <a:extLst>
              <a:ext uri="{FF2B5EF4-FFF2-40B4-BE49-F238E27FC236}">
                <a16:creationId xmlns:a16="http://schemas.microsoft.com/office/drawing/2014/main" id="{C8983519-A824-4AAD-84BE-E86BCCAA3C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1" name="Tijdelijke aanduiding voor tekst 2">
            <a:extLst>
              <a:ext uri="{FF2B5EF4-FFF2-40B4-BE49-F238E27FC236}">
                <a16:creationId xmlns:a16="http://schemas.microsoft.com/office/drawing/2014/main" id="{AE7372F4-5605-49B5-BFA6-75FB9F7F47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9" name="Tijdelijke aanduiding voor tekst 2">
            <a:extLst>
              <a:ext uri="{FF2B5EF4-FFF2-40B4-BE49-F238E27FC236}">
                <a16:creationId xmlns:a16="http://schemas.microsoft.com/office/drawing/2014/main" id="{6DF20755-33D3-4DFC-B8F1-88598EDF11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0" name="Tijdelijke aanduiding voor tekst 2">
            <a:extLst>
              <a:ext uri="{FF2B5EF4-FFF2-40B4-BE49-F238E27FC236}">
                <a16:creationId xmlns:a16="http://schemas.microsoft.com/office/drawing/2014/main" id="{E9ABA610-FA89-4787-B010-B4676D2C42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3F933-1D95-3722-84AF-AAEC3CB7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13124D52-91A1-1770-D948-5AF024127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81EDF-8FED-A1E4-5628-D43414EB9EE8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FC9966D4-88D5-4E56-8F2C-565D5DBD5B40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3D422-928B-5ECB-6981-808D58CA392A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204A-97B6-BA9C-29F2-F25B021562E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9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media + tekst 50%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245233" cy="90010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2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None/>
              <a:defRPr/>
            </a:lvl2pPr>
            <a:lvl3pPr marL="627063" indent="-271463">
              <a:lnSpc>
                <a:spcPct val="70000"/>
              </a:lnSpc>
              <a:defRPr/>
            </a:lvl3pPr>
            <a:lvl4pPr>
              <a:lnSpc>
                <a:spcPct val="70000"/>
              </a:lnSpc>
              <a:defRPr/>
            </a:lvl4pPr>
            <a:lvl5pPr>
              <a:lnSpc>
                <a:spcPct val="70000"/>
              </a:lnSpc>
              <a:defRPr>
                <a:solidFill>
                  <a:schemeClr val="bg2"/>
                </a:solidFill>
              </a:defRPr>
            </a:lvl5pPr>
            <a:lvl6pPr marL="0" indent="0">
              <a:lnSpc>
                <a:spcPct val="70000"/>
              </a:lnSpc>
              <a:buFontTx/>
              <a:buNone/>
              <a:defRPr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50" name="GRID" hidden="1">
            <a:extLst>
              <a:ext uri="{FF2B5EF4-FFF2-40B4-BE49-F238E27FC236}">
                <a16:creationId xmlns:a16="http://schemas.microsoft.com/office/drawing/2014/main" id="{C59E2946-118D-4C01-970E-FC9CE00C6395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2414C7D-389F-487F-9221-8D96900B448B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8F1195A-80D2-4EBF-8EE2-23A21E134CE7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A706088-94D0-49B2-9F47-CD39731ED611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6701A262-4D8B-4596-BEA3-1CDEA9A29D2D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961D0F0-38E3-4745-BB91-8DF2B41B9EC6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F082B6D4-918A-42B7-99B3-3B8D5AD389F5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D9780EE-AC3E-4C16-9B20-B0A0803E6ED4}"/>
                </a:ext>
              </a:extLst>
            </p:cNvPr>
            <p:cNvSpPr/>
            <p:nvPr userDrawn="1"/>
          </p:nvSpPr>
          <p:spPr>
            <a:xfrm rot="5400000">
              <a:off x="5895976" y="-3728182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BFCF26E-9F29-4558-9176-F149D8C8577D}"/>
                </a:ext>
              </a:extLst>
            </p:cNvPr>
            <p:cNvSpPr/>
            <p:nvPr userDrawn="1"/>
          </p:nvSpPr>
          <p:spPr>
            <a:xfrm>
              <a:off x="603936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D2E8F4BF-FD5F-4F05-BB33-AC3E7EF96F6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07213" y="2527300"/>
            <a:ext cx="5236366" cy="3260725"/>
          </a:xfrm>
          <a:solidFill>
            <a:schemeClr val="bg1">
              <a:lumMod val="95000"/>
            </a:schemeClr>
          </a:solidFill>
        </p:spPr>
        <p:txBody>
          <a:bodyPr vert="horz" lIns="180000" tIns="180000" rIns="180000" bIns="180000" rtlCol="0">
            <a:normAutofit/>
          </a:bodyPr>
          <a:lstStyle>
            <a:lvl1pPr algn="l">
              <a:defRPr lang="nl-NL" sz="1200" b="0" i="0" smtClean="0">
                <a:latin typeface="+mj-lt"/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 indent="0" algn="ctr">
              <a:buNone/>
            </a:pPr>
            <a:r>
              <a:rPr lang="nl-NL"/>
              <a:t>Klik op één van de iconen</a:t>
            </a:r>
            <a:br>
              <a:rPr lang="nl-NL"/>
            </a:br>
            <a:r>
              <a:rPr lang="nl-NL"/>
              <a:t>om een media in te vullen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FC91BB-AEF5-43B4-84CF-C6590D01D3E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5579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0" name="Tijdelijke aanduiding voor inhoud 3">
            <a:extLst>
              <a:ext uri="{FF2B5EF4-FFF2-40B4-BE49-F238E27FC236}">
                <a16:creationId xmlns:a16="http://schemas.microsoft.com/office/drawing/2014/main" id="{011BE011-FD19-4C53-988E-6F68943521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81922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  <a:p>
            <a:pPr lvl="0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5A6A1-0376-DBD1-9592-25B98F446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A45830F4-7DE5-9560-D73B-5AF39D826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0060C2-71B4-9A53-2E16-F145F40148A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2F21CF5-1262-42D4-BF91-995EA850726B}" type="datetime1">
              <a:rPr lang="nl-NL" smtClean="0"/>
              <a:t>26-9-2024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898A8F-48AD-4704-A368-9C47C89317B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387E89-4C8D-12D9-829B-0B9552FE6D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75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 Balken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tekst 3">
            <a:extLst>
              <a:ext uri="{FF2B5EF4-FFF2-40B4-BE49-F238E27FC236}">
                <a16:creationId xmlns:a16="http://schemas.microsoft.com/office/drawing/2014/main" id="{54C989E9-FA4D-4EA9-9D83-ACEFB86E98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63709" y="3337566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EC91FDB0-59BC-46F9-91A3-6EF241E7EA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53" name="Tijdelijke aanduiding voor tekst 3">
            <a:extLst>
              <a:ext uri="{FF2B5EF4-FFF2-40B4-BE49-F238E27FC236}">
                <a16:creationId xmlns:a16="http://schemas.microsoft.com/office/drawing/2014/main" id="{8A98C4B6-1A94-4159-9EB3-581D74066A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63709" y="3977107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4" name="Tijdelijke aanduiding voor tekst 3">
            <a:extLst>
              <a:ext uri="{FF2B5EF4-FFF2-40B4-BE49-F238E27FC236}">
                <a16:creationId xmlns:a16="http://schemas.microsoft.com/office/drawing/2014/main" id="{FD32AE00-24ED-4295-A98C-4052E811CA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63709" y="461664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5" name="Tijdelijke aanduiding voor tekst 3">
            <a:extLst>
              <a:ext uri="{FF2B5EF4-FFF2-40B4-BE49-F238E27FC236}">
                <a16:creationId xmlns:a16="http://schemas.microsoft.com/office/drawing/2014/main" id="{995A4DD9-A511-424A-A6EF-3EFF4DF1BE8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709" y="525618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CF0F1-E4E9-C7DD-C8AA-11567D3E2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18325-4609-E7A0-F14D-179684662C40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FAD872-E165-4BFD-A605-5CBAD5E31DB9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D27DB-B3B2-407D-E78D-EB45E30D7933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2DB64-8BE6-4652-6775-C9F15CAFE54D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1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2C8233F-3E7B-49DC-AC22-FB28BF26342E}"/>
              </a:ext>
            </a:extLst>
          </p:cNvPr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-1588" y="576263"/>
            <a:ext cx="11041063" cy="5148262"/>
          </a:xfrm>
          <a:solidFill>
            <a:schemeClr val="bg1">
              <a:lumMod val="95000"/>
            </a:schemeClr>
          </a:solidFill>
        </p:spPr>
        <p:txBody>
          <a:bodyPr vert="horz" lIns="0" tIns="2880000" rIns="0" bIns="0" rtlCol="0">
            <a:norm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Font typeface="+mj-lt"/>
              <a:buNone/>
              <a:defRPr lang="nl-NL"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6" name="Netwerkwolk">
            <a:extLst>
              <a:ext uri="{FF2B5EF4-FFF2-40B4-BE49-F238E27FC236}">
                <a16:creationId xmlns:a16="http://schemas.microsoft.com/office/drawing/2014/main" id="{1642FD30-3341-4B92-9526-2B7392D1CA37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-174236" y="743677"/>
            <a:ext cx="11120400" cy="478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" b="1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D2346-2389-418D-A441-59E88FFEBE24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-972" y="0"/>
            <a:ext cx="12192971" cy="57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7BDE5674-83BE-4E1D-873D-42FE9FEB8D5C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11040000" y="0"/>
            <a:ext cx="1152000" cy="686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ED88654C-2F09-42A2-8633-BAD63AF9F763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 rot="16200000">
            <a:off x="5520600" y="185400"/>
            <a:ext cx="1152000" cy="12193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C5769161-168E-47A4-A813-C643609A9DC0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709890" y="5452473"/>
            <a:ext cx="1891560" cy="80066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7D35ADBF-F5AF-4BEF-A048-07416BC1D67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0124" y="1001561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wrap="square" lIns="360000" tIns="144000" rIns="360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  <a:lvl9pPr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43EA3-8D9E-4442-9E97-1352961F62DC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112838" y="6047906"/>
            <a:ext cx="4151353" cy="205228"/>
          </a:xfrm>
        </p:spPr>
        <p:txBody>
          <a:bodyPr/>
          <a:lstStyle>
            <a:lvl1pPr marL="0" indent="0">
              <a:buFontTx/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nl-NL"/>
              <a:t>Naam   l   Afdeling   l   Datum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23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FC8C1DB-5A16-4DC5-BE9E-D1DB67A9F5BF}"/>
              </a:ext>
            </a:extLst>
          </p:cNvPr>
          <p:cNvSpPr/>
          <p:nvPr userDrawn="1"/>
        </p:nvSpPr>
        <p:spPr>
          <a:xfrm>
            <a:off x="-1587" y="5092700"/>
            <a:ext cx="12192000" cy="177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 noProof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ACCAB-FC4B-4AA0-B92F-53F1DD2A89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506" y="400050"/>
            <a:ext cx="3410222" cy="5036400"/>
          </a:xfrm>
          <a:custGeom>
            <a:avLst/>
            <a:gdLst>
              <a:gd name="connsiteX0" fmla="*/ 0 w 3384000"/>
              <a:gd name="connsiteY0" fmla="*/ 122061 h 5036400"/>
              <a:gd name="connsiteX1" fmla="*/ 122061 w 3384000"/>
              <a:gd name="connsiteY1" fmla="*/ 0 h 5036400"/>
              <a:gd name="connsiteX2" fmla="*/ 3261939 w 3384000"/>
              <a:gd name="connsiteY2" fmla="*/ 0 h 5036400"/>
              <a:gd name="connsiteX3" fmla="*/ 3384000 w 3384000"/>
              <a:gd name="connsiteY3" fmla="*/ 122061 h 5036400"/>
              <a:gd name="connsiteX4" fmla="*/ 3384000 w 3384000"/>
              <a:gd name="connsiteY4" fmla="*/ 4914339 h 5036400"/>
              <a:gd name="connsiteX5" fmla="*/ 3261939 w 3384000"/>
              <a:gd name="connsiteY5" fmla="*/ 5036400 h 5036400"/>
              <a:gd name="connsiteX6" fmla="*/ 122061 w 3384000"/>
              <a:gd name="connsiteY6" fmla="*/ 5036400 h 5036400"/>
              <a:gd name="connsiteX7" fmla="*/ 0 w 3384000"/>
              <a:gd name="connsiteY7" fmla="*/ 4914339 h 5036400"/>
              <a:gd name="connsiteX8" fmla="*/ 0 w 3384000"/>
              <a:gd name="connsiteY8" fmla="*/ 122061 h 5036400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48137 w 3532137"/>
              <a:gd name="connsiteY0" fmla="*/ 390093 h 5304432"/>
              <a:gd name="connsiteX1" fmla="*/ 148137 w 3532137"/>
              <a:gd name="connsiteY1" fmla="*/ 271207 h 5304432"/>
              <a:gd name="connsiteX2" fmla="*/ 270198 w 3532137"/>
              <a:gd name="connsiteY2" fmla="*/ 268032 h 5304432"/>
              <a:gd name="connsiteX3" fmla="*/ 3410076 w 3532137"/>
              <a:gd name="connsiteY3" fmla="*/ 268032 h 5304432"/>
              <a:gd name="connsiteX4" fmla="*/ 3532137 w 3532137"/>
              <a:gd name="connsiteY4" fmla="*/ 390093 h 5304432"/>
              <a:gd name="connsiteX5" fmla="*/ 3532137 w 3532137"/>
              <a:gd name="connsiteY5" fmla="*/ 5182371 h 5304432"/>
              <a:gd name="connsiteX6" fmla="*/ 3410076 w 3532137"/>
              <a:gd name="connsiteY6" fmla="*/ 5304432 h 5304432"/>
              <a:gd name="connsiteX7" fmla="*/ 270198 w 3532137"/>
              <a:gd name="connsiteY7" fmla="*/ 5304432 h 5304432"/>
              <a:gd name="connsiteX8" fmla="*/ 148137 w 3532137"/>
              <a:gd name="connsiteY8" fmla="*/ 5182371 h 5304432"/>
              <a:gd name="connsiteX9" fmla="*/ 148137 w 3532137"/>
              <a:gd name="connsiteY9" fmla="*/ 390093 h 5304432"/>
              <a:gd name="connsiteX0" fmla="*/ 8072 w 3392072"/>
              <a:gd name="connsiteY0" fmla="*/ 390093 h 5304432"/>
              <a:gd name="connsiteX1" fmla="*/ 8072 w 3392072"/>
              <a:gd name="connsiteY1" fmla="*/ 271207 h 5304432"/>
              <a:gd name="connsiteX2" fmla="*/ 130133 w 3392072"/>
              <a:gd name="connsiteY2" fmla="*/ 268032 h 5304432"/>
              <a:gd name="connsiteX3" fmla="*/ 3270011 w 3392072"/>
              <a:gd name="connsiteY3" fmla="*/ 268032 h 5304432"/>
              <a:gd name="connsiteX4" fmla="*/ 3392072 w 3392072"/>
              <a:gd name="connsiteY4" fmla="*/ 390093 h 5304432"/>
              <a:gd name="connsiteX5" fmla="*/ 3392072 w 3392072"/>
              <a:gd name="connsiteY5" fmla="*/ 5182371 h 5304432"/>
              <a:gd name="connsiteX6" fmla="*/ 3270011 w 3392072"/>
              <a:gd name="connsiteY6" fmla="*/ 5304432 h 5304432"/>
              <a:gd name="connsiteX7" fmla="*/ 130133 w 3392072"/>
              <a:gd name="connsiteY7" fmla="*/ 5304432 h 5304432"/>
              <a:gd name="connsiteX8" fmla="*/ 8072 w 3392072"/>
              <a:gd name="connsiteY8" fmla="*/ 5182371 h 5304432"/>
              <a:gd name="connsiteX9" fmla="*/ 8072 w 3392072"/>
              <a:gd name="connsiteY9" fmla="*/ 390093 h 5304432"/>
              <a:gd name="connsiteX0" fmla="*/ 8072 w 3392072"/>
              <a:gd name="connsiteY0" fmla="*/ 129113 h 5043452"/>
              <a:gd name="connsiteX1" fmla="*/ 8072 w 3392072"/>
              <a:gd name="connsiteY1" fmla="*/ 10227 h 5043452"/>
              <a:gd name="connsiteX2" fmla="*/ 130133 w 3392072"/>
              <a:gd name="connsiteY2" fmla="*/ 7052 h 5043452"/>
              <a:gd name="connsiteX3" fmla="*/ 3270011 w 3392072"/>
              <a:gd name="connsiteY3" fmla="*/ 7052 h 5043452"/>
              <a:gd name="connsiteX4" fmla="*/ 3392072 w 3392072"/>
              <a:gd name="connsiteY4" fmla="*/ 129113 h 5043452"/>
              <a:gd name="connsiteX5" fmla="*/ 3392072 w 3392072"/>
              <a:gd name="connsiteY5" fmla="*/ 4921391 h 5043452"/>
              <a:gd name="connsiteX6" fmla="*/ 3270011 w 3392072"/>
              <a:gd name="connsiteY6" fmla="*/ 5043452 h 5043452"/>
              <a:gd name="connsiteX7" fmla="*/ 130133 w 3392072"/>
              <a:gd name="connsiteY7" fmla="*/ 5043452 h 5043452"/>
              <a:gd name="connsiteX8" fmla="*/ 8072 w 3392072"/>
              <a:gd name="connsiteY8" fmla="*/ 4921391 h 5043452"/>
              <a:gd name="connsiteX9" fmla="*/ 8072 w 3392072"/>
              <a:gd name="connsiteY9" fmla="*/ 129113 h 5043452"/>
              <a:gd name="connsiteX0" fmla="*/ 7649 w 3391649"/>
              <a:gd name="connsiteY0" fmla="*/ 129113 h 5043452"/>
              <a:gd name="connsiteX1" fmla="*/ 7649 w 3391649"/>
              <a:gd name="connsiteY1" fmla="*/ 10227 h 5043452"/>
              <a:gd name="connsiteX2" fmla="*/ 129710 w 3391649"/>
              <a:gd name="connsiteY2" fmla="*/ 7052 h 5043452"/>
              <a:gd name="connsiteX3" fmla="*/ 3269588 w 3391649"/>
              <a:gd name="connsiteY3" fmla="*/ 7052 h 5043452"/>
              <a:gd name="connsiteX4" fmla="*/ 3391649 w 3391649"/>
              <a:gd name="connsiteY4" fmla="*/ 129113 h 5043452"/>
              <a:gd name="connsiteX5" fmla="*/ 3391649 w 3391649"/>
              <a:gd name="connsiteY5" fmla="*/ 4921391 h 5043452"/>
              <a:gd name="connsiteX6" fmla="*/ 3269588 w 3391649"/>
              <a:gd name="connsiteY6" fmla="*/ 5043452 h 5043452"/>
              <a:gd name="connsiteX7" fmla="*/ 129710 w 3391649"/>
              <a:gd name="connsiteY7" fmla="*/ 5043452 h 5043452"/>
              <a:gd name="connsiteX8" fmla="*/ 7649 w 3391649"/>
              <a:gd name="connsiteY8" fmla="*/ 4921391 h 5043452"/>
              <a:gd name="connsiteX9" fmla="*/ 7649 w 3391649"/>
              <a:gd name="connsiteY9" fmla="*/ 129113 h 5043452"/>
              <a:gd name="connsiteX0" fmla="*/ 7649 w 3391649"/>
              <a:gd name="connsiteY0" fmla="*/ 122287 h 5036626"/>
              <a:gd name="connsiteX1" fmla="*/ 7649 w 3391649"/>
              <a:gd name="connsiteY1" fmla="*/ 3401 h 5036626"/>
              <a:gd name="connsiteX2" fmla="*/ 129710 w 3391649"/>
              <a:gd name="connsiteY2" fmla="*/ 226 h 5036626"/>
              <a:gd name="connsiteX3" fmla="*/ 3269588 w 3391649"/>
              <a:gd name="connsiteY3" fmla="*/ 226 h 5036626"/>
              <a:gd name="connsiteX4" fmla="*/ 3391649 w 3391649"/>
              <a:gd name="connsiteY4" fmla="*/ 122287 h 5036626"/>
              <a:gd name="connsiteX5" fmla="*/ 3391649 w 3391649"/>
              <a:gd name="connsiteY5" fmla="*/ 4914565 h 5036626"/>
              <a:gd name="connsiteX6" fmla="*/ 3269588 w 3391649"/>
              <a:gd name="connsiteY6" fmla="*/ 5036626 h 5036626"/>
              <a:gd name="connsiteX7" fmla="*/ 129710 w 3391649"/>
              <a:gd name="connsiteY7" fmla="*/ 5036626 h 5036626"/>
              <a:gd name="connsiteX8" fmla="*/ 7649 w 3391649"/>
              <a:gd name="connsiteY8" fmla="*/ 4914565 h 5036626"/>
              <a:gd name="connsiteX9" fmla="*/ 7649 w 3391649"/>
              <a:gd name="connsiteY9" fmla="*/ 122287 h 5036626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15257 w 3399257"/>
              <a:gd name="connsiteY0" fmla="*/ 5276782 h 5398843"/>
              <a:gd name="connsiteX1" fmla="*/ 15257 w 3399257"/>
              <a:gd name="connsiteY1" fmla="*/ 365618 h 5398843"/>
              <a:gd name="connsiteX2" fmla="*/ 137318 w 3399257"/>
              <a:gd name="connsiteY2" fmla="*/ 362443 h 5398843"/>
              <a:gd name="connsiteX3" fmla="*/ 3277196 w 3399257"/>
              <a:gd name="connsiteY3" fmla="*/ 362443 h 5398843"/>
              <a:gd name="connsiteX4" fmla="*/ 3399257 w 3399257"/>
              <a:gd name="connsiteY4" fmla="*/ 484504 h 5398843"/>
              <a:gd name="connsiteX5" fmla="*/ 3399257 w 3399257"/>
              <a:gd name="connsiteY5" fmla="*/ 5276782 h 5398843"/>
              <a:gd name="connsiteX6" fmla="*/ 3277196 w 3399257"/>
              <a:gd name="connsiteY6" fmla="*/ 5398843 h 5398843"/>
              <a:gd name="connsiteX7" fmla="*/ 137318 w 3399257"/>
              <a:gd name="connsiteY7" fmla="*/ 5398843 h 5398843"/>
              <a:gd name="connsiteX8" fmla="*/ 15257 w 3399257"/>
              <a:gd name="connsiteY8" fmla="*/ 5276782 h 5398843"/>
              <a:gd name="connsiteX0" fmla="*/ 10990 w 3394990"/>
              <a:gd name="connsiteY0" fmla="*/ 5276782 h 5398843"/>
              <a:gd name="connsiteX1" fmla="*/ 10990 w 3394990"/>
              <a:gd name="connsiteY1" fmla="*/ 365618 h 5398843"/>
              <a:gd name="connsiteX2" fmla="*/ 133051 w 3394990"/>
              <a:gd name="connsiteY2" fmla="*/ 362443 h 5398843"/>
              <a:gd name="connsiteX3" fmla="*/ 3272929 w 3394990"/>
              <a:gd name="connsiteY3" fmla="*/ 362443 h 5398843"/>
              <a:gd name="connsiteX4" fmla="*/ 3394990 w 3394990"/>
              <a:gd name="connsiteY4" fmla="*/ 484504 h 5398843"/>
              <a:gd name="connsiteX5" fmla="*/ 3394990 w 3394990"/>
              <a:gd name="connsiteY5" fmla="*/ 5276782 h 5398843"/>
              <a:gd name="connsiteX6" fmla="*/ 3272929 w 3394990"/>
              <a:gd name="connsiteY6" fmla="*/ 5398843 h 5398843"/>
              <a:gd name="connsiteX7" fmla="*/ 133051 w 3394990"/>
              <a:gd name="connsiteY7" fmla="*/ 5398843 h 5398843"/>
              <a:gd name="connsiteX8" fmla="*/ 10990 w 3394990"/>
              <a:gd name="connsiteY8" fmla="*/ 5276782 h 5398843"/>
              <a:gd name="connsiteX0" fmla="*/ 10990 w 3394990"/>
              <a:gd name="connsiteY0" fmla="*/ 4918814 h 5040875"/>
              <a:gd name="connsiteX1" fmla="*/ 10990 w 3394990"/>
              <a:gd name="connsiteY1" fmla="*/ 7650 h 5040875"/>
              <a:gd name="connsiteX2" fmla="*/ 133051 w 3394990"/>
              <a:gd name="connsiteY2" fmla="*/ 4475 h 5040875"/>
              <a:gd name="connsiteX3" fmla="*/ 3272929 w 3394990"/>
              <a:gd name="connsiteY3" fmla="*/ 4475 h 5040875"/>
              <a:gd name="connsiteX4" fmla="*/ 3394990 w 3394990"/>
              <a:gd name="connsiteY4" fmla="*/ 126536 h 5040875"/>
              <a:gd name="connsiteX5" fmla="*/ 3394990 w 3394990"/>
              <a:gd name="connsiteY5" fmla="*/ 4918814 h 5040875"/>
              <a:gd name="connsiteX6" fmla="*/ 3272929 w 3394990"/>
              <a:gd name="connsiteY6" fmla="*/ 5040875 h 5040875"/>
              <a:gd name="connsiteX7" fmla="*/ 133051 w 3394990"/>
              <a:gd name="connsiteY7" fmla="*/ 5040875 h 5040875"/>
              <a:gd name="connsiteX8" fmla="*/ 10990 w 3394990"/>
              <a:gd name="connsiteY8" fmla="*/ 4918814 h 5040875"/>
              <a:gd name="connsiteX0" fmla="*/ 158635 w 3542635"/>
              <a:gd name="connsiteY0" fmla="*/ 4917578 h 5039639"/>
              <a:gd name="connsiteX1" fmla="*/ 146729 w 3542635"/>
              <a:gd name="connsiteY1" fmla="*/ 6414 h 5039639"/>
              <a:gd name="connsiteX2" fmla="*/ 280696 w 3542635"/>
              <a:gd name="connsiteY2" fmla="*/ 3239 h 5039639"/>
              <a:gd name="connsiteX3" fmla="*/ 3420574 w 3542635"/>
              <a:gd name="connsiteY3" fmla="*/ 3239 h 5039639"/>
              <a:gd name="connsiteX4" fmla="*/ 3542635 w 3542635"/>
              <a:gd name="connsiteY4" fmla="*/ 125300 h 5039639"/>
              <a:gd name="connsiteX5" fmla="*/ 3542635 w 3542635"/>
              <a:gd name="connsiteY5" fmla="*/ 4917578 h 5039639"/>
              <a:gd name="connsiteX6" fmla="*/ 3420574 w 3542635"/>
              <a:gd name="connsiteY6" fmla="*/ 5039639 h 5039639"/>
              <a:gd name="connsiteX7" fmla="*/ 280696 w 3542635"/>
              <a:gd name="connsiteY7" fmla="*/ 5039639 h 5039639"/>
              <a:gd name="connsiteX8" fmla="*/ 158635 w 3542635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3666 w 3547666"/>
              <a:gd name="connsiteY0" fmla="*/ 4917578 h 5039639"/>
              <a:gd name="connsiteX1" fmla="*/ 139854 w 3547666"/>
              <a:gd name="connsiteY1" fmla="*/ 6414 h 5039639"/>
              <a:gd name="connsiteX2" fmla="*/ 285727 w 3547666"/>
              <a:gd name="connsiteY2" fmla="*/ 3239 h 5039639"/>
              <a:gd name="connsiteX3" fmla="*/ 3425605 w 3547666"/>
              <a:gd name="connsiteY3" fmla="*/ 3239 h 5039639"/>
              <a:gd name="connsiteX4" fmla="*/ 3547666 w 3547666"/>
              <a:gd name="connsiteY4" fmla="*/ 125300 h 5039639"/>
              <a:gd name="connsiteX5" fmla="*/ 3547666 w 3547666"/>
              <a:gd name="connsiteY5" fmla="*/ 4917578 h 5039639"/>
              <a:gd name="connsiteX6" fmla="*/ 3425605 w 3547666"/>
              <a:gd name="connsiteY6" fmla="*/ 5039639 h 5039639"/>
              <a:gd name="connsiteX7" fmla="*/ 285727 w 3547666"/>
              <a:gd name="connsiteY7" fmla="*/ 5039639 h 5039639"/>
              <a:gd name="connsiteX8" fmla="*/ 163666 w 3547666"/>
              <a:gd name="connsiteY8" fmla="*/ 4917578 h 5039639"/>
              <a:gd name="connsiteX0" fmla="*/ 161641 w 3545641"/>
              <a:gd name="connsiteY0" fmla="*/ 4917578 h 5039639"/>
              <a:gd name="connsiteX1" fmla="*/ 142591 w 3545641"/>
              <a:gd name="connsiteY1" fmla="*/ 6414 h 5039639"/>
              <a:gd name="connsiteX2" fmla="*/ 283702 w 3545641"/>
              <a:gd name="connsiteY2" fmla="*/ 3239 h 5039639"/>
              <a:gd name="connsiteX3" fmla="*/ 3423580 w 3545641"/>
              <a:gd name="connsiteY3" fmla="*/ 3239 h 5039639"/>
              <a:gd name="connsiteX4" fmla="*/ 3545641 w 3545641"/>
              <a:gd name="connsiteY4" fmla="*/ 125300 h 5039639"/>
              <a:gd name="connsiteX5" fmla="*/ 3545641 w 3545641"/>
              <a:gd name="connsiteY5" fmla="*/ 4917578 h 5039639"/>
              <a:gd name="connsiteX6" fmla="*/ 3423580 w 3545641"/>
              <a:gd name="connsiteY6" fmla="*/ 5039639 h 5039639"/>
              <a:gd name="connsiteX7" fmla="*/ 283702 w 3545641"/>
              <a:gd name="connsiteY7" fmla="*/ 5039639 h 5039639"/>
              <a:gd name="connsiteX8" fmla="*/ 161641 w 3545641"/>
              <a:gd name="connsiteY8" fmla="*/ 4917578 h 5039639"/>
              <a:gd name="connsiteX0" fmla="*/ 158636 w 3542636"/>
              <a:gd name="connsiteY0" fmla="*/ 4917578 h 5039639"/>
              <a:gd name="connsiteX1" fmla="*/ 146730 w 3542636"/>
              <a:gd name="connsiteY1" fmla="*/ 6414 h 5039639"/>
              <a:gd name="connsiteX2" fmla="*/ 280697 w 3542636"/>
              <a:gd name="connsiteY2" fmla="*/ 3239 h 5039639"/>
              <a:gd name="connsiteX3" fmla="*/ 3420575 w 3542636"/>
              <a:gd name="connsiteY3" fmla="*/ 3239 h 5039639"/>
              <a:gd name="connsiteX4" fmla="*/ 3542636 w 3542636"/>
              <a:gd name="connsiteY4" fmla="*/ 125300 h 5039639"/>
              <a:gd name="connsiteX5" fmla="*/ 3542636 w 3542636"/>
              <a:gd name="connsiteY5" fmla="*/ 4917578 h 5039639"/>
              <a:gd name="connsiteX6" fmla="*/ 3420575 w 3542636"/>
              <a:gd name="connsiteY6" fmla="*/ 5039639 h 5039639"/>
              <a:gd name="connsiteX7" fmla="*/ 280697 w 3542636"/>
              <a:gd name="connsiteY7" fmla="*/ 5039639 h 5039639"/>
              <a:gd name="connsiteX8" fmla="*/ 158636 w 3542636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2650 w 3546650"/>
              <a:gd name="connsiteY0" fmla="*/ 4917578 h 5039639"/>
              <a:gd name="connsiteX1" fmla="*/ 141219 w 3546650"/>
              <a:gd name="connsiteY1" fmla="*/ 6414 h 5039639"/>
              <a:gd name="connsiteX2" fmla="*/ 284711 w 3546650"/>
              <a:gd name="connsiteY2" fmla="*/ 3239 h 5039639"/>
              <a:gd name="connsiteX3" fmla="*/ 3424589 w 3546650"/>
              <a:gd name="connsiteY3" fmla="*/ 3239 h 5039639"/>
              <a:gd name="connsiteX4" fmla="*/ 3546650 w 3546650"/>
              <a:gd name="connsiteY4" fmla="*/ 125300 h 5039639"/>
              <a:gd name="connsiteX5" fmla="*/ 3546650 w 3546650"/>
              <a:gd name="connsiteY5" fmla="*/ 4917578 h 5039639"/>
              <a:gd name="connsiteX6" fmla="*/ 3424589 w 3546650"/>
              <a:gd name="connsiteY6" fmla="*/ 5039639 h 5039639"/>
              <a:gd name="connsiteX7" fmla="*/ 284711 w 3546650"/>
              <a:gd name="connsiteY7" fmla="*/ 5039639 h 5039639"/>
              <a:gd name="connsiteX8" fmla="*/ 162650 w 3546650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2651 w 3546651"/>
              <a:gd name="connsiteY0" fmla="*/ 4917578 h 5039639"/>
              <a:gd name="connsiteX1" fmla="*/ 141220 w 3546651"/>
              <a:gd name="connsiteY1" fmla="*/ 6414 h 5039639"/>
              <a:gd name="connsiteX2" fmla="*/ 284712 w 3546651"/>
              <a:gd name="connsiteY2" fmla="*/ 3239 h 5039639"/>
              <a:gd name="connsiteX3" fmla="*/ 3424590 w 3546651"/>
              <a:gd name="connsiteY3" fmla="*/ 3239 h 5039639"/>
              <a:gd name="connsiteX4" fmla="*/ 3546651 w 3546651"/>
              <a:gd name="connsiteY4" fmla="*/ 125300 h 5039639"/>
              <a:gd name="connsiteX5" fmla="*/ 3546651 w 3546651"/>
              <a:gd name="connsiteY5" fmla="*/ 4917578 h 5039639"/>
              <a:gd name="connsiteX6" fmla="*/ 3424590 w 3546651"/>
              <a:gd name="connsiteY6" fmla="*/ 5039639 h 5039639"/>
              <a:gd name="connsiteX7" fmla="*/ 284712 w 3546651"/>
              <a:gd name="connsiteY7" fmla="*/ 5039639 h 5039639"/>
              <a:gd name="connsiteX8" fmla="*/ 162651 w 3546651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33210 w 3417210"/>
              <a:gd name="connsiteY0" fmla="*/ 4916549 h 5038610"/>
              <a:gd name="connsiteX1" fmla="*/ 7016 w 3417210"/>
              <a:gd name="connsiteY1" fmla="*/ 5385 h 5038610"/>
              <a:gd name="connsiteX2" fmla="*/ 155271 w 3417210"/>
              <a:gd name="connsiteY2" fmla="*/ 2210 h 5038610"/>
              <a:gd name="connsiteX3" fmla="*/ 3295149 w 3417210"/>
              <a:gd name="connsiteY3" fmla="*/ 2210 h 5038610"/>
              <a:gd name="connsiteX4" fmla="*/ 3417210 w 3417210"/>
              <a:gd name="connsiteY4" fmla="*/ 124271 h 5038610"/>
              <a:gd name="connsiteX5" fmla="*/ 3417210 w 3417210"/>
              <a:gd name="connsiteY5" fmla="*/ 4916549 h 5038610"/>
              <a:gd name="connsiteX6" fmla="*/ 3295149 w 3417210"/>
              <a:gd name="connsiteY6" fmla="*/ 5038610 h 5038610"/>
              <a:gd name="connsiteX7" fmla="*/ 155271 w 3417210"/>
              <a:gd name="connsiteY7" fmla="*/ 5038610 h 5038610"/>
              <a:gd name="connsiteX8" fmla="*/ 33210 w 3417210"/>
              <a:gd name="connsiteY8" fmla="*/ 4916549 h 5038610"/>
              <a:gd name="connsiteX0" fmla="*/ 26222 w 3410222"/>
              <a:gd name="connsiteY0" fmla="*/ 4914339 h 5036400"/>
              <a:gd name="connsiteX1" fmla="*/ 28 w 3410222"/>
              <a:gd name="connsiteY1" fmla="*/ 3175 h 5036400"/>
              <a:gd name="connsiteX2" fmla="*/ 148283 w 3410222"/>
              <a:gd name="connsiteY2" fmla="*/ 0 h 5036400"/>
              <a:gd name="connsiteX3" fmla="*/ 3288161 w 3410222"/>
              <a:gd name="connsiteY3" fmla="*/ 0 h 5036400"/>
              <a:gd name="connsiteX4" fmla="*/ 3410222 w 3410222"/>
              <a:gd name="connsiteY4" fmla="*/ 122061 h 5036400"/>
              <a:gd name="connsiteX5" fmla="*/ 3410222 w 3410222"/>
              <a:gd name="connsiteY5" fmla="*/ 4914339 h 5036400"/>
              <a:gd name="connsiteX6" fmla="*/ 3288161 w 3410222"/>
              <a:gd name="connsiteY6" fmla="*/ 5036400 h 5036400"/>
              <a:gd name="connsiteX7" fmla="*/ 148283 w 3410222"/>
              <a:gd name="connsiteY7" fmla="*/ 5036400 h 5036400"/>
              <a:gd name="connsiteX8" fmla="*/ 26222 w 3410222"/>
              <a:gd name="connsiteY8" fmla="*/ 4914339 h 50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0222" h="5036400">
                <a:moveTo>
                  <a:pt x="26222" y="4914339"/>
                </a:moveTo>
                <a:cubicBezTo>
                  <a:pt x="5879" y="4075468"/>
                  <a:pt x="1910" y="6256"/>
                  <a:pt x="28" y="3175"/>
                </a:cubicBezTo>
                <a:cubicBezTo>
                  <a:pt x="-1854" y="94"/>
                  <a:pt x="93180" y="529"/>
                  <a:pt x="148283" y="0"/>
                </a:cubicBezTo>
                <a:lnTo>
                  <a:pt x="3288161" y="0"/>
                </a:lnTo>
                <a:cubicBezTo>
                  <a:pt x="3355573" y="0"/>
                  <a:pt x="3410222" y="54649"/>
                  <a:pt x="3410222" y="122061"/>
                </a:cubicBezTo>
                <a:lnTo>
                  <a:pt x="3410222" y="4914339"/>
                </a:lnTo>
                <a:cubicBezTo>
                  <a:pt x="3410222" y="4981751"/>
                  <a:pt x="3355573" y="5036400"/>
                  <a:pt x="3288161" y="5036400"/>
                </a:cubicBezTo>
                <a:lnTo>
                  <a:pt x="148283" y="5036400"/>
                </a:lnTo>
                <a:cubicBezTo>
                  <a:pt x="80871" y="5036400"/>
                  <a:pt x="26222" y="4981751"/>
                  <a:pt x="26222" y="491433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576000" tIns="1224000" rIns="576000" bIns="576000"/>
          <a:lstStyle>
            <a:lvl1pPr marL="0" indent="0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363538" indent="-363538"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2pPr>
            <a:lvl3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80975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4pPr>
            <a:lvl5pPr marL="0" indent="0">
              <a:spcBef>
                <a:spcPts val="800"/>
              </a:spcBef>
              <a:spcAft>
                <a:spcPts val="0"/>
              </a:spcAft>
              <a:buNone/>
              <a:defRPr sz="3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59768632-F0CC-476A-B26A-F1E2B5D149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9001FD48-79F0-4F0E-AB81-634459ED5BE7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047201" y="1066071"/>
            <a:ext cx="1962149" cy="526808"/>
          </a:xfrm>
        </p:spPr>
        <p:txBody>
          <a:bodyPr vert="horz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</p:spTree>
    <p:extLst>
      <p:ext uri="{BB962C8B-B14F-4D97-AF65-F5344CB8AC3E}">
        <p14:creationId xmlns:p14="http://schemas.microsoft.com/office/powerpoint/2010/main" val="228380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5" grpId="0" uiExpand="1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FCE83ED8-1632-45C0-9776-66D7AE22C0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7145"/>
            <a:ext cx="8331200" cy="686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116000" anchor="ctr">
            <a:no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5A35BD7A-B3CF-4DC4-9F54-201CE6D20B37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8932123" y="4098141"/>
            <a:ext cx="2421676" cy="1248898"/>
          </a:xfrm>
        </p:spPr>
        <p:txBody>
          <a:bodyPr vert="horz" anchor="t"/>
          <a:lstStyle>
            <a:lvl1pPr marL="0" indent="0" algn="r">
              <a:buFontTx/>
              <a:buNone/>
              <a:defRPr sz="16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marL="0" indent="0" algn="r">
              <a:buFontTx/>
              <a:buNone/>
              <a:defRPr>
                <a:latin typeface="+mj-lt"/>
              </a:defRPr>
            </a:lvl6pPr>
          </a:lstStyle>
          <a:p>
            <a:pPr lvl="0"/>
            <a:r>
              <a:rPr lang="nl-NL" noProof="0"/>
              <a:t>Platte tekst</a:t>
            </a:r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0C2BFF95-BE2F-4339-9C65-620ECC5A9CA8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8932123" y="2849243"/>
            <a:ext cx="2421676" cy="1248898"/>
          </a:xfrm>
        </p:spPr>
        <p:txBody>
          <a:bodyPr vert="horz" anchor="b"/>
          <a:lstStyle>
            <a:lvl1pPr marL="0" indent="0" algn="r">
              <a:lnSpc>
                <a:spcPct val="100000"/>
              </a:lnSpc>
              <a:buFontTx/>
              <a:buNone/>
              <a:defRPr sz="48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96BEB92E-F202-471F-B7E9-FE333D4C0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64672" y="4040569"/>
            <a:ext cx="4526448" cy="1937789"/>
          </a:xfrm>
          <a:custGeom>
            <a:avLst/>
            <a:gdLst>
              <a:gd name="connsiteX0" fmla="*/ 0 w 4524067"/>
              <a:gd name="connsiteY0" fmla="*/ 42969 h 1602140"/>
              <a:gd name="connsiteX1" fmla="*/ 42969 w 4524067"/>
              <a:gd name="connsiteY1" fmla="*/ 0 h 1602140"/>
              <a:gd name="connsiteX2" fmla="*/ 4481098 w 4524067"/>
              <a:gd name="connsiteY2" fmla="*/ 0 h 1602140"/>
              <a:gd name="connsiteX3" fmla="*/ 4524067 w 4524067"/>
              <a:gd name="connsiteY3" fmla="*/ 42969 h 1602140"/>
              <a:gd name="connsiteX4" fmla="*/ 4524067 w 4524067"/>
              <a:gd name="connsiteY4" fmla="*/ 1559171 h 1602140"/>
              <a:gd name="connsiteX5" fmla="*/ 4481098 w 4524067"/>
              <a:gd name="connsiteY5" fmla="*/ 1602140 h 1602140"/>
              <a:gd name="connsiteX6" fmla="*/ 42969 w 4524067"/>
              <a:gd name="connsiteY6" fmla="*/ 1602140 h 1602140"/>
              <a:gd name="connsiteX7" fmla="*/ 0 w 4524067"/>
              <a:gd name="connsiteY7" fmla="*/ 1559171 h 1602140"/>
              <a:gd name="connsiteX8" fmla="*/ 0 w 4524067"/>
              <a:gd name="connsiteY8" fmla="*/ 42969 h 1602140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481098 w 4524067"/>
              <a:gd name="connsiteY3" fmla="*/ 172 h 1602312"/>
              <a:gd name="connsiteX4" fmla="*/ 4524067 w 4524067"/>
              <a:gd name="connsiteY4" fmla="*/ 43141 h 1602312"/>
              <a:gd name="connsiteX5" fmla="*/ 4524067 w 4524067"/>
              <a:gd name="connsiteY5" fmla="*/ 1559343 h 1602312"/>
              <a:gd name="connsiteX6" fmla="*/ 4481098 w 4524067"/>
              <a:gd name="connsiteY6" fmla="*/ 1602312 h 1602312"/>
              <a:gd name="connsiteX7" fmla="*/ 42969 w 4524067"/>
              <a:gd name="connsiteY7" fmla="*/ 1602312 h 1602312"/>
              <a:gd name="connsiteX8" fmla="*/ 0 w 4524067"/>
              <a:gd name="connsiteY8" fmla="*/ 1559343 h 1602312"/>
              <a:gd name="connsiteX9" fmla="*/ 0 w 4524067"/>
              <a:gd name="connsiteY9" fmla="*/ 43141 h 1602312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524067 w 4524067"/>
              <a:gd name="connsiteY3" fmla="*/ 43141 h 1602312"/>
              <a:gd name="connsiteX4" fmla="*/ 4524067 w 4524067"/>
              <a:gd name="connsiteY4" fmla="*/ 1559343 h 1602312"/>
              <a:gd name="connsiteX5" fmla="*/ 4481098 w 4524067"/>
              <a:gd name="connsiteY5" fmla="*/ 1602312 h 1602312"/>
              <a:gd name="connsiteX6" fmla="*/ 42969 w 4524067"/>
              <a:gd name="connsiteY6" fmla="*/ 1602312 h 1602312"/>
              <a:gd name="connsiteX7" fmla="*/ 0 w 4524067"/>
              <a:gd name="connsiteY7" fmla="*/ 1559343 h 1602312"/>
              <a:gd name="connsiteX8" fmla="*/ 0 w 4524067"/>
              <a:gd name="connsiteY8" fmla="*/ 43141 h 1602312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680"/>
              <a:gd name="connsiteY0" fmla="*/ 376237 h 1935408"/>
              <a:gd name="connsiteX1" fmla="*/ 42969 w 4526680"/>
              <a:gd name="connsiteY1" fmla="*/ 333268 h 1935408"/>
              <a:gd name="connsiteX2" fmla="*/ 4136478 w 4526680"/>
              <a:gd name="connsiteY2" fmla="*/ 333096 h 1935408"/>
              <a:gd name="connsiteX3" fmla="*/ 4526448 w 4526680"/>
              <a:gd name="connsiteY3" fmla="*/ 0 h 1935408"/>
              <a:gd name="connsiteX4" fmla="*/ 4524067 w 4526680"/>
              <a:gd name="connsiteY4" fmla="*/ 1892439 h 1935408"/>
              <a:gd name="connsiteX5" fmla="*/ 4481098 w 4526680"/>
              <a:gd name="connsiteY5" fmla="*/ 1935408 h 1935408"/>
              <a:gd name="connsiteX6" fmla="*/ 42969 w 4526680"/>
              <a:gd name="connsiteY6" fmla="*/ 1935408 h 1935408"/>
              <a:gd name="connsiteX7" fmla="*/ 0 w 4526680"/>
              <a:gd name="connsiteY7" fmla="*/ 1892439 h 1935408"/>
              <a:gd name="connsiteX8" fmla="*/ 0 w 4526680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448" h="1937789">
                <a:moveTo>
                  <a:pt x="0" y="378618"/>
                </a:moveTo>
                <a:cubicBezTo>
                  <a:pt x="0" y="354887"/>
                  <a:pt x="19238" y="335649"/>
                  <a:pt x="42969" y="335649"/>
                </a:cubicBezTo>
                <a:lnTo>
                  <a:pt x="4136478" y="335477"/>
                </a:lnTo>
                <a:cubicBezTo>
                  <a:pt x="4337111" y="333983"/>
                  <a:pt x="4486946" y="218189"/>
                  <a:pt x="4526448" y="0"/>
                </a:cubicBezTo>
                <a:cubicBezTo>
                  <a:pt x="4525654" y="630813"/>
                  <a:pt x="4524861" y="1264007"/>
                  <a:pt x="4524067" y="1894820"/>
                </a:cubicBezTo>
                <a:cubicBezTo>
                  <a:pt x="4524067" y="1918551"/>
                  <a:pt x="4504829" y="1937789"/>
                  <a:pt x="4481098" y="1937789"/>
                </a:cubicBezTo>
                <a:lnTo>
                  <a:pt x="42969" y="1937789"/>
                </a:lnTo>
                <a:cubicBezTo>
                  <a:pt x="19238" y="1937789"/>
                  <a:pt x="0" y="1918551"/>
                  <a:pt x="0" y="1894820"/>
                </a:cubicBezTo>
                <a:lnTo>
                  <a:pt x="0" y="378618"/>
                </a:ln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wrap="square" lIns="360000" tIns="576000" rIns="576000" bIns="18000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nl-NL" sz="2400" b="0" baseline="0" dirty="0">
                <a:solidFill>
                  <a:schemeClr val="bg1"/>
                </a:solidFill>
                <a:latin typeface="+mj-lt"/>
              </a:defRPr>
            </a:lvl1pPr>
            <a:lvl2pPr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defRPr lang="nl-NL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defRPr lang="nl-NL" sz="2400" b="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D17865A1-2A1D-3487-EEFA-FDC4CC7AB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6EBE7-3E15-4781-A6A9-7F8B25F7E77A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BB2E5-5424-1F49-9089-16D38DD8DED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3438C-4D6B-6EE8-F1CD-159198459291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47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uiExpand="1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11198569" cy="431437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361950" indent="-180975">
              <a:buFont typeface="Arial" panose="020B0604020202020204" pitchFamily="34" charset="0"/>
              <a:buChar char="•"/>
              <a:defRPr sz="1400" baseline="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DB70A-8668-7F4B-CE15-FAD513F33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2" name="Picture 101" descr="Logo&#10;&#10;Description automatically generated">
            <a:extLst>
              <a:ext uri="{FF2B5EF4-FFF2-40B4-BE49-F238E27FC236}">
                <a16:creationId xmlns:a16="http://schemas.microsoft.com/office/drawing/2014/main" id="{B379F92B-38AE-E129-3932-93DCB60E0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D23044A-B4D7-298A-C5DF-E381A6624F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F027B5E-30BB-7F3C-0C4E-409BE9E799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A503EB9-1931-C08C-9EF5-5102A8546D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91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6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8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02F31-423F-3BCF-8677-F340C9A1C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FF4630FE-7697-D276-02B3-1DAF65140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ACACFDC-8003-C2D6-E651-9DBFA73057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5013DB-1114-0AE5-648E-D9E66DF414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95D040-5650-339D-7529-EDAAC4096E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5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4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4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F177409-F5CC-48CA-85EE-1118845B5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1502" y="3700463"/>
            <a:ext cx="5303611" cy="2087562"/>
          </a:xfrm>
          <a:solidFill>
            <a:schemeClr val="bg1">
              <a:lumMod val="95000"/>
            </a:schemeClr>
          </a:solidFill>
        </p:spPr>
        <p:txBody>
          <a:bodyPr vert="horz" lIns="0" tIns="1260000" rIns="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nl-NL" sz="1200" b="0" i="1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177800" lvl="0" indent="-1778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CAD83-FA6C-A3C0-ED45-6D0EAFDBC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78" name="Picture 177" descr="Logo&#10;&#10;Description automatically generated">
            <a:extLst>
              <a:ext uri="{FF2B5EF4-FFF2-40B4-BE49-F238E27FC236}">
                <a16:creationId xmlns:a16="http://schemas.microsoft.com/office/drawing/2014/main" id="{D49DFE9C-9B35-1F4E-DF8C-2C9191E91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E2CBFF2-8D0B-9CCA-BC9C-D4F09A71F1C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4E2F4C-0765-E215-0527-27C5651F5F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3DA4F6-4B13-CAB3-0739-05A9FB8378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26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557737" y="1"/>
            <a:ext cx="3633876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6083995C-1A50-4491-9307-7E1B659A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5C507803-9CCD-4AE7-97C7-78AF543AE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3"/>
            <a:ext cx="7130417" cy="430723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8B173-AE73-E65C-D247-D2D6E2898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03DA00-1F77-AAF5-534E-69DD761AB174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1D5D8C-3C96-2996-2B73-CFE0A27764D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3E47EE-9312-71CD-D509-E0E89E265CB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82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11198569" cy="431437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361950" indent="-180975">
              <a:buFont typeface="Arial" panose="020B0604020202020204" pitchFamily="34" charset="0"/>
              <a:buChar char="•"/>
              <a:defRPr sz="1400" baseline="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DB70A-8668-7F4B-CE15-FAD513F33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2" name="Picture 101" descr="Logo&#10;&#10;Description automatically generated">
            <a:extLst>
              <a:ext uri="{FF2B5EF4-FFF2-40B4-BE49-F238E27FC236}">
                <a16:creationId xmlns:a16="http://schemas.microsoft.com/office/drawing/2014/main" id="{B379F92B-38AE-E129-3932-93DCB60E0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D7922-3C7D-3324-CF3B-E105D408465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16298F-6BBD-4768-BF53-78D79834D9D8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B05F4-B4D9-D90D-20FF-FDCB295121F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99AA-74F1-268A-C332-20C3CF0364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4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0ED34533-68FE-488A-8073-AE3277592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716" y="0"/>
            <a:ext cx="5676897" cy="6857999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0" name="Tijdelijke aanduiding voor tekst 14">
            <a:extLst>
              <a:ext uri="{FF2B5EF4-FFF2-40B4-BE49-F238E27FC236}">
                <a16:creationId xmlns:a16="http://schemas.microsoft.com/office/drawing/2014/main" id="{628F315F-0014-4BC5-9D55-3D396FBDC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8B29C20D-43A6-40CF-A7E5-D9F50C8F5E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2"/>
            <a:ext cx="5180185" cy="431437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C55EC-D482-BAF6-DCC1-805F5137C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BC565F-1037-7816-D757-A6BF03CF2C27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C861E5-F706-3CF3-535D-53DCDF4A552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7B4151-B86D-5958-6B7C-7E58D6617CA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5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9">
            <a:extLst>
              <a:ext uri="{FF2B5EF4-FFF2-40B4-BE49-F238E27FC236}">
                <a16:creationId xmlns:a16="http://schemas.microsoft.com/office/drawing/2014/main" id="{9A5BC6B5-1D0E-4188-AFCB-6E3ED1DEF1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76940" y="1"/>
            <a:ext cx="7114673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E72B3531-34B4-4628-B8C4-9BDACE48A2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3A33886-8D19-471B-9A7E-A10579A48C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3961769" cy="432075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E1EA0-1691-DF4E-6B30-3CF93EAAD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8A687-C611-60AC-50B5-AE4DE81CB64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CB611-569E-51BC-7AB6-CD82C1379F7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67EFC-4FF0-8659-4488-15405E2FC251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99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hoekje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3A586398-8104-4AD7-A024-8ECF8764CDF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4234" y="2026922"/>
            <a:ext cx="434972" cy="433391"/>
          </a:xfrm>
          <a:custGeom>
            <a:avLst/>
            <a:gdLst>
              <a:gd name="connsiteX0" fmla="*/ 0 w 1174750"/>
              <a:gd name="connsiteY0" fmla="*/ 0 h 923925"/>
              <a:gd name="connsiteX1" fmla="*/ 1174750 w 1174750"/>
              <a:gd name="connsiteY1" fmla="*/ 0 h 923925"/>
              <a:gd name="connsiteX2" fmla="*/ 1174750 w 1174750"/>
              <a:gd name="connsiteY2" fmla="*/ 923925 h 923925"/>
              <a:gd name="connsiteX3" fmla="*/ 0 w 1174750"/>
              <a:gd name="connsiteY3" fmla="*/ 923925 h 923925"/>
              <a:gd name="connsiteX4" fmla="*/ 0 w 1174750"/>
              <a:gd name="connsiteY4" fmla="*/ 0 h 923925"/>
              <a:gd name="connsiteX0" fmla="*/ 1174750 w 1266190"/>
              <a:gd name="connsiteY0" fmla="*/ 923925 h 1015365"/>
              <a:gd name="connsiteX1" fmla="*/ 0 w 1266190"/>
              <a:gd name="connsiteY1" fmla="*/ 923925 h 1015365"/>
              <a:gd name="connsiteX2" fmla="*/ 0 w 1266190"/>
              <a:gd name="connsiteY2" fmla="*/ 0 h 1015365"/>
              <a:gd name="connsiteX3" fmla="*/ 1174750 w 1266190"/>
              <a:gd name="connsiteY3" fmla="*/ 0 h 1015365"/>
              <a:gd name="connsiteX4" fmla="*/ 1266190 w 1266190"/>
              <a:gd name="connsiteY4" fmla="*/ 1015365 h 1015365"/>
              <a:gd name="connsiteX0" fmla="*/ 1174750 w 1174750"/>
              <a:gd name="connsiteY0" fmla="*/ 923925 h 923925"/>
              <a:gd name="connsiteX1" fmla="*/ 0 w 1174750"/>
              <a:gd name="connsiteY1" fmla="*/ 923925 h 923925"/>
              <a:gd name="connsiteX2" fmla="*/ 0 w 1174750"/>
              <a:gd name="connsiteY2" fmla="*/ 0 h 923925"/>
              <a:gd name="connsiteX3" fmla="*/ 1174750 w 1174750"/>
              <a:gd name="connsiteY3" fmla="*/ 0 h 923925"/>
              <a:gd name="connsiteX0" fmla="*/ 0 w 1174750"/>
              <a:gd name="connsiteY0" fmla="*/ 923925 h 923925"/>
              <a:gd name="connsiteX1" fmla="*/ 0 w 1174750"/>
              <a:gd name="connsiteY1" fmla="*/ 0 h 923925"/>
              <a:gd name="connsiteX2" fmla="*/ 1174750 w 1174750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0" h="923925">
                <a:moveTo>
                  <a:pt x="0" y="923925"/>
                </a:moveTo>
                <a:lnTo>
                  <a:pt x="0" y="0"/>
                </a:lnTo>
                <a:lnTo>
                  <a:pt x="1174750" y="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7" name="Tijdelijke aanduiding voor tekst 4">
            <a:extLst>
              <a:ext uri="{FF2B5EF4-FFF2-40B4-BE49-F238E27FC236}">
                <a16:creationId xmlns:a16="http://schemas.microsoft.com/office/drawing/2014/main" id="{F6F978E4-0108-406E-AB96-5F885709D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914" y="2019301"/>
            <a:ext cx="4700586" cy="1765300"/>
          </a:xfrm>
          <a:noFill/>
        </p:spPr>
        <p:txBody>
          <a:bodyPr lIns="360000" tIns="288000" rIns="360000" bIns="36000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E42E3748-C94C-4A0F-BA64-33E6792422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83969" y="3340101"/>
            <a:ext cx="431007" cy="441326"/>
          </a:xfrm>
          <a:custGeom>
            <a:avLst/>
            <a:gdLst>
              <a:gd name="connsiteX0" fmla="*/ 0 w 1014412"/>
              <a:gd name="connsiteY0" fmla="*/ 196584 h 908050"/>
              <a:gd name="connsiteX1" fmla="*/ 196584 w 1014412"/>
              <a:gd name="connsiteY1" fmla="*/ 0 h 908050"/>
              <a:gd name="connsiteX2" fmla="*/ 817828 w 1014412"/>
              <a:gd name="connsiteY2" fmla="*/ 0 h 908050"/>
              <a:gd name="connsiteX3" fmla="*/ 1014412 w 1014412"/>
              <a:gd name="connsiteY3" fmla="*/ 196584 h 908050"/>
              <a:gd name="connsiteX4" fmla="*/ 1014412 w 1014412"/>
              <a:gd name="connsiteY4" fmla="*/ 711466 h 908050"/>
              <a:gd name="connsiteX5" fmla="*/ 817828 w 1014412"/>
              <a:gd name="connsiteY5" fmla="*/ 908050 h 908050"/>
              <a:gd name="connsiteX6" fmla="*/ 196584 w 1014412"/>
              <a:gd name="connsiteY6" fmla="*/ 908050 h 908050"/>
              <a:gd name="connsiteX7" fmla="*/ 0 w 1014412"/>
              <a:gd name="connsiteY7" fmla="*/ 711466 h 908050"/>
              <a:gd name="connsiteX8" fmla="*/ 0 w 1014412"/>
              <a:gd name="connsiteY8" fmla="*/ 196584 h 908050"/>
              <a:gd name="connsiteX0" fmla="*/ 1014412 w 1105852"/>
              <a:gd name="connsiteY0" fmla="*/ 196584 h 908050"/>
              <a:gd name="connsiteX1" fmla="*/ 1014412 w 1105852"/>
              <a:gd name="connsiteY1" fmla="*/ 711466 h 908050"/>
              <a:gd name="connsiteX2" fmla="*/ 817828 w 1105852"/>
              <a:gd name="connsiteY2" fmla="*/ 908050 h 908050"/>
              <a:gd name="connsiteX3" fmla="*/ 196584 w 1105852"/>
              <a:gd name="connsiteY3" fmla="*/ 908050 h 908050"/>
              <a:gd name="connsiteX4" fmla="*/ 0 w 1105852"/>
              <a:gd name="connsiteY4" fmla="*/ 711466 h 908050"/>
              <a:gd name="connsiteX5" fmla="*/ 0 w 1105852"/>
              <a:gd name="connsiteY5" fmla="*/ 196584 h 908050"/>
              <a:gd name="connsiteX6" fmla="*/ 196584 w 1105852"/>
              <a:gd name="connsiteY6" fmla="*/ 0 h 908050"/>
              <a:gd name="connsiteX7" fmla="*/ 817828 w 1105852"/>
              <a:gd name="connsiteY7" fmla="*/ 0 h 908050"/>
              <a:gd name="connsiteX8" fmla="*/ 1105852 w 1105852"/>
              <a:gd name="connsiteY8" fmla="*/ 288024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7" fmla="*/ 817828 w 1014412"/>
              <a:gd name="connsiteY7" fmla="*/ 0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5" fmla="*/ 0 w 1014412"/>
              <a:gd name="connsiteY5" fmla="*/ 0 h 711466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0" fmla="*/ 817828 w 817828"/>
              <a:gd name="connsiteY0" fmla="*/ 0 h 711466"/>
              <a:gd name="connsiteX1" fmla="*/ 817828 w 817828"/>
              <a:gd name="connsiteY1" fmla="*/ 514882 h 711466"/>
              <a:gd name="connsiteX2" fmla="*/ 621244 w 817828"/>
              <a:gd name="connsiteY2" fmla="*/ 711466 h 711466"/>
              <a:gd name="connsiteX3" fmla="*/ 0 w 817828"/>
              <a:gd name="connsiteY3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0 w 817828"/>
              <a:gd name="connsiteY4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386821 w 817828"/>
              <a:gd name="connsiteY4" fmla="*/ 708290 h 711466"/>
              <a:gd name="connsiteX5" fmla="*/ 0 w 817828"/>
              <a:gd name="connsiteY5" fmla="*/ 711466 h 711466"/>
              <a:gd name="connsiteX0" fmla="*/ 431007 w 431007"/>
              <a:gd name="connsiteY0" fmla="*/ 0 h 711466"/>
              <a:gd name="connsiteX1" fmla="*/ 428625 w 431007"/>
              <a:gd name="connsiteY1" fmla="*/ 270140 h 711466"/>
              <a:gd name="connsiteX2" fmla="*/ 431007 w 431007"/>
              <a:gd name="connsiteY2" fmla="*/ 514882 h 711466"/>
              <a:gd name="connsiteX3" fmla="*/ 234423 w 431007"/>
              <a:gd name="connsiteY3" fmla="*/ 711466 h 711466"/>
              <a:gd name="connsiteX4" fmla="*/ 0 w 431007"/>
              <a:gd name="connsiteY4" fmla="*/ 708290 h 711466"/>
              <a:gd name="connsiteX0" fmla="*/ 428625 w 431007"/>
              <a:gd name="connsiteY0" fmla="*/ 0 h 441326"/>
              <a:gd name="connsiteX1" fmla="*/ 431007 w 431007"/>
              <a:gd name="connsiteY1" fmla="*/ 244742 h 441326"/>
              <a:gd name="connsiteX2" fmla="*/ 234423 w 431007"/>
              <a:gd name="connsiteY2" fmla="*/ 441326 h 441326"/>
              <a:gd name="connsiteX3" fmla="*/ 0 w 431007"/>
              <a:gd name="connsiteY3" fmla="*/ 438150 h 44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7" h="441326">
                <a:moveTo>
                  <a:pt x="428625" y="0"/>
                </a:moveTo>
                <a:lnTo>
                  <a:pt x="431007" y="244742"/>
                </a:lnTo>
                <a:cubicBezTo>
                  <a:pt x="431007" y="353312"/>
                  <a:pt x="342993" y="441326"/>
                  <a:pt x="234423" y="441326"/>
                </a:cubicBezTo>
                <a:lnTo>
                  <a:pt x="0" y="43815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95680-E2A1-9C17-B535-C413A5187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31764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4" name="Picture 143" descr="Logo&#10;&#10;Description automatically generated">
            <a:extLst>
              <a:ext uri="{FF2B5EF4-FFF2-40B4-BE49-F238E27FC236}">
                <a16:creationId xmlns:a16="http://schemas.microsoft.com/office/drawing/2014/main" id="{EFE9E9DF-0474-5C12-1C3E-2B7920DBC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F872E-7965-A8A6-A2E7-94E4FB0FE246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D7EC7E-F31A-B09D-9B36-A8B4B274A0B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30088-70C2-0907-9802-2C49AA0F219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03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horizontaal 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8701"/>
            <a:ext cx="12192000" cy="3429299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F8646127-FAA8-40B9-BA27-B65B55E1D21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2292"/>
            <a:ext cx="5602501" cy="142047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0" indent="0">
              <a:buNone/>
              <a:defRPr/>
            </a:lvl5pPr>
            <a:lvl6pPr marL="177800" indent="-177800">
              <a:buFont typeface="Arial" panose="020B0604020202020204" pitchFamily="34" charset="0"/>
              <a:buChar char="•"/>
              <a:defRPr sz="160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9A64BF12-7DFA-4BAF-9073-5EB142A323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7D751-1848-ABE9-5B9B-8D448FBC6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C6AAEE0C-70D1-54B5-8397-19B07C785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FA5A23-E2B7-4662-C4A5-66C5D6A78C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6472D-FD99-365C-E329-AC3D938E56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912530-15B3-B38D-7B14-CBBCFF72D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99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Wolk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78D1FB9-F46F-4739-84B5-17E9644E51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04471" y="1504043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wrap="square" lIns="360000" tIns="180000" rIns="576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9D2B6-EADE-74FE-8F2D-177C774DBF50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23B03-2CE6-BA8C-57B8-148B2F57C12E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4C114-094A-D4A5-7858-845E2262FB5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39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al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44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4" name="Tijdelijke aanduiding voor verticale tekst 2">
            <a:extLst>
              <a:ext uri="{FF2B5EF4-FFF2-40B4-BE49-F238E27FC236}">
                <a16:creationId xmlns:a16="http://schemas.microsoft.com/office/drawing/2014/main" id="{1D71B8A2-5FF8-4862-BD63-087FD3B538C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-3172" y="1347077"/>
            <a:ext cx="12195172" cy="1458522"/>
          </a:xfrm>
          <a:solidFill>
            <a:schemeClr val="tx2">
              <a:alpha val="82000"/>
            </a:schemeClr>
          </a:solidFill>
        </p:spPr>
        <p:txBody>
          <a:bodyPr vert="horz" lIns="216000" tIns="180000" rIns="216000" bIns="180000" rtlCol="0" anchor="ctr">
            <a:normAutofit/>
          </a:bodyPr>
          <a:lstStyle>
            <a:lvl1pPr marL="0" indent="0" algn="ctr">
              <a:buFontTx/>
              <a:buNone/>
              <a:defRPr lang="en-US" sz="3600" b="0" noProof="0" dirty="0">
                <a:solidFill>
                  <a:schemeClr val="bg1"/>
                </a:solidFill>
              </a:defRPr>
            </a:lvl1pPr>
            <a:lvl2pPr>
              <a:defRPr lang="en-US" noProof="0" dirty="0">
                <a:solidFill>
                  <a:schemeClr val="bg1"/>
                </a:solidFill>
              </a:defRPr>
            </a:lvl2pPr>
            <a:lvl3pPr>
              <a:defRPr lang="en-US" noProof="0" dirty="0">
                <a:solidFill>
                  <a:schemeClr val="bg1"/>
                </a:solidFill>
              </a:defRPr>
            </a:lvl3pPr>
            <a:lvl4pPr>
              <a:defRPr lang="en-US" noProof="0" dirty="0">
                <a:solidFill>
                  <a:schemeClr val="bg1"/>
                </a:solidFill>
              </a:defRPr>
            </a:lvl4pPr>
            <a:lvl5pPr algn="ctr">
              <a:defRPr lang="en-US" sz="3600" b="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CB9C2-7F66-CC3A-9000-036DB8A3E48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9DBD1-B7A3-023F-1063-88D29FF33C5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2168-2708-A10D-81C0-1922C42A6B9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21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8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18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17D02-C6ED-98CC-74F8-1038461C9B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CCE0661D-C701-86FD-1BDD-F05E09720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22761-21A6-F365-1564-61333D4869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55921-9928-2E0C-F469-75E714154D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313A6-1EAC-7E5A-8A63-1C56E49A77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0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vlak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302400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9231313" algn="l"/>
              </a:tabLst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B1EBCF2F-E9DD-4864-A450-DD8AF487DD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28641602-EFC5-4A31-A66E-7D18FE4BC0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7678" y="4266860"/>
            <a:ext cx="3940330" cy="1612398"/>
          </a:xfrm>
          <a:custGeom>
            <a:avLst/>
            <a:gdLst>
              <a:gd name="connsiteX0" fmla="*/ 0 w 3938778"/>
              <a:gd name="connsiteY0" fmla="*/ 84049 h 1609202"/>
              <a:gd name="connsiteX1" fmla="*/ 84049 w 3938778"/>
              <a:gd name="connsiteY1" fmla="*/ 0 h 1609202"/>
              <a:gd name="connsiteX2" fmla="*/ 3854729 w 3938778"/>
              <a:gd name="connsiteY2" fmla="*/ 0 h 1609202"/>
              <a:gd name="connsiteX3" fmla="*/ 3938778 w 3938778"/>
              <a:gd name="connsiteY3" fmla="*/ 84049 h 1609202"/>
              <a:gd name="connsiteX4" fmla="*/ 3938778 w 3938778"/>
              <a:gd name="connsiteY4" fmla="*/ 1525153 h 1609202"/>
              <a:gd name="connsiteX5" fmla="*/ 3854729 w 3938778"/>
              <a:gd name="connsiteY5" fmla="*/ 1609202 h 1609202"/>
              <a:gd name="connsiteX6" fmla="*/ 84049 w 3938778"/>
              <a:gd name="connsiteY6" fmla="*/ 1609202 h 1609202"/>
              <a:gd name="connsiteX7" fmla="*/ 0 w 3938778"/>
              <a:gd name="connsiteY7" fmla="*/ 1525153 h 1609202"/>
              <a:gd name="connsiteX8" fmla="*/ 0 w 3938778"/>
              <a:gd name="connsiteY8" fmla="*/ 84049 h 1609202"/>
              <a:gd name="connsiteX0" fmla="*/ 212359 w 4151137"/>
              <a:gd name="connsiteY0" fmla="*/ 126307 h 1651460"/>
              <a:gd name="connsiteX1" fmla="*/ 237486 w 4151137"/>
              <a:gd name="connsiteY1" fmla="*/ 63809 h 1651460"/>
              <a:gd name="connsiteX2" fmla="*/ 296408 w 4151137"/>
              <a:gd name="connsiteY2" fmla="*/ 42258 h 1651460"/>
              <a:gd name="connsiteX3" fmla="*/ 4067088 w 4151137"/>
              <a:gd name="connsiteY3" fmla="*/ 42258 h 1651460"/>
              <a:gd name="connsiteX4" fmla="*/ 4151137 w 4151137"/>
              <a:gd name="connsiteY4" fmla="*/ 126307 h 1651460"/>
              <a:gd name="connsiteX5" fmla="*/ 4151137 w 4151137"/>
              <a:gd name="connsiteY5" fmla="*/ 1567411 h 1651460"/>
              <a:gd name="connsiteX6" fmla="*/ 4067088 w 4151137"/>
              <a:gd name="connsiteY6" fmla="*/ 1651460 h 1651460"/>
              <a:gd name="connsiteX7" fmla="*/ 296408 w 4151137"/>
              <a:gd name="connsiteY7" fmla="*/ 1651460 h 1651460"/>
              <a:gd name="connsiteX8" fmla="*/ 212359 w 4151137"/>
              <a:gd name="connsiteY8" fmla="*/ 1567411 h 1651460"/>
              <a:gd name="connsiteX9" fmla="*/ 212359 w 4151137"/>
              <a:gd name="connsiteY9" fmla="*/ 126307 h 1651460"/>
              <a:gd name="connsiteX0" fmla="*/ 212359 w 4151137"/>
              <a:gd name="connsiteY0" fmla="*/ 84049 h 1609202"/>
              <a:gd name="connsiteX1" fmla="*/ 237486 w 4151137"/>
              <a:gd name="connsiteY1" fmla="*/ 21551 h 1609202"/>
              <a:gd name="connsiteX2" fmla="*/ 296408 w 4151137"/>
              <a:gd name="connsiteY2" fmla="*/ 0 h 1609202"/>
              <a:gd name="connsiteX3" fmla="*/ 4067088 w 4151137"/>
              <a:gd name="connsiteY3" fmla="*/ 0 h 1609202"/>
              <a:gd name="connsiteX4" fmla="*/ 4151137 w 4151137"/>
              <a:gd name="connsiteY4" fmla="*/ 84049 h 1609202"/>
              <a:gd name="connsiteX5" fmla="*/ 4151137 w 4151137"/>
              <a:gd name="connsiteY5" fmla="*/ 1525153 h 1609202"/>
              <a:gd name="connsiteX6" fmla="*/ 4067088 w 4151137"/>
              <a:gd name="connsiteY6" fmla="*/ 1609202 h 1609202"/>
              <a:gd name="connsiteX7" fmla="*/ 296408 w 4151137"/>
              <a:gd name="connsiteY7" fmla="*/ 1609202 h 1609202"/>
              <a:gd name="connsiteX8" fmla="*/ 212359 w 4151137"/>
              <a:gd name="connsiteY8" fmla="*/ 1525153 h 1609202"/>
              <a:gd name="connsiteX9" fmla="*/ 212359 w 4151137"/>
              <a:gd name="connsiteY9" fmla="*/ 84049 h 1609202"/>
              <a:gd name="connsiteX0" fmla="*/ 21 w 3938799"/>
              <a:gd name="connsiteY0" fmla="*/ 85645 h 1610798"/>
              <a:gd name="connsiteX1" fmla="*/ 25148 w 3938799"/>
              <a:gd name="connsiteY1" fmla="*/ 23147 h 1610798"/>
              <a:gd name="connsiteX2" fmla="*/ 84070 w 3938799"/>
              <a:gd name="connsiteY2" fmla="*/ 1596 h 1610798"/>
              <a:gd name="connsiteX3" fmla="*/ 3854750 w 3938799"/>
              <a:gd name="connsiteY3" fmla="*/ 1596 h 1610798"/>
              <a:gd name="connsiteX4" fmla="*/ 3938799 w 3938799"/>
              <a:gd name="connsiteY4" fmla="*/ 85645 h 1610798"/>
              <a:gd name="connsiteX5" fmla="*/ 3938799 w 3938799"/>
              <a:gd name="connsiteY5" fmla="*/ 1526749 h 1610798"/>
              <a:gd name="connsiteX6" fmla="*/ 3854750 w 3938799"/>
              <a:gd name="connsiteY6" fmla="*/ 1610798 h 1610798"/>
              <a:gd name="connsiteX7" fmla="*/ 84070 w 3938799"/>
              <a:gd name="connsiteY7" fmla="*/ 1610798 h 1610798"/>
              <a:gd name="connsiteX8" fmla="*/ 21 w 3938799"/>
              <a:gd name="connsiteY8" fmla="*/ 1526749 h 1610798"/>
              <a:gd name="connsiteX9" fmla="*/ 21 w 3938799"/>
              <a:gd name="connsiteY9" fmla="*/ 85645 h 1610798"/>
              <a:gd name="connsiteX0" fmla="*/ 221900 w 4160678"/>
              <a:gd name="connsiteY0" fmla="*/ 126307 h 1651460"/>
              <a:gd name="connsiteX1" fmla="*/ 220833 w 4160678"/>
              <a:gd name="connsiteY1" fmla="*/ 63809 h 1651460"/>
              <a:gd name="connsiteX2" fmla="*/ 305949 w 4160678"/>
              <a:gd name="connsiteY2" fmla="*/ 42258 h 1651460"/>
              <a:gd name="connsiteX3" fmla="*/ 4076629 w 4160678"/>
              <a:gd name="connsiteY3" fmla="*/ 42258 h 1651460"/>
              <a:gd name="connsiteX4" fmla="*/ 4160678 w 4160678"/>
              <a:gd name="connsiteY4" fmla="*/ 126307 h 1651460"/>
              <a:gd name="connsiteX5" fmla="*/ 4160678 w 4160678"/>
              <a:gd name="connsiteY5" fmla="*/ 1567411 h 1651460"/>
              <a:gd name="connsiteX6" fmla="*/ 4076629 w 4160678"/>
              <a:gd name="connsiteY6" fmla="*/ 1651460 h 1651460"/>
              <a:gd name="connsiteX7" fmla="*/ 305949 w 4160678"/>
              <a:gd name="connsiteY7" fmla="*/ 1651460 h 1651460"/>
              <a:gd name="connsiteX8" fmla="*/ 221900 w 4160678"/>
              <a:gd name="connsiteY8" fmla="*/ 1567411 h 1651460"/>
              <a:gd name="connsiteX9" fmla="*/ 221900 w 4160678"/>
              <a:gd name="connsiteY9" fmla="*/ 126307 h 1651460"/>
              <a:gd name="connsiteX0" fmla="*/ 222785 w 4161563"/>
              <a:gd name="connsiteY0" fmla="*/ 132298 h 1657451"/>
              <a:gd name="connsiteX1" fmla="*/ 219337 w 4161563"/>
              <a:gd name="connsiteY1" fmla="*/ 55513 h 1657451"/>
              <a:gd name="connsiteX2" fmla="*/ 306834 w 4161563"/>
              <a:gd name="connsiteY2" fmla="*/ 48249 h 1657451"/>
              <a:gd name="connsiteX3" fmla="*/ 4077514 w 4161563"/>
              <a:gd name="connsiteY3" fmla="*/ 48249 h 1657451"/>
              <a:gd name="connsiteX4" fmla="*/ 4161563 w 4161563"/>
              <a:gd name="connsiteY4" fmla="*/ 132298 h 1657451"/>
              <a:gd name="connsiteX5" fmla="*/ 4161563 w 4161563"/>
              <a:gd name="connsiteY5" fmla="*/ 1573402 h 1657451"/>
              <a:gd name="connsiteX6" fmla="*/ 4077514 w 4161563"/>
              <a:gd name="connsiteY6" fmla="*/ 1657451 h 1657451"/>
              <a:gd name="connsiteX7" fmla="*/ 306834 w 4161563"/>
              <a:gd name="connsiteY7" fmla="*/ 1657451 h 1657451"/>
              <a:gd name="connsiteX8" fmla="*/ 222785 w 4161563"/>
              <a:gd name="connsiteY8" fmla="*/ 1573402 h 1657451"/>
              <a:gd name="connsiteX9" fmla="*/ 222785 w 4161563"/>
              <a:gd name="connsiteY9" fmla="*/ 132298 h 1657451"/>
              <a:gd name="connsiteX0" fmla="*/ 8993 w 3947771"/>
              <a:gd name="connsiteY0" fmla="*/ 132298 h 1657451"/>
              <a:gd name="connsiteX1" fmla="*/ 5545 w 3947771"/>
              <a:gd name="connsiteY1" fmla="*/ 55513 h 1657451"/>
              <a:gd name="connsiteX2" fmla="*/ 93042 w 3947771"/>
              <a:gd name="connsiteY2" fmla="*/ 48249 h 1657451"/>
              <a:gd name="connsiteX3" fmla="*/ 3863722 w 3947771"/>
              <a:gd name="connsiteY3" fmla="*/ 48249 h 1657451"/>
              <a:gd name="connsiteX4" fmla="*/ 3947771 w 3947771"/>
              <a:gd name="connsiteY4" fmla="*/ 132298 h 1657451"/>
              <a:gd name="connsiteX5" fmla="*/ 3947771 w 3947771"/>
              <a:gd name="connsiteY5" fmla="*/ 1573402 h 1657451"/>
              <a:gd name="connsiteX6" fmla="*/ 3863722 w 3947771"/>
              <a:gd name="connsiteY6" fmla="*/ 1657451 h 1657451"/>
              <a:gd name="connsiteX7" fmla="*/ 93042 w 3947771"/>
              <a:gd name="connsiteY7" fmla="*/ 1657451 h 1657451"/>
              <a:gd name="connsiteX8" fmla="*/ 8993 w 3947771"/>
              <a:gd name="connsiteY8" fmla="*/ 1573402 h 1657451"/>
              <a:gd name="connsiteX9" fmla="*/ 8993 w 3947771"/>
              <a:gd name="connsiteY9" fmla="*/ 132298 h 1657451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12575 w 3951353"/>
              <a:gd name="connsiteY0" fmla="*/ 1632501 h 1716550"/>
              <a:gd name="connsiteX1" fmla="*/ 9127 w 3951353"/>
              <a:gd name="connsiteY1" fmla="*/ 114612 h 1716550"/>
              <a:gd name="connsiteX2" fmla="*/ 96624 w 3951353"/>
              <a:gd name="connsiteY2" fmla="*/ 107348 h 1716550"/>
              <a:gd name="connsiteX3" fmla="*/ 3867304 w 3951353"/>
              <a:gd name="connsiteY3" fmla="*/ 107348 h 1716550"/>
              <a:gd name="connsiteX4" fmla="*/ 3951353 w 3951353"/>
              <a:gd name="connsiteY4" fmla="*/ 191397 h 1716550"/>
              <a:gd name="connsiteX5" fmla="*/ 3951353 w 3951353"/>
              <a:gd name="connsiteY5" fmla="*/ 1632501 h 1716550"/>
              <a:gd name="connsiteX6" fmla="*/ 3867304 w 3951353"/>
              <a:gd name="connsiteY6" fmla="*/ 1716550 h 1716550"/>
              <a:gd name="connsiteX7" fmla="*/ 96624 w 3951353"/>
              <a:gd name="connsiteY7" fmla="*/ 1716550 h 1716550"/>
              <a:gd name="connsiteX8" fmla="*/ 12575 w 3951353"/>
              <a:gd name="connsiteY8" fmla="*/ 1632501 h 1716550"/>
              <a:gd name="connsiteX0" fmla="*/ 9770 w 3948548"/>
              <a:gd name="connsiteY0" fmla="*/ 1632631 h 1716680"/>
              <a:gd name="connsiteX1" fmla="*/ 6322 w 3948548"/>
              <a:gd name="connsiteY1" fmla="*/ 114742 h 1716680"/>
              <a:gd name="connsiteX2" fmla="*/ 93819 w 3948548"/>
              <a:gd name="connsiteY2" fmla="*/ 107478 h 1716680"/>
              <a:gd name="connsiteX3" fmla="*/ 3864499 w 3948548"/>
              <a:gd name="connsiteY3" fmla="*/ 107478 h 1716680"/>
              <a:gd name="connsiteX4" fmla="*/ 3948548 w 3948548"/>
              <a:gd name="connsiteY4" fmla="*/ 191527 h 1716680"/>
              <a:gd name="connsiteX5" fmla="*/ 3948548 w 3948548"/>
              <a:gd name="connsiteY5" fmla="*/ 1632631 h 1716680"/>
              <a:gd name="connsiteX6" fmla="*/ 3864499 w 3948548"/>
              <a:gd name="connsiteY6" fmla="*/ 1716680 h 1716680"/>
              <a:gd name="connsiteX7" fmla="*/ 93819 w 3948548"/>
              <a:gd name="connsiteY7" fmla="*/ 1716680 h 1716680"/>
              <a:gd name="connsiteX8" fmla="*/ 9770 w 3948548"/>
              <a:gd name="connsiteY8" fmla="*/ 1632631 h 1716680"/>
              <a:gd name="connsiteX0" fmla="*/ 6731 w 3945509"/>
              <a:gd name="connsiteY0" fmla="*/ 1632631 h 1780851"/>
              <a:gd name="connsiteX1" fmla="*/ 3283 w 3945509"/>
              <a:gd name="connsiteY1" fmla="*/ 114742 h 1780851"/>
              <a:gd name="connsiteX2" fmla="*/ 90780 w 3945509"/>
              <a:gd name="connsiteY2" fmla="*/ 107478 h 1780851"/>
              <a:gd name="connsiteX3" fmla="*/ 3861460 w 3945509"/>
              <a:gd name="connsiteY3" fmla="*/ 107478 h 1780851"/>
              <a:gd name="connsiteX4" fmla="*/ 3945509 w 3945509"/>
              <a:gd name="connsiteY4" fmla="*/ 191527 h 1780851"/>
              <a:gd name="connsiteX5" fmla="*/ 3945509 w 3945509"/>
              <a:gd name="connsiteY5" fmla="*/ 1632631 h 1780851"/>
              <a:gd name="connsiteX6" fmla="*/ 3861460 w 3945509"/>
              <a:gd name="connsiteY6" fmla="*/ 1716680 h 1780851"/>
              <a:gd name="connsiteX7" fmla="*/ 90780 w 3945509"/>
              <a:gd name="connsiteY7" fmla="*/ 1716680 h 1780851"/>
              <a:gd name="connsiteX8" fmla="*/ 6731 w 3945509"/>
              <a:gd name="connsiteY8" fmla="*/ 1632631 h 1780851"/>
              <a:gd name="connsiteX0" fmla="*/ 5635 w 3944413"/>
              <a:gd name="connsiteY0" fmla="*/ 1632631 h 1730124"/>
              <a:gd name="connsiteX1" fmla="*/ 2187 w 3944413"/>
              <a:gd name="connsiteY1" fmla="*/ 114742 h 1730124"/>
              <a:gd name="connsiteX2" fmla="*/ 89684 w 3944413"/>
              <a:gd name="connsiteY2" fmla="*/ 107478 h 1730124"/>
              <a:gd name="connsiteX3" fmla="*/ 3860364 w 3944413"/>
              <a:gd name="connsiteY3" fmla="*/ 107478 h 1730124"/>
              <a:gd name="connsiteX4" fmla="*/ 3944413 w 3944413"/>
              <a:gd name="connsiteY4" fmla="*/ 191527 h 1730124"/>
              <a:gd name="connsiteX5" fmla="*/ 3944413 w 3944413"/>
              <a:gd name="connsiteY5" fmla="*/ 1632631 h 1730124"/>
              <a:gd name="connsiteX6" fmla="*/ 3860364 w 3944413"/>
              <a:gd name="connsiteY6" fmla="*/ 1716680 h 1730124"/>
              <a:gd name="connsiteX7" fmla="*/ 89684 w 3944413"/>
              <a:gd name="connsiteY7" fmla="*/ 1716680 h 1730124"/>
              <a:gd name="connsiteX8" fmla="*/ 5635 w 3944413"/>
              <a:gd name="connsiteY8" fmla="*/ 1632631 h 1730124"/>
              <a:gd name="connsiteX0" fmla="*/ 6730 w 3945508"/>
              <a:gd name="connsiteY0" fmla="*/ 1632631 h 1718001"/>
              <a:gd name="connsiteX1" fmla="*/ 3282 w 3945508"/>
              <a:gd name="connsiteY1" fmla="*/ 114742 h 1718001"/>
              <a:gd name="connsiteX2" fmla="*/ 90779 w 3945508"/>
              <a:gd name="connsiteY2" fmla="*/ 107478 h 1718001"/>
              <a:gd name="connsiteX3" fmla="*/ 3861459 w 3945508"/>
              <a:gd name="connsiteY3" fmla="*/ 107478 h 1718001"/>
              <a:gd name="connsiteX4" fmla="*/ 3945508 w 3945508"/>
              <a:gd name="connsiteY4" fmla="*/ 191527 h 1718001"/>
              <a:gd name="connsiteX5" fmla="*/ 3945508 w 3945508"/>
              <a:gd name="connsiteY5" fmla="*/ 1632631 h 1718001"/>
              <a:gd name="connsiteX6" fmla="*/ 3861459 w 3945508"/>
              <a:gd name="connsiteY6" fmla="*/ 1716680 h 1718001"/>
              <a:gd name="connsiteX7" fmla="*/ 90779 w 3945508"/>
              <a:gd name="connsiteY7" fmla="*/ 1716680 h 1718001"/>
              <a:gd name="connsiteX8" fmla="*/ 6730 w 3945508"/>
              <a:gd name="connsiteY8" fmla="*/ 1632631 h 1718001"/>
              <a:gd name="connsiteX0" fmla="*/ 5541 w 3944319"/>
              <a:gd name="connsiteY0" fmla="*/ 1632631 h 1716680"/>
              <a:gd name="connsiteX1" fmla="*/ 2093 w 3944319"/>
              <a:gd name="connsiteY1" fmla="*/ 114742 h 1716680"/>
              <a:gd name="connsiteX2" fmla="*/ 89590 w 3944319"/>
              <a:gd name="connsiteY2" fmla="*/ 107478 h 1716680"/>
              <a:gd name="connsiteX3" fmla="*/ 3860270 w 3944319"/>
              <a:gd name="connsiteY3" fmla="*/ 107478 h 1716680"/>
              <a:gd name="connsiteX4" fmla="*/ 3944319 w 3944319"/>
              <a:gd name="connsiteY4" fmla="*/ 191527 h 1716680"/>
              <a:gd name="connsiteX5" fmla="*/ 3944319 w 3944319"/>
              <a:gd name="connsiteY5" fmla="*/ 1632631 h 1716680"/>
              <a:gd name="connsiteX6" fmla="*/ 3860270 w 3944319"/>
              <a:gd name="connsiteY6" fmla="*/ 1716680 h 1716680"/>
              <a:gd name="connsiteX7" fmla="*/ 89590 w 3944319"/>
              <a:gd name="connsiteY7" fmla="*/ 1716680 h 1716680"/>
              <a:gd name="connsiteX8" fmla="*/ 5541 w 3944319"/>
              <a:gd name="connsiteY8" fmla="*/ 1632631 h 1716680"/>
              <a:gd name="connsiteX0" fmla="*/ 4066 w 3942844"/>
              <a:gd name="connsiteY0" fmla="*/ 1541301 h 1625350"/>
              <a:gd name="connsiteX1" fmla="*/ 618 w 3942844"/>
              <a:gd name="connsiteY1" fmla="*/ 23412 h 1625350"/>
              <a:gd name="connsiteX2" fmla="*/ 88115 w 3942844"/>
              <a:gd name="connsiteY2" fmla="*/ 16148 h 1625350"/>
              <a:gd name="connsiteX3" fmla="*/ 3858795 w 3942844"/>
              <a:gd name="connsiteY3" fmla="*/ 16148 h 1625350"/>
              <a:gd name="connsiteX4" fmla="*/ 3942844 w 3942844"/>
              <a:gd name="connsiteY4" fmla="*/ 100197 h 1625350"/>
              <a:gd name="connsiteX5" fmla="*/ 3942844 w 3942844"/>
              <a:gd name="connsiteY5" fmla="*/ 1541301 h 1625350"/>
              <a:gd name="connsiteX6" fmla="*/ 3858795 w 3942844"/>
              <a:gd name="connsiteY6" fmla="*/ 1625350 h 1625350"/>
              <a:gd name="connsiteX7" fmla="*/ 88115 w 3942844"/>
              <a:gd name="connsiteY7" fmla="*/ 1625350 h 1625350"/>
              <a:gd name="connsiteX8" fmla="*/ 4066 w 3942844"/>
              <a:gd name="connsiteY8" fmla="*/ 1541301 h 1625350"/>
              <a:gd name="connsiteX0" fmla="*/ 4276 w 3943054"/>
              <a:gd name="connsiteY0" fmla="*/ 1541301 h 1625350"/>
              <a:gd name="connsiteX1" fmla="*/ 828 w 3943054"/>
              <a:gd name="connsiteY1" fmla="*/ 23412 h 1625350"/>
              <a:gd name="connsiteX2" fmla="*/ 88325 w 3943054"/>
              <a:gd name="connsiteY2" fmla="*/ 16148 h 1625350"/>
              <a:gd name="connsiteX3" fmla="*/ 3859005 w 3943054"/>
              <a:gd name="connsiteY3" fmla="*/ 16148 h 1625350"/>
              <a:gd name="connsiteX4" fmla="*/ 3943054 w 3943054"/>
              <a:gd name="connsiteY4" fmla="*/ 100197 h 1625350"/>
              <a:gd name="connsiteX5" fmla="*/ 3943054 w 3943054"/>
              <a:gd name="connsiteY5" fmla="*/ 1541301 h 1625350"/>
              <a:gd name="connsiteX6" fmla="*/ 3859005 w 3943054"/>
              <a:gd name="connsiteY6" fmla="*/ 1625350 h 1625350"/>
              <a:gd name="connsiteX7" fmla="*/ 88325 w 3943054"/>
              <a:gd name="connsiteY7" fmla="*/ 1625350 h 1625350"/>
              <a:gd name="connsiteX8" fmla="*/ 4276 w 3943054"/>
              <a:gd name="connsiteY8" fmla="*/ 1541301 h 1625350"/>
              <a:gd name="connsiteX0" fmla="*/ 3584 w 3942362"/>
              <a:gd name="connsiteY0" fmla="*/ 1541301 h 1625350"/>
              <a:gd name="connsiteX1" fmla="*/ 136 w 3942362"/>
              <a:gd name="connsiteY1" fmla="*/ 23412 h 1625350"/>
              <a:gd name="connsiteX2" fmla="*/ 87633 w 3942362"/>
              <a:gd name="connsiteY2" fmla="*/ 16148 h 1625350"/>
              <a:gd name="connsiteX3" fmla="*/ 3858313 w 3942362"/>
              <a:gd name="connsiteY3" fmla="*/ 16148 h 1625350"/>
              <a:gd name="connsiteX4" fmla="*/ 3942362 w 3942362"/>
              <a:gd name="connsiteY4" fmla="*/ 100197 h 1625350"/>
              <a:gd name="connsiteX5" fmla="*/ 3942362 w 3942362"/>
              <a:gd name="connsiteY5" fmla="*/ 1541301 h 1625350"/>
              <a:gd name="connsiteX6" fmla="*/ 3858313 w 3942362"/>
              <a:gd name="connsiteY6" fmla="*/ 1625350 h 1625350"/>
              <a:gd name="connsiteX7" fmla="*/ 87633 w 3942362"/>
              <a:gd name="connsiteY7" fmla="*/ 1625350 h 1625350"/>
              <a:gd name="connsiteX8" fmla="*/ 3584 w 3942362"/>
              <a:gd name="connsiteY8" fmla="*/ 1541301 h 1625350"/>
              <a:gd name="connsiteX0" fmla="*/ 4276 w 3943054"/>
              <a:gd name="connsiteY0" fmla="*/ 1525692 h 1609741"/>
              <a:gd name="connsiteX1" fmla="*/ 828 w 3943054"/>
              <a:gd name="connsiteY1" fmla="*/ 7803 h 1609741"/>
              <a:gd name="connsiteX2" fmla="*/ 88325 w 3943054"/>
              <a:gd name="connsiteY2" fmla="*/ 539 h 1609741"/>
              <a:gd name="connsiteX3" fmla="*/ 3859005 w 3943054"/>
              <a:gd name="connsiteY3" fmla="*/ 539 h 1609741"/>
              <a:gd name="connsiteX4" fmla="*/ 3943054 w 3943054"/>
              <a:gd name="connsiteY4" fmla="*/ 84588 h 1609741"/>
              <a:gd name="connsiteX5" fmla="*/ 3943054 w 3943054"/>
              <a:gd name="connsiteY5" fmla="*/ 1525692 h 1609741"/>
              <a:gd name="connsiteX6" fmla="*/ 3859005 w 3943054"/>
              <a:gd name="connsiteY6" fmla="*/ 1609741 h 1609741"/>
              <a:gd name="connsiteX7" fmla="*/ 88325 w 3943054"/>
              <a:gd name="connsiteY7" fmla="*/ 1609741 h 1609741"/>
              <a:gd name="connsiteX8" fmla="*/ 4276 w 3943054"/>
              <a:gd name="connsiteY8" fmla="*/ 1525692 h 1609741"/>
              <a:gd name="connsiteX0" fmla="*/ 3584 w 3942362"/>
              <a:gd name="connsiteY0" fmla="*/ 1525692 h 1609741"/>
              <a:gd name="connsiteX1" fmla="*/ 136 w 3942362"/>
              <a:gd name="connsiteY1" fmla="*/ 7803 h 1609741"/>
              <a:gd name="connsiteX2" fmla="*/ 87633 w 3942362"/>
              <a:gd name="connsiteY2" fmla="*/ 539 h 1609741"/>
              <a:gd name="connsiteX3" fmla="*/ 3858313 w 3942362"/>
              <a:gd name="connsiteY3" fmla="*/ 539 h 1609741"/>
              <a:gd name="connsiteX4" fmla="*/ 3942362 w 3942362"/>
              <a:gd name="connsiteY4" fmla="*/ 84588 h 1609741"/>
              <a:gd name="connsiteX5" fmla="*/ 3942362 w 3942362"/>
              <a:gd name="connsiteY5" fmla="*/ 1525692 h 1609741"/>
              <a:gd name="connsiteX6" fmla="*/ 3858313 w 3942362"/>
              <a:gd name="connsiteY6" fmla="*/ 1609741 h 1609741"/>
              <a:gd name="connsiteX7" fmla="*/ 87633 w 3942362"/>
              <a:gd name="connsiteY7" fmla="*/ 1609741 h 1609741"/>
              <a:gd name="connsiteX8" fmla="*/ 3584 w 3942362"/>
              <a:gd name="connsiteY8" fmla="*/ 1525692 h 1609741"/>
              <a:gd name="connsiteX0" fmla="*/ 3644 w 3942422"/>
              <a:gd name="connsiteY0" fmla="*/ 1525692 h 1609741"/>
              <a:gd name="connsiteX1" fmla="*/ 196 w 3942422"/>
              <a:gd name="connsiteY1" fmla="*/ 7803 h 1609741"/>
              <a:gd name="connsiteX2" fmla="*/ 87693 w 3942422"/>
              <a:gd name="connsiteY2" fmla="*/ 539 h 1609741"/>
              <a:gd name="connsiteX3" fmla="*/ 3858373 w 3942422"/>
              <a:gd name="connsiteY3" fmla="*/ 539 h 1609741"/>
              <a:gd name="connsiteX4" fmla="*/ 3942422 w 3942422"/>
              <a:gd name="connsiteY4" fmla="*/ 84588 h 1609741"/>
              <a:gd name="connsiteX5" fmla="*/ 3942422 w 3942422"/>
              <a:gd name="connsiteY5" fmla="*/ 1525692 h 1609741"/>
              <a:gd name="connsiteX6" fmla="*/ 3858373 w 3942422"/>
              <a:gd name="connsiteY6" fmla="*/ 1609741 h 1609741"/>
              <a:gd name="connsiteX7" fmla="*/ 87693 w 3942422"/>
              <a:gd name="connsiteY7" fmla="*/ 1609741 h 1609741"/>
              <a:gd name="connsiteX8" fmla="*/ 3644 w 3942422"/>
              <a:gd name="connsiteY8" fmla="*/ 1525692 h 1609741"/>
              <a:gd name="connsiteX0" fmla="*/ 225140 w 4163918"/>
              <a:gd name="connsiteY0" fmla="*/ 1528731 h 1674428"/>
              <a:gd name="connsiteX1" fmla="*/ 224074 w 4163918"/>
              <a:gd name="connsiteY1" fmla="*/ 3699 h 1674428"/>
              <a:gd name="connsiteX2" fmla="*/ 309189 w 4163918"/>
              <a:gd name="connsiteY2" fmla="*/ 3578 h 1674428"/>
              <a:gd name="connsiteX3" fmla="*/ 4079869 w 4163918"/>
              <a:gd name="connsiteY3" fmla="*/ 3578 h 1674428"/>
              <a:gd name="connsiteX4" fmla="*/ 4163918 w 4163918"/>
              <a:gd name="connsiteY4" fmla="*/ 87627 h 1674428"/>
              <a:gd name="connsiteX5" fmla="*/ 4163918 w 4163918"/>
              <a:gd name="connsiteY5" fmla="*/ 1528731 h 1674428"/>
              <a:gd name="connsiteX6" fmla="*/ 4079869 w 4163918"/>
              <a:gd name="connsiteY6" fmla="*/ 1612780 h 1674428"/>
              <a:gd name="connsiteX7" fmla="*/ 309189 w 4163918"/>
              <a:gd name="connsiteY7" fmla="*/ 1612780 h 1674428"/>
              <a:gd name="connsiteX8" fmla="*/ 225140 w 4163918"/>
              <a:gd name="connsiteY8" fmla="*/ 1528731 h 1674428"/>
              <a:gd name="connsiteX0" fmla="*/ 6880 w 3945658"/>
              <a:gd name="connsiteY0" fmla="*/ 1528731 h 1674428"/>
              <a:gd name="connsiteX1" fmla="*/ 5814 w 3945658"/>
              <a:gd name="connsiteY1" fmla="*/ 3699 h 1674428"/>
              <a:gd name="connsiteX2" fmla="*/ 90929 w 3945658"/>
              <a:gd name="connsiteY2" fmla="*/ 3578 h 1674428"/>
              <a:gd name="connsiteX3" fmla="*/ 3861609 w 3945658"/>
              <a:gd name="connsiteY3" fmla="*/ 3578 h 1674428"/>
              <a:gd name="connsiteX4" fmla="*/ 3945658 w 3945658"/>
              <a:gd name="connsiteY4" fmla="*/ 87627 h 1674428"/>
              <a:gd name="connsiteX5" fmla="*/ 3945658 w 3945658"/>
              <a:gd name="connsiteY5" fmla="*/ 1528731 h 1674428"/>
              <a:gd name="connsiteX6" fmla="*/ 3861609 w 3945658"/>
              <a:gd name="connsiteY6" fmla="*/ 1612780 h 1674428"/>
              <a:gd name="connsiteX7" fmla="*/ 90929 w 3945658"/>
              <a:gd name="connsiteY7" fmla="*/ 1612780 h 1674428"/>
              <a:gd name="connsiteX8" fmla="*/ 6880 w 3945658"/>
              <a:gd name="connsiteY8" fmla="*/ 1528731 h 1674428"/>
              <a:gd name="connsiteX0" fmla="*/ 225140 w 4163918"/>
              <a:gd name="connsiteY0" fmla="*/ 1526452 h 1671925"/>
              <a:gd name="connsiteX1" fmla="*/ 224074 w 4163918"/>
              <a:gd name="connsiteY1" fmla="*/ 4595 h 1671925"/>
              <a:gd name="connsiteX2" fmla="*/ 309189 w 4163918"/>
              <a:gd name="connsiteY2" fmla="*/ 1299 h 1671925"/>
              <a:gd name="connsiteX3" fmla="*/ 4079869 w 4163918"/>
              <a:gd name="connsiteY3" fmla="*/ 1299 h 1671925"/>
              <a:gd name="connsiteX4" fmla="*/ 4163918 w 4163918"/>
              <a:gd name="connsiteY4" fmla="*/ 85348 h 1671925"/>
              <a:gd name="connsiteX5" fmla="*/ 4163918 w 4163918"/>
              <a:gd name="connsiteY5" fmla="*/ 1526452 h 1671925"/>
              <a:gd name="connsiteX6" fmla="*/ 4079869 w 4163918"/>
              <a:gd name="connsiteY6" fmla="*/ 1610501 h 1671925"/>
              <a:gd name="connsiteX7" fmla="*/ 309189 w 4163918"/>
              <a:gd name="connsiteY7" fmla="*/ 1610501 h 1671925"/>
              <a:gd name="connsiteX8" fmla="*/ 225140 w 4163918"/>
              <a:gd name="connsiteY8" fmla="*/ 1526452 h 1671925"/>
              <a:gd name="connsiteX0" fmla="*/ 6880 w 3945658"/>
              <a:gd name="connsiteY0" fmla="*/ 1527596 h 1673069"/>
              <a:gd name="connsiteX1" fmla="*/ 5814 w 3945658"/>
              <a:gd name="connsiteY1" fmla="*/ 5739 h 1673069"/>
              <a:gd name="connsiteX2" fmla="*/ 90929 w 3945658"/>
              <a:gd name="connsiteY2" fmla="*/ 2443 h 1673069"/>
              <a:gd name="connsiteX3" fmla="*/ 3861609 w 3945658"/>
              <a:gd name="connsiteY3" fmla="*/ 2443 h 1673069"/>
              <a:gd name="connsiteX4" fmla="*/ 3945658 w 3945658"/>
              <a:gd name="connsiteY4" fmla="*/ 86492 h 1673069"/>
              <a:gd name="connsiteX5" fmla="*/ 3945658 w 3945658"/>
              <a:gd name="connsiteY5" fmla="*/ 1527596 h 1673069"/>
              <a:gd name="connsiteX6" fmla="*/ 3861609 w 3945658"/>
              <a:gd name="connsiteY6" fmla="*/ 1611645 h 1673069"/>
              <a:gd name="connsiteX7" fmla="*/ 90929 w 3945658"/>
              <a:gd name="connsiteY7" fmla="*/ 1611645 h 1673069"/>
              <a:gd name="connsiteX8" fmla="*/ 6880 w 3945658"/>
              <a:gd name="connsiteY8" fmla="*/ 1527596 h 1673069"/>
              <a:gd name="connsiteX0" fmla="*/ 4095 w 3942873"/>
              <a:gd name="connsiteY0" fmla="*/ 1527596 h 1611653"/>
              <a:gd name="connsiteX1" fmla="*/ 3029 w 3942873"/>
              <a:gd name="connsiteY1" fmla="*/ 5739 h 1611653"/>
              <a:gd name="connsiteX2" fmla="*/ 88144 w 3942873"/>
              <a:gd name="connsiteY2" fmla="*/ 2443 h 1611653"/>
              <a:gd name="connsiteX3" fmla="*/ 3858824 w 3942873"/>
              <a:gd name="connsiteY3" fmla="*/ 2443 h 1611653"/>
              <a:gd name="connsiteX4" fmla="*/ 3942873 w 3942873"/>
              <a:gd name="connsiteY4" fmla="*/ 86492 h 1611653"/>
              <a:gd name="connsiteX5" fmla="*/ 3942873 w 3942873"/>
              <a:gd name="connsiteY5" fmla="*/ 1527596 h 1611653"/>
              <a:gd name="connsiteX6" fmla="*/ 3858824 w 3942873"/>
              <a:gd name="connsiteY6" fmla="*/ 1611645 h 1611653"/>
              <a:gd name="connsiteX7" fmla="*/ 88144 w 3942873"/>
              <a:gd name="connsiteY7" fmla="*/ 1611645 h 1611653"/>
              <a:gd name="connsiteX8" fmla="*/ 4095 w 3942873"/>
              <a:gd name="connsiteY8" fmla="*/ 1527596 h 1611653"/>
              <a:gd name="connsiteX0" fmla="*/ 9512 w 3948290"/>
              <a:gd name="connsiteY0" fmla="*/ 1527596 h 1673069"/>
              <a:gd name="connsiteX1" fmla="*/ 8446 w 3948290"/>
              <a:gd name="connsiteY1" fmla="*/ 5739 h 1673069"/>
              <a:gd name="connsiteX2" fmla="*/ 93561 w 3948290"/>
              <a:gd name="connsiteY2" fmla="*/ 2443 h 1673069"/>
              <a:gd name="connsiteX3" fmla="*/ 3864241 w 3948290"/>
              <a:gd name="connsiteY3" fmla="*/ 2443 h 1673069"/>
              <a:gd name="connsiteX4" fmla="*/ 3948290 w 3948290"/>
              <a:gd name="connsiteY4" fmla="*/ 86492 h 1673069"/>
              <a:gd name="connsiteX5" fmla="*/ 3948290 w 3948290"/>
              <a:gd name="connsiteY5" fmla="*/ 1527596 h 1673069"/>
              <a:gd name="connsiteX6" fmla="*/ 3864241 w 3948290"/>
              <a:gd name="connsiteY6" fmla="*/ 1611645 h 1673069"/>
              <a:gd name="connsiteX7" fmla="*/ 129280 w 3948290"/>
              <a:gd name="connsiteY7" fmla="*/ 1611645 h 1673069"/>
              <a:gd name="connsiteX8" fmla="*/ 9512 w 3948290"/>
              <a:gd name="connsiteY8" fmla="*/ 1527596 h 1673069"/>
              <a:gd name="connsiteX0" fmla="*/ 3242 w 3942020"/>
              <a:gd name="connsiteY0" fmla="*/ 1527596 h 1614938"/>
              <a:gd name="connsiteX1" fmla="*/ 2176 w 3942020"/>
              <a:gd name="connsiteY1" fmla="*/ 5739 h 1614938"/>
              <a:gd name="connsiteX2" fmla="*/ 87291 w 3942020"/>
              <a:gd name="connsiteY2" fmla="*/ 2443 h 1614938"/>
              <a:gd name="connsiteX3" fmla="*/ 3857971 w 3942020"/>
              <a:gd name="connsiteY3" fmla="*/ 2443 h 1614938"/>
              <a:gd name="connsiteX4" fmla="*/ 3942020 w 3942020"/>
              <a:gd name="connsiteY4" fmla="*/ 86492 h 1614938"/>
              <a:gd name="connsiteX5" fmla="*/ 3942020 w 3942020"/>
              <a:gd name="connsiteY5" fmla="*/ 1527596 h 1614938"/>
              <a:gd name="connsiteX6" fmla="*/ 3857971 w 3942020"/>
              <a:gd name="connsiteY6" fmla="*/ 1611645 h 1614938"/>
              <a:gd name="connsiteX7" fmla="*/ 123010 w 3942020"/>
              <a:gd name="connsiteY7" fmla="*/ 1611645 h 1614938"/>
              <a:gd name="connsiteX8" fmla="*/ 3242 w 3942020"/>
              <a:gd name="connsiteY8" fmla="*/ 1527596 h 1614938"/>
              <a:gd name="connsiteX0" fmla="*/ 1552 w 3940330"/>
              <a:gd name="connsiteY0" fmla="*/ 1527596 h 1612398"/>
              <a:gd name="connsiteX1" fmla="*/ 486 w 3940330"/>
              <a:gd name="connsiteY1" fmla="*/ 5739 h 1612398"/>
              <a:gd name="connsiteX2" fmla="*/ 85601 w 3940330"/>
              <a:gd name="connsiteY2" fmla="*/ 2443 h 1612398"/>
              <a:gd name="connsiteX3" fmla="*/ 3856281 w 3940330"/>
              <a:gd name="connsiteY3" fmla="*/ 2443 h 1612398"/>
              <a:gd name="connsiteX4" fmla="*/ 3940330 w 3940330"/>
              <a:gd name="connsiteY4" fmla="*/ 86492 h 1612398"/>
              <a:gd name="connsiteX5" fmla="*/ 3940330 w 3940330"/>
              <a:gd name="connsiteY5" fmla="*/ 1527596 h 1612398"/>
              <a:gd name="connsiteX6" fmla="*/ 3856281 w 3940330"/>
              <a:gd name="connsiteY6" fmla="*/ 1611645 h 1612398"/>
              <a:gd name="connsiteX7" fmla="*/ 121320 w 3940330"/>
              <a:gd name="connsiteY7" fmla="*/ 1611645 h 1612398"/>
              <a:gd name="connsiteX8" fmla="*/ 1552 w 3940330"/>
              <a:gd name="connsiteY8" fmla="*/ 1527596 h 161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330" h="1612398">
                <a:moveTo>
                  <a:pt x="1552" y="1527596"/>
                </a:moveTo>
                <a:cubicBezTo>
                  <a:pt x="463" y="1429014"/>
                  <a:pt x="-671" y="14002"/>
                  <a:pt x="486" y="5739"/>
                </a:cubicBezTo>
                <a:cubicBezTo>
                  <a:pt x="1643" y="-2524"/>
                  <a:pt x="8119" y="-183"/>
                  <a:pt x="85601" y="2443"/>
                </a:cubicBezTo>
                <a:cubicBezTo>
                  <a:pt x="163083" y="5069"/>
                  <a:pt x="2599388" y="2443"/>
                  <a:pt x="3856281" y="2443"/>
                </a:cubicBezTo>
                <a:cubicBezTo>
                  <a:pt x="3902700" y="2443"/>
                  <a:pt x="3940330" y="40073"/>
                  <a:pt x="3940330" y="86492"/>
                </a:cubicBezTo>
                <a:lnTo>
                  <a:pt x="3940330" y="1527596"/>
                </a:lnTo>
                <a:cubicBezTo>
                  <a:pt x="3940330" y="1574015"/>
                  <a:pt x="3902700" y="1611645"/>
                  <a:pt x="3856281" y="1611645"/>
                </a:cubicBezTo>
                <a:lnTo>
                  <a:pt x="121320" y="1611645"/>
                </a:lnTo>
                <a:cubicBezTo>
                  <a:pt x="74901" y="1611645"/>
                  <a:pt x="2641" y="1626178"/>
                  <a:pt x="1552" y="1527596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lIns="360000" tIns="252000" rIns="360000" bIns="360000" rtlCol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70000"/>
              </a:lnSpc>
              <a:defRPr lang="nl-NL" sz="2400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70000"/>
              </a:lnSpc>
              <a:defRPr lang="nl-NL" b="0" dirty="0">
                <a:solidFill>
                  <a:schemeClr val="bg1"/>
                </a:solidFill>
              </a:defRPr>
            </a:lvl5pPr>
            <a:lvl6pPr>
              <a:lnSpc>
                <a:spcPct val="70000"/>
              </a:lnSpc>
              <a:defRPr lang="nl-NL" dirty="0"/>
            </a:lvl6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D1F31-84B9-7AD0-0AF9-B8FC81A9A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B39EA-3E8F-647F-F7AC-498E55A9EB9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2688E-6C0C-84C5-41EA-F762B7BD16D3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CC49B-7B86-C844-CFAA-F7CB47CA7E6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38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96713" y="1467110"/>
            <a:ext cx="5180184" cy="432075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92B3C0DD-4B30-41A4-ACF0-43DCC142E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7132B7D-5165-4EF7-9B98-0281F140107D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ijdelijke aanduiding voor grafiek 7">
            <a:extLst>
              <a:ext uri="{FF2B5EF4-FFF2-40B4-BE49-F238E27FC236}">
                <a16:creationId xmlns:a16="http://schemas.microsoft.com/office/drawing/2014/main" id="{850783B6-C90B-4AAA-90BA-1DAFC9F22AA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15099" y="1467111"/>
            <a:ext cx="5168610" cy="4320756"/>
          </a:xfrm>
          <a:solidFill>
            <a:schemeClr val="bg1">
              <a:lumMod val="95000"/>
            </a:schemeClr>
          </a:solidFill>
        </p:spPr>
        <p:txBody>
          <a:bodyPr tIns="288000" bIns="1440000"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B9816-B2A2-2391-B02F-5E919B03F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51" name="Picture 150" descr="Logo&#10;&#10;Description automatically generated">
            <a:extLst>
              <a:ext uri="{FF2B5EF4-FFF2-40B4-BE49-F238E27FC236}">
                <a16:creationId xmlns:a16="http://schemas.microsoft.com/office/drawing/2014/main" id="{3D6AF872-0FEC-1594-D3F7-7736DF6E0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FDEEF-1344-3AE2-3232-CB10BBBF27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B2D8B-E420-399A-C211-EBDCEE77B2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E1414-9662-7D2C-8679-EE19A252DD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35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tekst 14">
            <a:extLst>
              <a:ext uri="{FF2B5EF4-FFF2-40B4-BE49-F238E27FC236}">
                <a16:creationId xmlns:a16="http://schemas.microsoft.com/office/drawing/2014/main" id="{C209BF21-5280-447B-A53B-6C6365D81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87" name="Tijdelijke aanduiding voor grafiek 7">
            <a:extLst>
              <a:ext uri="{FF2B5EF4-FFF2-40B4-BE49-F238E27FC236}">
                <a16:creationId xmlns:a16="http://schemas.microsoft.com/office/drawing/2014/main" id="{A9C16D6A-032C-433A-A11B-424C800889B5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3498" y="1467111"/>
            <a:ext cx="11201783" cy="4314378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F29FA-A616-4670-65ED-709D2D61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5C05BB4A-FFA8-4956-A889-DBCC6148D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11FF6-BC04-A394-91BE-C1D0BFC1E0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CC67E-2063-F0B5-F509-9B22B9DF6E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214A6-AD96-EFE1-3FBE-0A9A18AFD0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46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6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8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02F31-423F-3BCF-8677-F340C9A1C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FF4630FE-7697-D276-02B3-1DAF65140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86E8D-55BD-111D-8328-DEB52E25F4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B12FD99-653F-4901-8C42-32BD07FF08B3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2F35-760D-797B-F8F7-3BE6E3B375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77029-0767-48E3-A9CD-E1DE039CF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20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0"/>
            <a:ext cx="5180184" cy="431437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515100" y="1467110"/>
            <a:ext cx="5180182" cy="4320758"/>
          </a:xfrm>
          <a:solidFill>
            <a:schemeClr val="bg1">
              <a:lumMod val="95000"/>
            </a:schemeClr>
          </a:solidFill>
        </p:spPr>
        <p:txBody>
          <a:bodyPr tIns="936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F3BAD7-1631-43B4-803E-B259FAD5CBD9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5FE5AFB-415A-4AB3-98DB-B434D6876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87" y="376238"/>
            <a:ext cx="1923358" cy="724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67B01-5E95-2BC3-3F0F-3627964EA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5B5FA-D61D-0FCA-2BFF-8D3597EBEE9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B8B2-DAE4-F508-7F73-6ED222B905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EBBAC-B1B2-0D4B-4B1C-4975EDE69C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49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481922" y="1473493"/>
            <a:ext cx="11201783" cy="4314376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38" name="Tijdelijke aanduiding voor tekst 14">
            <a:extLst>
              <a:ext uri="{FF2B5EF4-FFF2-40B4-BE49-F238E27FC236}">
                <a16:creationId xmlns:a16="http://schemas.microsoft.com/office/drawing/2014/main" id="{8DA7C7FA-DB31-4BAA-B073-75C781A5B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DDBAB-F039-3099-4363-CC2CA6EF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711FA9F7-E075-B770-E285-898F2747A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483E5-8C91-9559-D9FD-0656EC1ED76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AB594-2CD3-0197-49D5-8F09D219AD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60538-6BEE-642C-2F68-F6A4BC550A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18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4">
            <a:extLst>
              <a:ext uri="{FF2B5EF4-FFF2-40B4-BE49-F238E27FC236}">
                <a16:creationId xmlns:a16="http://schemas.microsoft.com/office/drawing/2014/main" id="{3EAC74E4-7359-43B9-BD46-0CBB8C9D3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C0435-1F14-2F5E-E06B-A3263F73C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F0A81F-EF06-289D-73E5-779F978B0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D3BFB-9532-6B20-4627-C8B06EE047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22595-E94D-D7ED-512C-C2BDC14FED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5C112-0FDF-8A3C-77BF-BCDA9C132F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89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4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920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lang="nl-NL" sz="1200" b="0" i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12789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F56B74-4F0A-8165-1626-0326E45E3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8" name="Picture 77" descr="Logo&#10;&#10;Description automatically generated">
            <a:extLst>
              <a:ext uri="{FF2B5EF4-FFF2-40B4-BE49-F238E27FC236}">
                <a16:creationId xmlns:a16="http://schemas.microsoft.com/office/drawing/2014/main" id="{F4541E81-D7EB-F30B-C5E9-E45A7462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BE984-336A-CC85-8D42-DFAC144388A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14C3D-8355-32D9-F1FE-2621C55D97E3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ADDCF-10DC-46B8-B2EB-B7DB66487AB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66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9017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8363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1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9017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8363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55" name="Tijdelijke aanduiding voor afbeelding 37">
            <a:extLst>
              <a:ext uri="{FF2B5EF4-FFF2-40B4-BE49-F238E27FC236}">
                <a16:creationId xmlns:a16="http://schemas.microsoft.com/office/drawing/2014/main" id="{4B086C57-3BEE-4549-87B3-7562F8DF0AE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177094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56" name="Tijdelijke aanduiding voor tekst 5">
            <a:extLst>
              <a:ext uri="{FF2B5EF4-FFF2-40B4-BE49-F238E27FC236}">
                <a16:creationId xmlns:a16="http://schemas.microsoft.com/office/drawing/2014/main" id="{9E15389D-5806-474F-9FEF-A9CFC8A7F1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7094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E32E93-98B5-EE15-72A9-9867E39A1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5" name="Picture 74" descr="Logo&#10;&#10;Description automatically generated">
            <a:extLst>
              <a:ext uri="{FF2B5EF4-FFF2-40B4-BE49-F238E27FC236}">
                <a16:creationId xmlns:a16="http://schemas.microsoft.com/office/drawing/2014/main" id="{59FB1049-1847-4233-6FF7-AF03A667E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E4ACE-D1B4-08A5-02FB-FD31DAA77FAF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2B9FD-E051-0F28-C8ED-843FAF00B7EE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1F934-099D-F58D-FBF9-30C65A89B96C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02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animBg="1"/>
      <p:bldP spid="1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70" name="Tijdelijke aanduiding voor tekst 5">
            <a:extLst>
              <a:ext uri="{FF2B5EF4-FFF2-40B4-BE49-F238E27FC236}">
                <a16:creationId xmlns:a16="http://schemas.microsoft.com/office/drawing/2014/main" id="{3F0188AC-8892-4C7B-8E2B-B715F4DDB3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617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1" name="Tijdelijke aanduiding voor tekst 5">
            <a:extLst>
              <a:ext uri="{FF2B5EF4-FFF2-40B4-BE49-F238E27FC236}">
                <a16:creationId xmlns:a16="http://schemas.microsoft.com/office/drawing/2014/main" id="{BCD28633-05C1-4036-ACD0-8B909BE0A8A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5192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2" name="Tijdelijke aanduiding voor tekst 5">
            <a:extLst>
              <a:ext uri="{FF2B5EF4-FFF2-40B4-BE49-F238E27FC236}">
                <a16:creationId xmlns:a16="http://schemas.microsoft.com/office/drawing/2014/main" id="{FFCDB378-C3AB-408C-9AD4-E299B638AF0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516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3" name="Tijdelijke aanduiding voor afbeelding 35">
            <a:extLst>
              <a:ext uri="{FF2B5EF4-FFF2-40B4-BE49-F238E27FC236}">
                <a16:creationId xmlns:a16="http://schemas.microsoft.com/office/drawing/2014/main" id="{CEF46CD6-D59A-4DA6-83B8-A8A76F0275F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52427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4" name="Tijdelijke aanduiding voor afbeelding 35">
            <a:extLst>
              <a:ext uri="{FF2B5EF4-FFF2-40B4-BE49-F238E27FC236}">
                <a16:creationId xmlns:a16="http://schemas.microsoft.com/office/drawing/2014/main" id="{F620ACD4-13AF-4B66-AAF5-56B1F26AF5D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13023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5" name="Tijdelijke aanduiding voor afbeelding 35">
            <a:extLst>
              <a:ext uri="{FF2B5EF4-FFF2-40B4-BE49-F238E27FC236}">
                <a16:creationId xmlns:a16="http://schemas.microsoft.com/office/drawing/2014/main" id="{D24E1274-C596-458A-AA45-713DA34AEAE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96715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6" name="Tijdelijke aanduiding voor afbeelding 35">
            <a:extLst>
              <a:ext uri="{FF2B5EF4-FFF2-40B4-BE49-F238E27FC236}">
                <a16:creationId xmlns:a16="http://schemas.microsoft.com/office/drawing/2014/main" id="{936A94BE-D794-43E5-987F-0D0A37508FA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352427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7" name="Tijdelijke aanduiding voor afbeelding 35">
            <a:extLst>
              <a:ext uri="{FF2B5EF4-FFF2-40B4-BE49-F238E27FC236}">
                <a16:creationId xmlns:a16="http://schemas.microsoft.com/office/drawing/2014/main" id="{E5BA7F73-6327-420C-A063-660A2696DB9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13023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36AF-08A9-7ED8-F931-850CC227A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2" name="Picture 131" descr="Logo&#10;&#10;Description automatically generated">
            <a:extLst>
              <a:ext uri="{FF2B5EF4-FFF2-40B4-BE49-F238E27FC236}">
                <a16:creationId xmlns:a16="http://schemas.microsoft.com/office/drawing/2014/main" id="{77232F17-CAE0-782B-AF55-CEB5E5279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A7865-B500-4B5D-C0C6-F3F7F8B308E6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2BCF7-4515-A8D8-A483-CEE432F8F61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91836-7F47-5077-1F7F-B31D0E9834FE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94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animBg="1"/>
      <p:bldP spid="174" grpId="0" animBg="1"/>
      <p:bldP spid="175" grpId="0" animBg="1"/>
      <p:bldP spid="176" grpId="0" animBg="1"/>
      <p:bldP spid="177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548B21C5-7247-47FE-96DC-CDF5B1CD2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646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DDC7D301-B09D-45A2-84F5-FAC25F143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637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6E5A9-BC67-E349-AC14-34CAC540E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16A2F61E-759F-6ECD-E5EE-68A0B9CC7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662BE-FAB6-E8BD-A0AE-20B539B3D53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18ECC-7F61-528B-DE37-A279379C270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05152-6274-ACE8-785A-F4A14D2E76E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91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190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2CDDE61D-7900-4D30-8C50-19D730DC4B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275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1" name="Tijdelijke aanduiding voor tekst 14">
            <a:extLst>
              <a:ext uri="{FF2B5EF4-FFF2-40B4-BE49-F238E27FC236}">
                <a16:creationId xmlns:a16="http://schemas.microsoft.com/office/drawing/2014/main" id="{7BCA5047-285E-4616-AF7C-30C41FBE50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94373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33196E6E-959A-406E-A275-32D18E4182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9153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2BC9E580-784A-425F-A45F-E9BAE702C3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16251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20A32965-12AC-4768-9A3A-36933D48FA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214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14">
            <a:extLst>
              <a:ext uri="{FF2B5EF4-FFF2-40B4-BE49-F238E27FC236}">
                <a16:creationId xmlns:a16="http://schemas.microsoft.com/office/drawing/2014/main" id="{64B43F51-91B8-44C7-88A8-99F45ADD7C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312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27BD5-BFE8-6CF5-BE79-E2FE3358A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6" name="Picture 135" descr="Logo&#10;&#10;Description automatically generated">
            <a:extLst>
              <a:ext uri="{FF2B5EF4-FFF2-40B4-BE49-F238E27FC236}">
                <a16:creationId xmlns:a16="http://schemas.microsoft.com/office/drawing/2014/main" id="{46543C2D-C5F1-728C-AB16-45E86081F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C0021-75F9-CA29-CE40-1DC159B5EF42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A4992-3BEE-5BE3-077D-9E463B45F01C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B3BB4-EC54-3289-D28E-F606AC908BD3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83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jdelijke aanduiding voor tekst 3">
            <a:extLst>
              <a:ext uri="{FF2B5EF4-FFF2-40B4-BE49-F238E27FC236}">
                <a16:creationId xmlns:a16="http://schemas.microsoft.com/office/drawing/2014/main" id="{60C96555-1A50-4EF0-87CB-9ACB58C9E0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637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4" name="Tijdelijke aanduiding voor tekst 3">
            <a:extLst>
              <a:ext uri="{FF2B5EF4-FFF2-40B4-BE49-F238E27FC236}">
                <a16:creationId xmlns:a16="http://schemas.microsoft.com/office/drawing/2014/main" id="{B8B199D0-5FCA-4521-BEA6-F6144A0315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3646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3" name="Tijdelijke aanduiding voor tekst 3">
            <a:extLst>
              <a:ext uri="{FF2B5EF4-FFF2-40B4-BE49-F238E27FC236}">
                <a16:creationId xmlns:a16="http://schemas.microsoft.com/office/drawing/2014/main" id="{BC18145F-6353-4193-8C5D-F21499B241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92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3">
            <a:extLst>
              <a:ext uri="{FF2B5EF4-FFF2-40B4-BE49-F238E27FC236}">
                <a16:creationId xmlns:a16="http://schemas.microsoft.com/office/drawing/2014/main" id="{74701542-138A-4340-8C2F-BB1493349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637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392E85A5-D697-48B7-A85B-E3E96885C7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3646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 b="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5F6EF29C-6547-44C1-BD48-1D3581117F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15781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1A143C27-038F-4761-B827-CC3711286E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0305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0069A324-1E9A-44F6-A036-D73045802C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2850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0148A887-8E09-E477-A0B9-01EE83556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13928-D887-9F2D-1224-58E5486B4B1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3D9FB-24D6-CBB3-067E-4392B6BAF81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66378-48A6-529B-5943-D437173AFFA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52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4" y="1429479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9D2AC618-ACAD-484E-BBCB-91B7EBF7B7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3005825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2" name="Tijdelijke aanduiding voor tekst 2">
            <a:extLst>
              <a:ext uri="{FF2B5EF4-FFF2-40B4-BE49-F238E27FC236}">
                <a16:creationId xmlns:a16="http://schemas.microsoft.com/office/drawing/2014/main" id="{F4636EEB-5D3E-40A6-BA1D-52AAF0683C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4582172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ED7C-5542-3C78-B2A4-D7D873E43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86AFCB9F-09E5-1DC0-BA60-41EB05F04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FF10-CB2D-77ED-6ACE-A99462A0FACB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C8F89-3F65-DFFF-A5B1-E80B9CC2180A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C596A-F002-1B6D-4BCB-A932BBAD13A4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03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4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4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F177409-F5CC-48CA-85EE-1118845B5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1502" y="3700463"/>
            <a:ext cx="5303611" cy="2087562"/>
          </a:xfrm>
          <a:solidFill>
            <a:schemeClr val="bg1">
              <a:lumMod val="95000"/>
            </a:schemeClr>
          </a:solidFill>
        </p:spPr>
        <p:txBody>
          <a:bodyPr vert="horz" lIns="0" tIns="1260000" rIns="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nl-NL" sz="1200" b="0" i="1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177800" lvl="0" indent="-1778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CAD83-FA6C-A3C0-ED45-6D0EAFDBC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78" name="Picture 177" descr="Logo&#10;&#10;Description automatically generated">
            <a:extLst>
              <a:ext uri="{FF2B5EF4-FFF2-40B4-BE49-F238E27FC236}">
                <a16:creationId xmlns:a16="http://schemas.microsoft.com/office/drawing/2014/main" id="{D49DFE9C-9B35-1F4E-DF8C-2C9191E91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EC3EA-82E1-BEEA-E231-BBB16A9FD6C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C0E4E03-983E-41FD-8DBD-2E3C8D478CB9}" type="datetime1">
              <a:rPr lang="nl-NL" smtClean="0"/>
              <a:t>26-9-2024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30FF3-693E-3C99-A23D-6E7CF97357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72403-9C33-72BE-7383-947FEBE58D6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29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5" y="1429479"/>
            <a:ext cx="1523910" cy="891367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414898 w 1525693"/>
              <a:gd name="connsiteY6" fmla="*/ 1232717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2939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89"/>
              <a:gd name="connsiteY0" fmla="*/ 161803 h 1249317"/>
              <a:gd name="connsiteX1" fmla="*/ 0 w 1525789"/>
              <a:gd name="connsiteY1" fmla="*/ 0 h 1249317"/>
              <a:gd name="connsiteX2" fmla="*/ 161764 w 1525789"/>
              <a:gd name="connsiteY2" fmla="*/ 145 h 1249317"/>
              <a:gd name="connsiteX3" fmla="*/ 1414898 w 1525789"/>
              <a:gd name="connsiteY3" fmla="*/ 145 h 1249317"/>
              <a:gd name="connsiteX4" fmla="*/ 1525693 w 1525789"/>
              <a:gd name="connsiteY4" fmla="*/ 161803 h 1249317"/>
              <a:gd name="connsiteX5" fmla="*/ 1525693 w 1525789"/>
              <a:gd name="connsiteY5" fmla="*/ 1079912 h 1249317"/>
              <a:gd name="connsiteX6" fmla="*/ 1442714 w 1525789"/>
              <a:gd name="connsiteY6" fmla="*/ 1249317 h 1249317"/>
              <a:gd name="connsiteX7" fmla="*/ 161764 w 1525789"/>
              <a:gd name="connsiteY7" fmla="*/ 1241570 h 1249317"/>
              <a:gd name="connsiteX8" fmla="*/ 106 w 1525789"/>
              <a:gd name="connsiteY8" fmla="*/ 1079912 h 1249317"/>
              <a:gd name="connsiteX9" fmla="*/ 106 w 1525789"/>
              <a:gd name="connsiteY9" fmla="*/ 161803 h 124931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61764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30769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18848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789" h="1242677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414898" y="145"/>
                </a:lnTo>
                <a:cubicBezTo>
                  <a:pt x="1504179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531995" y="1242677"/>
                  <a:pt x="1442714" y="1242677"/>
                </a:cubicBezTo>
                <a:lnTo>
                  <a:pt x="118848" y="1241570"/>
                </a:lnTo>
                <a:cubicBezTo>
                  <a:pt x="29567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2597513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3765547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58" name="Tijdelijke aanduiding voor afbeelding 6">
            <a:extLst>
              <a:ext uri="{FF2B5EF4-FFF2-40B4-BE49-F238E27FC236}">
                <a16:creationId xmlns:a16="http://schemas.microsoft.com/office/drawing/2014/main" id="{3BAEA7E3-4B93-482B-8197-4D73CC7255A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83724" y="4933580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62" name="Tijdelijke aanduiding voor tekst 2">
            <a:extLst>
              <a:ext uri="{FF2B5EF4-FFF2-40B4-BE49-F238E27FC236}">
                <a16:creationId xmlns:a16="http://schemas.microsoft.com/office/drawing/2014/main" id="{7261898A-F5A9-4EF3-AA75-53FC19067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4" name="Tijdelijke aanduiding voor tekst 2">
            <a:extLst>
              <a:ext uri="{FF2B5EF4-FFF2-40B4-BE49-F238E27FC236}">
                <a16:creationId xmlns:a16="http://schemas.microsoft.com/office/drawing/2014/main" id="{F3B45119-1F04-468E-9C06-CB3EFB775B3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6" name="Tijdelijke aanduiding voor tekst 2">
            <a:extLst>
              <a:ext uri="{FF2B5EF4-FFF2-40B4-BE49-F238E27FC236}">
                <a16:creationId xmlns:a16="http://schemas.microsoft.com/office/drawing/2014/main" id="{853D7205-234D-4794-8AC8-B9710AD7AF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8E214-208E-1121-4E31-0CDD336F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BF460086-9A8C-252E-91FA-B6300BBE8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5004-78FC-7C72-0C04-B00A6393D0AB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AA125-78C7-0F34-8AD7-A2C6365C2B91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AC0D5-FA31-F95D-4C8D-19C40B5F73E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38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4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9403E59F-DA7E-493E-A75C-18B2CDC74E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949" y="3005536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18770FDC-CD6D-4A8D-A3C8-1090C7435D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0949" y="4582701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93201188-BF14-4AD6-B8D4-12C6EDF4869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6BECFFED-1A12-4250-8E12-F24513146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9A7B8253-F6CE-4FCD-AB4A-5EBAC3E7B2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43519-C3C6-3781-5960-65CD81553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F610DCD-7819-2A30-EF87-0271A501F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8DAAE-45CD-1651-23CE-A27290C441F3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AF14A-4C72-AA38-8808-2AFBAEBDEBE3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3F3A1-2D3C-34D7-4332-42FEC784F1BA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2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jdelijke aanduiding voor tekst 3">
            <a:extLst>
              <a:ext uri="{FF2B5EF4-FFF2-40B4-BE49-F238E27FC236}">
                <a16:creationId xmlns:a16="http://schemas.microsoft.com/office/drawing/2014/main" id="{62C5E5DA-733C-4AA3-9467-0732E67E8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0949" y="493278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4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163" name="Tijdelijke aanduiding voor tekst 3">
            <a:extLst>
              <a:ext uri="{FF2B5EF4-FFF2-40B4-BE49-F238E27FC236}">
                <a16:creationId xmlns:a16="http://schemas.microsoft.com/office/drawing/2014/main" id="{D63CF0FC-A378-4DBC-879D-CF280817642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80949" y="2596958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164" name="Tijdelijke aanduiding voor tekst 3">
            <a:extLst>
              <a:ext uri="{FF2B5EF4-FFF2-40B4-BE49-F238E27FC236}">
                <a16:creationId xmlns:a16="http://schemas.microsoft.com/office/drawing/2014/main" id="{3D564F2E-B66A-44B1-BD7F-8488248EED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0949" y="3764871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160" name="Tijdelijke aanduiding voor tekst 2">
            <a:extLst>
              <a:ext uri="{FF2B5EF4-FFF2-40B4-BE49-F238E27FC236}">
                <a16:creationId xmlns:a16="http://schemas.microsoft.com/office/drawing/2014/main" id="{C8983519-A824-4AAD-84BE-E86BCCAA3C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1" name="Tijdelijke aanduiding voor tekst 2">
            <a:extLst>
              <a:ext uri="{FF2B5EF4-FFF2-40B4-BE49-F238E27FC236}">
                <a16:creationId xmlns:a16="http://schemas.microsoft.com/office/drawing/2014/main" id="{AE7372F4-5605-49B5-BFA6-75FB9F7F47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9" name="Tijdelijke aanduiding voor tekst 2">
            <a:extLst>
              <a:ext uri="{FF2B5EF4-FFF2-40B4-BE49-F238E27FC236}">
                <a16:creationId xmlns:a16="http://schemas.microsoft.com/office/drawing/2014/main" id="{6DF20755-33D3-4DFC-B8F1-88598EDF11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0" name="Tijdelijke aanduiding voor tekst 2">
            <a:extLst>
              <a:ext uri="{FF2B5EF4-FFF2-40B4-BE49-F238E27FC236}">
                <a16:creationId xmlns:a16="http://schemas.microsoft.com/office/drawing/2014/main" id="{E9ABA610-FA89-4787-B010-B4676D2C42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3F933-1D95-3722-84AF-AAEC3CB7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13124D52-91A1-1770-D948-5AF024127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562C6-27D5-E650-9CF7-8BDEA6D28B9F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D62B9-7E9E-4277-3A8D-FBD6AFCE8821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B688C-EA9D-FEDD-35D1-14A2D4A4F9CD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0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media + tekst 50%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245233" cy="90010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2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None/>
              <a:defRPr/>
            </a:lvl2pPr>
            <a:lvl3pPr marL="627063" indent="-271463">
              <a:lnSpc>
                <a:spcPct val="70000"/>
              </a:lnSpc>
              <a:defRPr/>
            </a:lvl3pPr>
            <a:lvl4pPr>
              <a:lnSpc>
                <a:spcPct val="70000"/>
              </a:lnSpc>
              <a:defRPr/>
            </a:lvl4pPr>
            <a:lvl5pPr>
              <a:lnSpc>
                <a:spcPct val="70000"/>
              </a:lnSpc>
              <a:defRPr>
                <a:solidFill>
                  <a:schemeClr val="bg2"/>
                </a:solidFill>
              </a:defRPr>
            </a:lvl5pPr>
            <a:lvl6pPr marL="0" indent="0">
              <a:lnSpc>
                <a:spcPct val="70000"/>
              </a:lnSpc>
              <a:buFontTx/>
              <a:buNone/>
              <a:defRPr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50" name="GRID" hidden="1">
            <a:extLst>
              <a:ext uri="{FF2B5EF4-FFF2-40B4-BE49-F238E27FC236}">
                <a16:creationId xmlns:a16="http://schemas.microsoft.com/office/drawing/2014/main" id="{C59E2946-118D-4C01-970E-FC9CE00C6395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2414C7D-389F-487F-9221-8D96900B448B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8F1195A-80D2-4EBF-8EE2-23A21E134CE7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A706088-94D0-49B2-9F47-CD39731ED611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6701A262-4D8B-4596-BEA3-1CDEA9A29D2D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961D0F0-38E3-4745-BB91-8DF2B41B9EC6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F082B6D4-918A-42B7-99B3-3B8D5AD389F5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D9780EE-AC3E-4C16-9B20-B0A0803E6ED4}"/>
                </a:ext>
              </a:extLst>
            </p:cNvPr>
            <p:cNvSpPr/>
            <p:nvPr userDrawn="1"/>
          </p:nvSpPr>
          <p:spPr>
            <a:xfrm rot="5400000">
              <a:off x="5895976" y="-3728182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BFCF26E-9F29-4558-9176-F149D8C8577D}"/>
                </a:ext>
              </a:extLst>
            </p:cNvPr>
            <p:cNvSpPr/>
            <p:nvPr userDrawn="1"/>
          </p:nvSpPr>
          <p:spPr>
            <a:xfrm>
              <a:off x="603936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D2E8F4BF-FD5F-4F05-BB33-AC3E7EF96F6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07213" y="2527300"/>
            <a:ext cx="5236366" cy="3260725"/>
          </a:xfrm>
          <a:solidFill>
            <a:schemeClr val="bg1">
              <a:lumMod val="95000"/>
            </a:schemeClr>
          </a:solidFill>
        </p:spPr>
        <p:txBody>
          <a:bodyPr vert="horz" lIns="180000" tIns="180000" rIns="180000" bIns="180000" rtlCol="0">
            <a:normAutofit/>
          </a:bodyPr>
          <a:lstStyle>
            <a:lvl1pPr algn="l">
              <a:defRPr lang="nl-NL" sz="1200" b="0" i="0" smtClean="0">
                <a:latin typeface="+mj-lt"/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 indent="0" algn="ctr">
              <a:buNone/>
            </a:pPr>
            <a:r>
              <a:rPr lang="nl-NL"/>
              <a:t>Klik op één van de iconen</a:t>
            </a:r>
            <a:br>
              <a:rPr lang="nl-NL"/>
            </a:br>
            <a:r>
              <a:rPr lang="nl-NL"/>
              <a:t>om een media in te vullen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FC91BB-AEF5-43B4-84CF-C6590D01D3E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5579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0" name="Tijdelijke aanduiding voor inhoud 3">
            <a:extLst>
              <a:ext uri="{FF2B5EF4-FFF2-40B4-BE49-F238E27FC236}">
                <a16:creationId xmlns:a16="http://schemas.microsoft.com/office/drawing/2014/main" id="{011BE011-FD19-4C53-988E-6F68943521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81922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  <a:p>
            <a:pPr lvl="0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5A6A1-0376-DBD1-9592-25B98F446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A45830F4-7DE5-9560-D73B-5AF39D826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21987D-3D45-332F-6B47-1DDFC9804DF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26-9-2024</a:t>
            </a:fld>
            <a:endParaRPr lang="nl-NL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DF0BC07-F4C6-3813-BA6D-B2DB5573741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A10F4D-7746-8FC6-A258-90030EA68A2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00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 Balken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tekst 3">
            <a:extLst>
              <a:ext uri="{FF2B5EF4-FFF2-40B4-BE49-F238E27FC236}">
                <a16:creationId xmlns:a16="http://schemas.microsoft.com/office/drawing/2014/main" id="{54C989E9-FA4D-4EA9-9D83-ACEFB86E98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63709" y="3337566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EC91FDB0-59BC-46F9-91A3-6EF241E7EA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53" name="Tijdelijke aanduiding voor tekst 3">
            <a:extLst>
              <a:ext uri="{FF2B5EF4-FFF2-40B4-BE49-F238E27FC236}">
                <a16:creationId xmlns:a16="http://schemas.microsoft.com/office/drawing/2014/main" id="{8A98C4B6-1A94-4159-9EB3-581D74066A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63709" y="3977107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4" name="Tijdelijke aanduiding voor tekst 3">
            <a:extLst>
              <a:ext uri="{FF2B5EF4-FFF2-40B4-BE49-F238E27FC236}">
                <a16:creationId xmlns:a16="http://schemas.microsoft.com/office/drawing/2014/main" id="{FD32AE00-24ED-4295-A98C-4052E811CA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63709" y="461664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5" name="Tijdelijke aanduiding voor tekst 3">
            <a:extLst>
              <a:ext uri="{FF2B5EF4-FFF2-40B4-BE49-F238E27FC236}">
                <a16:creationId xmlns:a16="http://schemas.microsoft.com/office/drawing/2014/main" id="{995A4DD9-A511-424A-A6EF-3EFF4DF1BE8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709" y="525618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CF0F1-E4E9-C7DD-C8AA-11567D3E2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10D49-4965-3432-0D8A-C97C0C1C3364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7D0E6-9CE4-63ED-E020-66FB60273AB6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21E7F-4999-8BC3-CF48-05122F24E68F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56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 146   dh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jd-special-broadcast-2022-compiled-v14-kh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0863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557737" y="1"/>
            <a:ext cx="3633876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6083995C-1A50-4491-9307-7E1B659A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5C507803-9CCD-4AE7-97C7-78AF543AE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3"/>
            <a:ext cx="7130417" cy="430723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8B173-AE73-E65C-D247-D2D6E2898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0767F-C3F3-EE08-FF86-17CF011DD6E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CE561ADB-9E26-46E7-98EE-1D2854564594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24017-4574-3ECA-DF7F-CA46379F3EF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252AD-F335-23CC-D926-EE50976941F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677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0ED34533-68FE-488A-8073-AE3277592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716" y="0"/>
            <a:ext cx="5676897" cy="6857999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0" name="Tijdelijke aanduiding voor tekst 14">
            <a:extLst>
              <a:ext uri="{FF2B5EF4-FFF2-40B4-BE49-F238E27FC236}">
                <a16:creationId xmlns:a16="http://schemas.microsoft.com/office/drawing/2014/main" id="{628F315F-0014-4BC5-9D55-3D396FBDC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8B29C20D-43A6-40CF-A7E5-D9F50C8F5E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2"/>
            <a:ext cx="5180185" cy="431437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C55EC-D482-BAF6-DCC1-805F5137C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4170-BECE-56A9-6DFD-AF0825FAC6C5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9924A4D-B910-41C1-BAD6-601F186B4829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25544-1B61-168D-E529-891ACE54DFB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9CC37-45DB-A2ED-B895-ED423567AF8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95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9">
            <a:extLst>
              <a:ext uri="{FF2B5EF4-FFF2-40B4-BE49-F238E27FC236}">
                <a16:creationId xmlns:a16="http://schemas.microsoft.com/office/drawing/2014/main" id="{9A5BC6B5-1D0E-4188-AFCB-6E3ED1DEF1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76940" y="1"/>
            <a:ext cx="7114673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E72B3531-34B4-4628-B8C4-9BDACE48A2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3A33886-8D19-471B-9A7E-A10579A48C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3961769" cy="432075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E1EA0-1691-DF4E-6B30-3CF93EAAD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D8D2-B697-1C1C-5BB5-5BEBCAF361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DCA5E1-0E37-4DF1-9F37-D558EA6F076E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85D99-DA5C-D445-0DA3-82186B57B6E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E56FB-5435-8F02-D525-F243316D2B6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47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1921" y="396982"/>
            <a:ext cx="11213361" cy="388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Koptitel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sp>
          <p:nvSpPr>
            <p:cNvPr id="33" name="Rechthoek 32"/>
            <p:cNvSpPr/>
            <p:nvPr userDrawn="1"/>
          </p:nvSpPr>
          <p:spPr>
            <a:xfrm>
              <a:off x="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1135380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 userDrawn="1"/>
          </p:nvSpPr>
          <p:spPr>
            <a:xfrm rot="5400000">
              <a:off x="5676900" y="-5676900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/>
            <p:cNvSpPr/>
            <p:nvPr userDrawn="1"/>
          </p:nvSpPr>
          <p:spPr>
            <a:xfrm rot="5400000">
              <a:off x="5676900" y="4872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/>
            <p:cNvSpPr/>
            <p:nvPr userDrawn="1"/>
          </p:nvSpPr>
          <p:spPr>
            <a:xfrm rot="5400000">
              <a:off x="5865501" y="-4577408"/>
              <a:ext cx="46100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1921" y="1467110"/>
            <a:ext cx="11213361" cy="4320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40509" y="6192542"/>
            <a:ext cx="274320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D5B68EEC-9A9E-4468-B189-32C18C216488}" type="datetime1">
              <a:rPr lang="nl-NL" smtClean="0"/>
              <a:t>26-9-2024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90563" y="6194304"/>
            <a:ext cx="513926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0242" y="6190780"/>
            <a:ext cx="210319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44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4" r:id="rId2"/>
    <p:sldLayoutId id="2147483692" r:id="rId3"/>
    <p:sldLayoutId id="2147483658" r:id="rId4"/>
    <p:sldLayoutId id="2147483683" r:id="rId5"/>
    <p:sldLayoutId id="2147483701" r:id="rId6"/>
    <p:sldLayoutId id="2147483682" r:id="rId7"/>
    <p:sldLayoutId id="2147483659" r:id="rId8"/>
    <p:sldLayoutId id="2147483661" r:id="rId9"/>
    <p:sldLayoutId id="2147483717" r:id="rId10"/>
    <p:sldLayoutId id="2147483663" r:id="rId11"/>
    <p:sldLayoutId id="2147483680" r:id="rId12"/>
    <p:sldLayoutId id="2147483700" r:id="rId13"/>
    <p:sldLayoutId id="2147483702" r:id="rId14"/>
    <p:sldLayoutId id="2147483710" r:id="rId15"/>
    <p:sldLayoutId id="2147483665" r:id="rId16"/>
    <p:sldLayoutId id="2147483669" r:id="rId17"/>
    <p:sldLayoutId id="2147483670" r:id="rId18"/>
    <p:sldLayoutId id="2147483671" r:id="rId19"/>
    <p:sldLayoutId id="2147483666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600" b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800" b="1" kern="1200">
          <a:solidFill>
            <a:schemeClr val="tx2"/>
          </a:solidFill>
          <a:latin typeface="+mn-lt"/>
          <a:ea typeface="+mn-ea"/>
          <a:cs typeface="Calibri Light" panose="020F0302020204030204" pitchFamily="34" charset="0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3pPr>
      <a:lvl4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4pPr>
      <a:lvl5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+mj-lt"/>
        <a:buAutoNum type="arabicPeriod"/>
        <a:defRPr sz="1600" b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Calibri Light" panose="020F0302020204030204" pitchFamily="34" charset="0"/>
        </a:defRPr>
      </a:lvl5pPr>
      <a:lvl6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7pPr>
      <a:lvl8pPr marL="541338" indent="-360363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à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+mj-lt"/>
          <a:ea typeface="+mn-ea"/>
          <a:cs typeface="Calibri Light" panose="020F0302020204030204" pitchFamily="34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647" userDrawn="1">
          <p15:clr>
            <a:srgbClr val="F26B43"/>
          </p15:clr>
        </p15:guide>
        <p15:guide id="3" orient="horz" pos="920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7372" userDrawn="1">
          <p15:clr>
            <a:srgbClr val="F26B43"/>
          </p15:clr>
        </p15:guide>
        <p15:guide id="6" orient="horz" pos="244" userDrawn="1">
          <p15:clr>
            <a:srgbClr val="F26B43"/>
          </p15:clr>
        </p15:guide>
        <p15:guide id="7" orient="horz" pos="491" userDrawn="1">
          <p15:clr>
            <a:srgbClr val="F26B43"/>
          </p15:clr>
        </p15:guide>
        <p15:guide id="8" orient="horz" pos="686" userDrawn="1">
          <p15:clr>
            <a:srgbClr val="F26B43"/>
          </p15:clr>
        </p15:guide>
        <p15:guide id="9" orient="horz" pos="3896" userDrawn="1">
          <p15:clr>
            <a:srgbClr val="F26B43"/>
          </p15:clr>
        </p15:guide>
        <p15:guide id="10" orient="horz" pos="40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1921" y="396982"/>
            <a:ext cx="11213361" cy="388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Koptitel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sp>
          <p:nvSpPr>
            <p:cNvPr id="33" name="Rechthoek 32"/>
            <p:cNvSpPr/>
            <p:nvPr userDrawn="1"/>
          </p:nvSpPr>
          <p:spPr>
            <a:xfrm>
              <a:off x="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1135380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 userDrawn="1"/>
          </p:nvSpPr>
          <p:spPr>
            <a:xfrm rot="5400000">
              <a:off x="5676900" y="-5676900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/>
            <p:cNvSpPr/>
            <p:nvPr userDrawn="1"/>
          </p:nvSpPr>
          <p:spPr>
            <a:xfrm rot="5400000">
              <a:off x="5676900" y="4872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/>
            <p:cNvSpPr/>
            <p:nvPr userDrawn="1"/>
          </p:nvSpPr>
          <p:spPr>
            <a:xfrm rot="5400000">
              <a:off x="5865501" y="-4577408"/>
              <a:ext cx="46100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1921" y="1467110"/>
            <a:ext cx="11213361" cy="4320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40509" y="6192542"/>
            <a:ext cx="274320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26-9-2024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90563" y="6194304"/>
            <a:ext cx="513926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0242" y="6190780"/>
            <a:ext cx="210319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2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800" b="1" kern="1200">
          <a:solidFill>
            <a:schemeClr val="tx2"/>
          </a:solidFill>
          <a:latin typeface="+mn-lt"/>
          <a:ea typeface="+mn-ea"/>
          <a:cs typeface="Calibri Light" panose="020F0302020204030204" pitchFamily="34" charset="0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3pPr>
      <a:lvl4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4pPr>
      <a:lvl5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+mj-lt"/>
        <a:buAutoNum type="arabicPeriod"/>
        <a:defRPr sz="1600" b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Calibri Light" panose="020F0302020204030204" pitchFamily="34" charset="0"/>
        </a:defRPr>
      </a:lvl5pPr>
      <a:lvl6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7pPr>
      <a:lvl8pPr marL="541338" indent="-360363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à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+mj-lt"/>
          <a:ea typeface="+mn-ea"/>
          <a:cs typeface="Calibri Light" panose="020F0302020204030204" pitchFamily="34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647">
          <p15:clr>
            <a:srgbClr val="F26B43"/>
          </p15:clr>
        </p15:guide>
        <p15:guide id="3" orient="horz" pos="920">
          <p15:clr>
            <a:srgbClr val="F26B43"/>
          </p15:clr>
        </p15:guide>
        <p15:guide id="4" pos="302">
          <p15:clr>
            <a:srgbClr val="F26B43"/>
          </p15:clr>
        </p15:guide>
        <p15:guide id="5" pos="7372">
          <p15:clr>
            <a:srgbClr val="F26B43"/>
          </p15:clr>
        </p15:guide>
        <p15:guide id="6" orient="horz" pos="244">
          <p15:clr>
            <a:srgbClr val="F26B43"/>
          </p15:clr>
        </p15:guide>
        <p15:guide id="7" orient="horz" pos="491">
          <p15:clr>
            <a:srgbClr val="F26B43"/>
          </p15:clr>
        </p15:guide>
        <p15:guide id="8" orient="horz" pos="686">
          <p15:clr>
            <a:srgbClr val="F26B43"/>
          </p15:clr>
        </p15:guide>
        <p15:guide id="9" orient="horz" pos="3896">
          <p15:clr>
            <a:srgbClr val="F26B43"/>
          </p15:clr>
        </p15:guide>
        <p15:guide id="10" orient="horz" pos="40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F8400D29-782E-557A-A73C-1B54CC6B58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7859"/>
          <a:stretch/>
        </p:blipFill>
        <p:spPr>
          <a:xfrm>
            <a:off x="0" y="0"/>
            <a:ext cx="12192002" cy="6865145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CDF776-32BF-994A-050A-FFEE263478B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2679" y="2715745"/>
            <a:ext cx="6059355" cy="2959966"/>
          </a:xfrm>
        </p:spPr>
        <p:txBody>
          <a:bodyPr vert="horz" lIns="576000" tIns="1224000" rIns="576000" bIns="57600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Calibri Light"/>
              </a:rPr>
              <a:t>Introduction Alliander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Calibri Light"/>
              </a:rPr>
              <a:t>Open-Source Vector Tiles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08E542-ED44-8BCB-DB93-B0C13A30E1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erticale tekst 4">
            <a:extLst>
              <a:ext uri="{FF2B5EF4-FFF2-40B4-BE49-F238E27FC236}">
                <a16:creationId xmlns:a16="http://schemas.microsoft.com/office/drawing/2014/main" id="{FDB4BA3D-6DE2-762A-9724-7C32ECF6D539}"/>
              </a:ext>
            </a:extLst>
          </p:cNvPr>
          <p:cNvSpPr>
            <a:spLocks noGrp="1"/>
          </p:cNvSpPr>
          <p:nvPr>
            <p:ph type="body" orient="vert" idx="30"/>
          </p:nvPr>
        </p:nvSpPr>
        <p:spPr>
          <a:xfrm>
            <a:off x="775998" y="2961125"/>
            <a:ext cx="2121301" cy="526808"/>
          </a:xfrm>
        </p:spPr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416409E-1AD8-0C85-9E98-49643A870C91}"/>
              </a:ext>
            </a:extLst>
          </p:cNvPr>
          <p:cNvSpPr txBox="1"/>
          <p:nvPr/>
        </p:nvSpPr>
        <p:spPr>
          <a:xfrm>
            <a:off x="338187" y="6085762"/>
            <a:ext cx="11688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Alliander develops and operates a large part of the Dutch energy networks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3EAE59A-0ABD-42A8-29E9-1454139EA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0" y="502696"/>
            <a:ext cx="7364606" cy="1944793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48892682-F4ED-7C5A-6D87-2CE9DF39EE20}"/>
              </a:ext>
            </a:extLst>
          </p:cNvPr>
          <p:cNvGrpSpPr/>
          <p:nvPr/>
        </p:nvGrpSpPr>
        <p:grpSpPr>
          <a:xfrm>
            <a:off x="6182325" y="2715745"/>
            <a:ext cx="5086589" cy="2959966"/>
            <a:chOff x="5390265" y="2330123"/>
            <a:chExt cx="5086589" cy="2959966"/>
          </a:xfrm>
        </p:grpSpPr>
        <p:sp>
          <p:nvSpPr>
            <p:cNvPr id="22" name="Tijdelijke aanduiding voor tekst 2">
              <a:extLst>
                <a:ext uri="{FF2B5EF4-FFF2-40B4-BE49-F238E27FC236}">
                  <a16:creationId xmlns:a16="http://schemas.microsoft.com/office/drawing/2014/main" id="{F8D77939-68CD-F8FB-0761-653EC592D3DF}"/>
                </a:ext>
              </a:extLst>
            </p:cNvPr>
            <p:cNvSpPr txBox="1">
              <a:spLocks/>
            </p:cNvSpPr>
            <p:nvPr/>
          </p:nvSpPr>
          <p:spPr>
            <a:xfrm>
              <a:off x="5390265" y="2330123"/>
              <a:ext cx="5086589" cy="2959966"/>
            </a:xfrm>
            <a:custGeom>
              <a:avLst/>
              <a:gdLst>
                <a:gd name="connsiteX0" fmla="*/ 0 w 3384000"/>
                <a:gd name="connsiteY0" fmla="*/ 122061 h 5036400"/>
                <a:gd name="connsiteX1" fmla="*/ 122061 w 3384000"/>
                <a:gd name="connsiteY1" fmla="*/ 0 h 5036400"/>
                <a:gd name="connsiteX2" fmla="*/ 3261939 w 3384000"/>
                <a:gd name="connsiteY2" fmla="*/ 0 h 5036400"/>
                <a:gd name="connsiteX3" fmla="*/ 3384000 w 3384000"/>
                <a:gd name="connsiteY3" fmla="*/ 122061 h 5036400"/>
                <a:gd name="connsiteX4" fmla="*/ 3384000 w 3384000"/>
                <a:gd name="connsiteY4" fmla="*/ 4914339 h 5036400"/>
                <a:gd name="connsiteX5" fmla="*/ 3261939 w 3384000"/>
                <a:gd name="connsiteY5" fmla="*/ 5036400 h 5036400"/>
                <a:gd name="connsiteX6" fmla="*/ 122061 w 3384000"/>
                <a:gd name="connsiteY6" fmla="*/ 5036400 h 5036400"/>
                <a:gd name="connsiteX7" fmla="*/ 0 w 3384000"/>
                <a:gd name="connsiteY7" fmla="*/ 4914339 h 5036400"/>
                <a:gd name="connsiteX8" fmla="*/ 0 w 3384000"/>
                <a:gd name="connsiteY8" fmla="*/ 122061 h 5036400"/>
                <a:gd name="connsiteX0" fmla="*/ 139014 w 3523014"/>
                <a:gd name="connsiteY0" fmla="*/ 381655 h 5295994"/>
                <a:gd name="connsiteX1" fmla="*/ 167589 w 3523014"/>
                <a:gd name="connsiteY1" fmla="*/ 291344 h 5295994"/>
                <a:gd name="connsiteX2" fmla="*/ 261075 w 3523014"/>
                <a:gd name="connsiteY2" fmla="*/ 259594 h 5295994"/>
                <a:gd name="connsiteX3" fmla="*/ 3400953 w 3523014"/>
                <a:gd name="connsiteY3" fmla="*/ 259594 h 5295994"/>
                <a:gd name="connsiteX4" fmla="*/ 3523014 w 3523014"/>
                <a:gd name="connsiteY4" fmla="*/ 381655 h 5295994"/>
                <a:gd name="connsiteX5" fmla="*/ 3523014 w 3523014"/>
                <a:gd name="connsiteY5" fmla="*/ 5173933 h 5295994"/>
                <a:gd name="connsiteX6" fmla="*/ 3400953 w 3523014"/>
                <a:gd name="connsiteY6" fmla="*/ 5295994 h 5295994"/>
                <a:gd name="connsiteX7" fmla="*/ 261075 w 3523014"/>
                <a:gd name="connsiteY7" fmla="*/ 5295994 h 5295994"/>
                <a:gd name="connsiteX8" fmla="*/ 139014 w 3523014"/>
                <a:gd name="connsiteY8" fmla="*/ 5173933 h 5295994"/>
                <a:gd name="connsiteX9" fmla="*/ 139014 w 3523014"/>
                <a:gd name="connsiteY9" fmla="*/ 381655 h 5295994"/>
                <a:gd name="connsiteX0" fmla="*/ 139014 w 3523014"/>
                <a:gd name="connsiteY0" fmla="*/ 381655 h 5295994"/>
                <a:gd name="connsiteX1" fmla="*/ 167589 w 3523014"/>
                <a:gd name="connsiteY1" fmla="*/ 291344 h 5295994"/>
                <a:gd name="connsiteX2" fmla="*/ 261075 w 3523014"/>
                <a:gd name="connsiteY2" fmla="*/ 259594 h 5295994"/>
                <a:gd name="connsiteX3" fmla="*/ 3400953 w 3523014"/>
                <a:gd name="connsiteY3" fmla="*/ 259594 h 5295994"/>
                <a:gd name="connsiteX4" fmla="*/ 3523014 w 3523014"/>
                <a:gd name="connsiteY4" fmla="*/ 381655 h 5295994"/>
                <a:gd name="connsiteX5" fmla="*/ 3523014 w 3523014"/>
                <a:gd name="connsiteY5" fmla="*/ 5173933 h 5295994"/>
                <a:gd name="connsiteX6" fmla="*/ 3400953 w 3523014"/>
                <a:gd name="connsiteY6" fmla="*/ 5295994 h 5295994"/>
                <a:gd name="connsiteX7" fmla="*/ 261075 w 3523014"/>
                <a:gd name="connsiteY7" fmla="*/ 5295994 h 5295994"/>
                <a:gd name="connsiteX8" fmla="*/ 139014 w 3523014"/>
                <a:gd name="connsiteY8" fmla="*/ 5173933 h 5295994"/>
                <a:gd name="connsiteX9" fmla="*/ 139014 w 3523014"/>
                <a:gd name="connsiteY9" fmla="*/ 381655 h 5295994"/>
                <a:gd name="connsiteX0" fmla="*/ 148137 w 3532137"/>
                <a:gd name="connsiteY0" fmla="*/ 390093 h 5304432"/>
                <a:gd name="connsiteX1" fmla="*/ 148137 w 3532137"/>
                <a:gd name="connsiteY1" fmla="*/ 271207 h 5304432"/>
                <a:gd name="connsiteX2" fmla="*/ 270198 w 3532137"/>
                <a:gd name="connsiteY2" fmla="*/ 268032 h 5304432"/>
                <a:gd name="connsiteX3" fmla="*/ 3410076 w 3532137"/>
                <a:gd name="connsiteY3" fmla="*/ 268032 h 5304432"/>
                <a:gd name="connsiteX4" fmla="*/ 3532137 w 3532137"/>
                <a:gd name="connsiteY4" fmla="*/ 390093 h 5304432"/>
                <a:gd name="connsiteX5" fmla="*/ 3532137 w 3532137"/>
                <a:gd name="connsiteY5" fmla="*/ 5182371 h 5304432"/>
                <a:gd name="connsiteX6" fmla="*/ 3410076 w 3532137"/>
                <a:gd name="connsiteY6" fmla="*/ 5304432 h 5304432"/>
                <a:gd name="connsiteX7" fmla="*/ 270198 w 3532137"/>
                <a:gd name="connsiteY7" fmla="*/ 5304432 h 5304432"/>
                <a:gd name="connsiteX8" fmla="*/ 148137 w 3532137"/>
                <a:gd name="connsiteY8" fmla="*/ 5182371 h 5304432"/>
                <a:gd name="connsiteX9" fmla="*/ 148137 w 3532137"/>
                <a:gd name="connsiteY9" fmla="*/ 390093 h 5304432"/>
                <a:gd name="connsiteX0" fmla="*/ 8072 w 3392072"/>
                <a:gd name="connsiteY0" fmla="*/ 390093 h 5304432"/>
                <a:gd name="connsiteX1" fmla="*/ 8072 w 3392072"/>
                <a:gd name="connsiteY1" fmla="*/ 271207 h 5304432"/>
                <a:gd name="connsiteX2" fmla="*/ 130133 w 3392072"/>
                <a:gd name="connsiteY2" fmla="*/ 268032 h 5304432"/>
                <a:gd name="connsiteX3" fmla="*/ 3270011 w 3392072"/>
                <a:gd name="connsiteY3" fmla="*/ 268032 h 5304432"/>
                <a:gd name="connsiteX4" fmla="*/ 3392072 w 3392072"/>
                <a:gd name="connsiteY4" fmla="*/ 390093 h 5304432"/>
                <a:gd name="connsiteX5" fmla="*/ 3392072 w 3392072"/>
                <a:gd name="connsiteY5" fmla="*/ 5182371 h 5304432"/>
                <a:gd name="connsiteX6" fmla="*/ 3270011 w 3392072"/>
                <a:gd name="connsiteY6" fmla="*/ 5304432 h 5304432"/>
                <a:gd name="connsiteX7" fmla="*/ 130133 w 3392072"/>
                <a:gd name="connsiteY7" fmla="*/ 5304432 h 5304432"/>
                <a:gd name="connsiteX8" fmla="*/ 8072 w 3392072"/>
                <a:gd name="connsiteY8" fmla="*/ 5182371 h 5304432"/>
                <a:gd name="connsiteX9" fmla="*/ 8072 w 3392072"/>
                <a:gd name="connsiteY9" fmla="*/ 390093 h 5304432"/>
                <a:gd name="connsiteX0" fmla="*/ 8072 w 3392072"/>
                <a:gd name="connsiteY0" fmla="*/ 129113 h 5043452"/>
                <a:gd name="connsiteX1" fmla="*/ 8072 w 3392072"/>
                <a:gd name="connsiteY1" fmla="*/ 10227 h 5043452"/>
                <a:gd name="connsiteX2" fmla="*/ 130133 w 3392072"/>
                <a:gd name="connsiteY2" fmla="*/ 7052 h 5043452"/>
                <a:gd name="connsiteX3" fmla="*/ 3270011 w 3392072"/>
                <a:gd name="connsiteY3" fmla="*/ 7052 h 5043452"/>
                <a:gd name="connsiteX4" fmla="*/ 3392072 w 3392072"/>
                <a:gd name="connsiteY4" fmla="*/ 129113 h 5043452"/>
                <a:gd name="connsiteX5" fmla="*/ 3392072 w 3392072"/>
                <a:gd name="connsiteY5" fmla="*/ 4921391 h 5043452"/>
                <a:gd name="connsiteX6" fmla="*/ 3270011 w 3392072"/>
                <a:gd name="connsiteY6" fmla="*/ 5043452 h 5043452"/>
                <a:gd name="connsiteX7" fmla="*/ 130133 w 3392072"/>
                <a:gd name="connsiteY7" fmla="*/ 5043452 h 5043452"/>
                <a:gd name="connsiteX8" fmla="*/ 8072 w 3392072"/>
                <a:gd name="connsiteY8" fmla="*/ 4921391 h 5043452"/>
                <a:gd name="connsiteX9" fmla="*/ 8072 w 3392072"/>
                <a:gd name="connsiteY9" fmla="*/ 129113 h 5043452"/>
                <a:gd name="connsiteX0" fmla="*/ 7649 w 3391649"/>
                <a:gd name="connsiteY0" fmla="*/ 129113 h 5043452"/>
                <a:gd name="connsiteX1" fmla="*/ 7649 w 3391649"/>
                <a:gd name="connsiteY1" fmla="*/ 10227 h 5043452"/>
                <a:gd name="connsiteX2" fmla="*/ 129710 w 3391649"/>
                <a:gd name="connsiteY2" fmla="*/ 7052 h 5043452"/>
                <a:gd name="connsiteX3" fmla="*/ 3269588 w 3391649"/>
                <a:gd name="connsiteY3" fmla="*/ 7052 h 5043452"/>
                <a:gd name="connsiteX4" fmla="*/ 3391649 w 3391649"/>
                <a:gd name="connsiteY4" fmla="*/ 129113 h 5043452"/>
                <a:gd name="connsiteX5" fmla="*/ 3391649 w 3391649"/>
                <a:gd name="connsiteY5" fmla="*/ 4921391 h 5043452"/>
                <a:gd name="connsiteX6" fmla="*/ 3269588 w 3391649"/>
                <a:gd name="connsiteY6" fmla="*/ 5043452 h 5043452"/>
                <a:gd name="connsiteX7" fmla="*/ 129710 w 3391649"/>
                <a:gd name="connsiteY7" fmla="*/ 5043452 h 5043452"/>
                <a:gd name="connsiteX8" fmla="*/ 7649 w 3391649"/>
                <a:gd name="connsiteY8" fmla="*/ 4921391 h 5043452"/>
                <a:gd name="connsiteX9" fmla="*/ 7649 w 3391649"/>
                <a:gd name="connsiteY9" fmla="*/ 129113 h 5043452"/>
                <a:gd name="connsiteX0" fmla="*/ 7649 w 3391649"/>
                <a:gd name="connsiteY0" fmla="*/ 122287 h 5036626"/>
                <a:gd name="connsiteX1" fmla="*/ 7649 w 3391649"/>
                <a:gd name="connsiteY1" fmla="*/ 3401 h 5036626"/>
                <a:gd name="connsiteX2" fmla="*/ 129710 w 3391649"/>
                <a:gd name="connsiteY2" fmla="*/ 226 h 5036626"/>
                <a:gd name="connsiteX3" fmla="*/ 3269588 w 3391649"/>
                <a:gd name="connsiteY3" fmla="*/ 226 h 5036626"/>
                <a:gd name="connsiteX4" fmla="*/ 3391649 w 3391649"/>
                <a:gd name="connsiteY4" fmla="*/ 122287 h 5036626"/>
                <a:gd name="connsiteX5" fmla="*/ 3391649 w 3391649"/>
                <a:gd name="connsiteY5" fmla="*/ 4914565 h 5036626"/>
                <a:gd name="connsiteX6" fmla="*/ 3269588 w 3391649"/>
                <a:gd name="connsiteY6" fmla="*/ 5036626 h 5036626"/>
                <a:gd name="connsiteX7" fmla="*/ 129710 w 3391649"/>
                <a:gd name="connsiteY7" fmla="*/ 5036626 h 5036626"/>
                <a:gd name="connsiteX8" fmla="*/ 7649 w 3391649"/>
                <a:gd name="connsiteY8" fmla="*/ 4914565 h 5036626"/>
                <a:gd name="connsiteX9" fmla="*/ 7649 w 3391649"/>
                <a:gd name="connsiteY9" fmla="*/ 122287 h 5036626"/>
                <a:gd name="connsiteX0" fmla="*/ 7649 w 3391649"/>
                <a:gd name="connsiteY0" fmla="*/ 127836 h 5042175"/>
                <a:gd name="connsiteX1" fmla="*/ 7649 w 3391649"/>
                <a:gd name="connsiteY1" fmla="*/ 8950 h 5042175"/>
                <a:gd name="connsiteX2" fmla="*/ 129710 w 3391649"/>
                <a:gd name="connsiteY2" fmla="*/ 5775 h 5042175"/>
                <a:gd name="connsiteX3" fmla="*/ 3269588 w 3391649"/>
                <a:gd name="connsiteY3" fmla="*/ 5775 h 5042175"/>
                <a:gd name="connsiteX4" fmla="*/ 3391649 w 3391649"/>
                <a:gd name="connsiteY4" fmla="*/ 127836 h 5042175"/>
                <a:gd name="connsiteX5" fmla="*/ 3391649 w 3391649"/>
                <a:gd name="connsiteY5" fmla="*/ 4920114 h 5042175"/>
                <a:gd name="connsiteX6" fmla="*/ 3269588 w 3391649"/>
                <a:gd name="connsiteY6" fmla="*/ 5042175 h 5042175"/>
                <a:gd name="connsiteX7" fmla="*/ 129710 w 3391649"/>
                <a:gd name="connsiteY7" fmla="*/ 5042175 h 5042175"/>
                <a:gd name="connsiteX8" fmla="*/ 7649 w 3391649"/>
                <a:gd name="connsiteY8" fmla="*/ 4920114 h 5042175"/>
                <a:gd name="connsiteX9" fmla="*/ 7649 w 3391649"/>
                <a:gd name="connsiteY9" fmla="*/ 127836 h 5042175"/>
                <a:gd name="connsiteX0" fmla="*/ 7649 w 3391649"/>
                <a:gd name="connsiteY0" fmla="*/ 127836 h 5042175"/>
                <a:gd name="connsiteX1" fmla="*/ 7649 w 3391649"/>
                <a:gd name="connsiteY1" fmla="*/ 8950 h 5042175"/>
                <a:gd name="connsiteX2" fmla="*/ 129710 w 3391649"/>
                <a:gd name="connsiteY2" fmla="*/ 5775 h 5042175"/>
                <a:gd name="connsiteX3" fmla="*/ 3269588 w 3391649"/>
                <a:gd name="connsiteY3" fmla="*/ 5775 h 5042175"/>
                <a:gd name="connsiteX4" fmla="*/ 3391649 w 3391649"/>
                <a:gd name="connsiteY4" fmla="*/ 127836 h 5042175"/>
                <a:gd name="connsiteX5" fmla="*/ 3391649 w 3391649"/>
                <a:gd name="connsiteY5" fmla="*/ 4920114 h 5042175"/>
                <a:gd name="connsiteX6" fmla="*/ 3269588 w 3391649"/>
                <a:gd name="connsiteY6" fmla="*/ 5042175 h 5042175"/>
                <a:gd name="connsiteX7" fmla="*/ 129710 w 3391649"/>
                <a:gd name="connsiteY7" fmla="*/ 5042175 h 5042175"/>
                <a:gd name="connsiteX8" fmla="*/ 7649 w 3391649"/>
                <a:gd name="connsiteY8" fmla="*/ 4920114 h 5042175"/>
                <a:gd name="connsiteX9" fmla="*/ 7649 w 3391649"/>
                <a:gd name="connsiteY9" fmla="*/ 127836 h 5042175"/>
                <a:gd name="connsiteX0" fmla="*/ 15257 w 3399257"/>
                <a:gd name="connsiteY0" fmla="*/ 5276782 h 5398843"/>
                <a:gd name="connsiteX1" fmla="*/ 15257 w 3399257"/>
                <a:gd name="connsiteY1" fmla="*/ 365618 h 5398843"/>
                <a:gd name="connsiteX2" fmla="*/ 137318 w 3399257"/>
                <a:gd name="connsiteY2" fmla="*/ 362443 h 5398843"/>
                <a:gd name="connsiteX3" fmla="*/ 3277196 w 3399257"/>
                <a:gd name="connsiteY3" fmla="*/ 362443 h 5398843"/>
                <a:gd name="connsiteX4" fmla="*/ 3399257 w 3399257"/>
                <a:gd name="connsiteY4" fmla="*/ 484504 h 5398843"/>
                <a:gd name="connsiteX5" fmla="*/ 3399257 w 3399257"/>
                <a:gd name="connsiteY5" fmla="*/ 5276782 h 5398843"/>
                <a:gd name="connsiteX6" fmla="*/ 3277196 w 3399257"/>
                <a:gd name="connsiteY6" fmla="*/ 5398843 h 5398843"/>
                <a:gd name="connsiteX7" fmla="*/ 137318 w 3399257"/>
                <a:gd name="connsiteY7" fmla="*/ 5398843 h 5398843"/>
                <a:gd name="connsiteX8" fmla="*/ 15257 w 3399257"/>
                <a:gd name="connsiteY8" fmla="*/ 5276782 h 5398843"/>
                <a:gd name="connsiteX0" fmla="*/ 10990 w 3394990"/>
                <a:gd name="connsiteY0" fmla="*/ 5276782 h 5398843"/>
                <a:gd name="connsiteX1" fmla="*/ 10990 w 3394990"/>
                <a:gd name="connsiteY1" fmla="*/ 365618 h 5398843"/>
                <a:gd name="connsiteX2" fmla="*/ 133051 w 3394990"/>
                <a:gd name="connsiteY2" fmla="*/ 362443 h 5398843"/>
                <a:gd name="connsiteX3" fmla="*/ 3272929 w 3394990"/>
                <a:gd name="connsiteY3" fmla="*/ 362443 h 5398843"/>
                <a:gd name="connsiteX4" fmla="*/ 3394990 w 3394990"/>
                <a:gd name="connsiteY4" fmla="*/ 484504 h 5398843"/>
                <a:gd name="connsiteX5" fmla="*/ 3394990 w 3394990"/>
                <a:gd name="connsiteY5" fmla="*/ 5276782 h 5398843"/>
                <a:gd name="connsiteX6" fmla="*/ 3272929 w 3394990"/>
                <a:gd name="connsiteY6" fmla="*/ 5398843 h 5398843"/>
                <a:gd name="connsiteX7" fmla="*/ 133051 w 3394990"/>
                <a:gd name="connsiteY7" fmla="*/ 5398843 h 5398843"/>
                <a:gd name="connsiteX8" fmla="*/ 10990 w 3394990"/>
                <a:gd name="connsiteY8" fmla="*/ 5276782 h 5398843"/>
                <a:gd name="connsiteX0" fmla="*/ 10990 w 3394990"/>
                <a:gd name="connsiteY0" fmla="*/ 4918814 h 5040875"/>
                <a:gd name="connsiteX1" fmla="*/ 10990 w 3394990"/>
                <a:gd name="connsiteY1" fmla="*/ 7650 h 5040875"/>
                <a:gd name="connsiteX2" fmla="*/ 133051 w 3394990"/>
                <a:gd name="connsiteY2" fmla="*/ 4475 h 5040875"/>
                <a:gd name="connsiteX3" fmla="*/ 3272929 w 3394990"/>
                <a:gd name="connsiteY3" fmla="*/ 4475 h 5040875"/>
                <a:gd name="connsiteX4" fmla="*/ 3394990 w 3394990"/>
                <a:gd name="connsiteY4" fmla="*/ 126536 h 5040875"/>
                <a:gd name="connsiteX5" fmla="*/ 3394990 w 3394990"/>
                <a:gd name="connsiteY5" fmla="*/ 4918814 h 5040875"/>
                <a:gd name="connsiteX6" fmla="*/ 3272929 w 3394990"/>
                <a:gd name="connsiteY6" fmla="*/ 5040875 h 5040875"/>
                <a:gd name="connsiteX7" fmla="*/ 133051 w 3394990"/>
                <a:gd name="connsiteY7" fmla="*/ 5040875 h 5040875"/>
                <a:gd name="connsiteX8" fmla="*/ 10990 w 3394990"/>
                <a:gd name="connsiteY8" fmla="*/ 4918814 h 5040875"/>
                <a:gd name="connsiteX0" fmla="*/ 158635 w 3542635"/>
                <a:gd name="connsiteY0" fmla="*/ 4917578 h 5039639"/>
                <a:gd name="connsiteX1" fmla="*/ 146729 w 3542635"/>
                <a:gd name="connsiteY1" fmla="*/ 6414 h 5039639"/>
                <a:gd name="connsiteX2" fmla="*/ 280696 w 3542635"/>
                <a:gd name="connsiteY2" fmla="*/ 3239 h 5039639"/>
                <a:gd name="connsiteX3" fmla="*/ 3420574 w 3542635"/>
                <a:gd name="connsiteY3" fmla="*/ 3239 h 5039639"/>
                <a:gd name="connsiteX4" fmla="*/ 3542635 w 3542635"/>
                <a:gd name="connsiteY4" fmla="*/ 125300 h 5039639"/>
                <a:gd name="connsiteX5" fmla="*/ 3542635 w 3542635"/>
                <a:gd name="connsiteY5" fmla="*/ 4917578 h 5039639"/>
                <a:gd name="connsiteX6" fmla="*/ 3420574 w 3542635"/>
                <a:gd name="connsiteY6" fmla="*/ 5039639 h 5039639"/>
                <a:gd name="connsiteX7" fmla="*/ 280696 w 3542635"/>
                <a:gd name="connsiteY7" fmla="*/ 5039639 h 5039639"/>
                <a:gd name="connsiteX8" fmla="*/ 158635 w 3542635"/>
                <a:gd name="connsiteY8" fmla="*/ 4917578 h 5039639"/>
                <a:gd name="connsiteX0" fmla="*/ 160634 w 3544634"/>
                <a:gd name="connsiteY0" fmla="*/ 4917578 h 5039639"/>
                <a:gd name="connsiteX1" fmla="*/ 143965 w 3544634"/>
                <a:gd name="connsiteY1" fmla="*/ 6414 h 5039639"/>
                <a:gd name="connsiteX2" fmla="*/ 282695 w 3544634"/>
                <a:gd name="connsiteY2" fmla="*/ 3239 h 5039639"/>
                <a:gd name="connsiteX3" fmla="*/ 3422573 w 3544634"/>
                <a:gd name="connsiteY3" fmla="*/ 3239 h 5039639"/>
                <a:gd name="connsiteX4" fmla="*/ 3544634 w 3544634"/>
                <a:gd name="connsiteY4" fmla="*/ 125300 h 5039639"/>
                <a:gd name="connsiteX5" fmla="*/ 3544634 w 3544634"/>
                <a:gd name="connsiteY5" fmla="*/ 4917578 h 5039639"/>
                <a:gd name="connsiteX6" fmla="*/ 3422573 w 3544634"/>
                <a:gd name="connsiteY6" fmla="*/ 5039639 h 5039639"/>
                <a:gd name="connsiteX7" fmla="*/ 282695 w 3544634"/>
                <a:gd name="connsiteY7" fmla="*/ 5039639 h 5039639"/>
                <a:gd name="connsiteX8" fmla="*/ 160634 w 3544634"/>
                <a:gd name="connsiteY8" fmla="*/ 4917578 h 5039639"/>
                <a:gd name="connsiteX0" fmla="*/ 164685 w 3548685"/>
                <a:gd name="connsiteY0" fmla="*/ 4917578 h 5039639"/>
                <a:gd name="connsiteX1" fmla="*/ 138491 w 3548685"/>
                <a:gd name="connsiteY1" fmla="*/ 6414 h 5039639"/>
                <a:gd name="connsiteX2" fmla="*/ 286746 w 3548685"/>
                <a:gd name="connsiteY2" fmla="*/ 3239 h 5039639"/>
                <a:gd name="connsiteX3" fmla="*/ 3426624 w 3548685"/>
                <a:gd name="connsiteY3" fmla="*/ 3239 h 5039639"/>
                <a:gd name="connsiteX4" fmla="*/ 3548685 w 3548685"/>
                <a:gd name="connsiteY4" fmla="*/ 125300 h 5039639"/>
                <a:gd name="connsiteX5" fmla="*/ 3548685 w 3548685"/>
                <a:gd name="connsiteY5" fmla="*/ 4917578 h 5039639"/>
                <a:gd name="connsiteX6" fmla="*/ 3426624 w 3548685"/>
                <a:gd name="connsiteY6" fmla="*/ 5039639 h 5039639"/>
                <a:gd name="connsiteX7" fmla="*/ 286746 w 3548685"/>
                <a:gd name="connsiteY7" fmla="*/ 5039639 h 5039639"/>
                <a:gd name="connsiteX8" fmla="*/ 164685 w 3548685"/>
                <a:gd name="connsiteY8" fmla="*/ 4917578 h 5039639"/>
                <a:gd name="connsiteX0" fmla="*/ 163666 w 3547666"/>
                <a:gd name="connsiteY0" fmla="*/ 4917578 h 5039639"/>
                <a:gd name="connsiteX1" fmla="*/ 139854 w 3547666"/>
                <a:gd name="connsiteY1" fmla="*/ 6414 h 5039639"/>
                <a:gd name="connsiteX2" fmla="*/ 285727 w 3547666"/>
                <a:gd name="connsiteY2" fmla="*/ 3239 h 5039639"/>
                <a:gd name="connsiteX3" fmla="*/ 3425605 w 3547666"/>
                <a:gd name="connsiteY3" fmla="*/ 3239 h 5039639"/>
                <a:gd name="connsiteX4" fmla="*/ 3547666 w 3547666"/>
                <a:gd name="connsiteY4" fmla="*/ 125300 h 5039639"/>
                <a:gd name="connsiteX5" fmla="*/ 3547666 w 3547666"/>
                <a:gd name="connsiteY5" fmla="*/ 4917578 h 5039639"/>
                <a:gd name="connsiteX6" fmla="*/ 3425605 w 3547666"/>
                <a:gd name="connsiteY6" fmla="*/ 5039639 h 5039639"/>
                <a:gd name="connsiteX7" fmla="*/ 285727 w 3547666"/>
                <a:gd name="connsiteY7" fmla="*/ 5039639 h 5039639"/>
                <a:gd name="connsiteX8" fmla="*/ 163666 w 3547666"/>
                <a:gd name="connsiteY8" fmla="*/ 4917578 h 5039639"/>
                <a:gd name="connsiteX0" fmla="*/ 161641 w 3545641"/>
                <a:gd name="connsiteY0" fmla="*/ 4917578 h 5039639"/>
                <a:gd name="connsiteX1" fmla="*/ 142591 w 3545641"/>
                <a:gd name="connsiteY1" fmla="*/ 6414 h 5039639"/>
                <a:gd name="connsiteX2" fmla="*/ 283702 w 3545641"/>
                <a:gd name="connsiteY2" fmla="*/ 3239 h 5039639"/>
                <a:gd name="connsiteX3" fmla="*/ 3423580 w 3545641"/>
                <a:gd name="connsiteY3" fmla="*/ 3239 h 5039639"/>
                <a:gd name="connsiteX4" fmla="*/ 3545641 w 3545641"/>
                <a:gd name="connsiteY4" fmla="*/ 125300 h 5039639"/>
                <a:gd name="connsiteX5" fmla="*/ 3545641 w 3545641"/>
                <a:gd name="connsiteY5" fmla="*/ 4917578 h 5039639"/>
                <a:gd name="connsiteX6" fmla="*/ 3423580 w 3545641"/>
                <a:gd name="connsiteY6" fmla="*/ 5039639 h 5039639"/>
                <a:gd name="connsiteX7" fmla="*/ 283702 w 3545641"/>
                <a:gd name="connsiteY7" fmla="*/ 5039639 h 5039639"/>
                <a:gd name="connsiteX8" fmla="*/ 161641 w 3545641"/>
                <a:gd name="connsiteY8" fmla="*/ 4917578 h 5039639"/>
                <a:gd name="connsiteX0" fmla="*/ 158636 w 3542636"/>
                <a:gd name="connsiteY0" fmla="*/ 4917578 h 5039639"/>
                <a:gd name="connsiteX1" fmla="*/ 146730 w 3542636"/>
                <a:gd name="connsiteY1" fmla="*/ 6414 h 5039639"/>
                <a:gd name="connsiteX2" fmla="*/ 280697 w 3542636"/>
                <a:gd name="connsiteY2" fmla="*/ 3239 h 5039639"/>
                <a:gd name="connsiteX3" fmla="*/ 3420575 w 3542636"/>
                <a:gd name="connsiteY3" fmla="*/ 3239 h 5039639"/>
                <a:gd name="connsiteX4" fmla="*/ 3542636 w 3542636"/>
                <a:gd name="connsiteY4" fmla="*/ 125300 h 5039639"/>
                <a:gd name="connsiteX5" fmla="*/ 3542636 w 3542636"/>
                <a:gd name="connsiteY5" fmla="*/ 4917578 h 5039639"/>
                <a:gd name="connsiteX6" fmla="*/ 3420575 w 3542636"/>
                <a:gd name="connsiteY6" fmla="*/ 5039639 h 5039639"/>
                <a:gd name="connsiteX7" fmla="*/ 280697 w 3542636"/>
                <a:gd name="connsiteY7" fmla="*/ 5039639 h 5039639"/>
                <a:gd name="connsiteX8" fmla="*/ 158636 w 3542636"/>
                <a:gd name="connsiteY8" fmla="*/ 4917578 h 5039639"/>
                <a:gd name="connsiteX0" fmla="*/ 160634 w 3544634"/>
                <a:gd name="connsiteY0" fmla="*/ 4917578 h 5039639"/>
                <a:gd name="connsiteX1" fmla="*/ 143965 w 3544634"/>
                <a:gd name="connsiteY1" fmla="*/ 6414 h 5039639"/>
                <a:gd name="connsiteX2" fmla="*/ 282695 w 3544634"/>
                <a:gd name="connsiteY2" fmla="*/ 3239 h 5039639"/>
                <a:gd name="connsiteX3" fmla="*/ 3422573 w 3544634"/>
                <a:gd name="connsiteY3" fmla="*/ 3239 h 5039639"/>
                <a:gd name="connsiteX4" fmla="*/ 3544634 w 3544634"/>
                <a:gd name="connsiteY4" fmla="*/ 125300 h 5039639"/>
                <a:gd name="connsiteX5" fmla="*/ 3544634 w 3544634"/>
                <a:gd name="connsiteY5" fmla="*/ 4917578 h 5039639"/>
                <a:gd name="connsiteX6" fmla="*/ 3422573 w 3544634"/>
                <a:gd name="connsiteY6" fmla="*/ 5039639 h 5039639"/>
                <a:gd name="connsiteX7" fmla="*/ 282695 w 3544634"/>
                <a:gd name="connsiteY7" fmla="*/ 5039639 h 5039639"/>
                <a:gd name="connsiteX8" fmla="*/ 160634 w 3544634"/>
                <a:gd name="connsiteY8" fmla="*/ 4917578 h 5039639"/>
                <a:gd name="connsiteX0" fmla="*/ 162650 w 3546650"/>
                <a:gd name="connsiteY0" fmla="*/ 4917578 h 5039639"/>
                <a:gd name="connsiteX1" fmla="*/ 141219 w 3546650"/>
                <a:gd name="connsiteY1" fmla="*/ 6414 h 5039639"/>
                <a:gd name="connsiteX2" fmla="*/ 284711 w 3546650"/>
                <a:gd name="connsiteY2" fmla="*/ 3239 h 5039639"/>
                <a:gd name="connsiteX3" fmla="*/ 3424589 w 3546650"/>
                <a:gd name="connsiteY3" fmla="*/ 3239 h 5039639"/>
                <a:gd name="connsiteX4" fmla="*/ 3546650 w 3546650"/>
                <a:gd name="connsiteY4" fmla="*/ 125300 h 5039639"/>
                <a:gd name="connsiteX5" fmla="*/ 3546650 w 3546650"/>
                <a:gd name="connsiteY5" fmla="*/ 4917578 h 5039639"/>
                <a:gd name="connsiteX6" fmla="*/ 3424589 w 3546650"/>
                <a:gd name="connsiteY6" fmla="*/ 5039639 h 5039639"/>
                <a:gd name="connsiteX7" fmla="*/ 284711 w 3546650"/>
                <a:gd name="connsiteY7" fmla="*/ 5039639 h 5039639"/>
                <a:gd name="connsiteX8" fmla="*/ 162650 w 3546650"/>
                <a:gd name="connsiteY8" fmla="*/ 4917578 h 5039639"/>
                <a:gd name="connsiteX0" fmla="*/ 164685 w 3548685"/>
                <a:gd name="connsiteY0" fmla="*/ 4917578 h 5039639"/>
                <a:gd name="connsiteX1" fmla="*/ 138491 w 3548685"/>
                <a:gd name="connsiteY1" fmla="*/ 6414 h 5039639"/>
                <a:gd name="connsiteX2" fmla="*/ 286746 w 3548685"/>
                <a:gd name="connsiteY2" fmla="*/ 3239 h 5039639"/>
                <a:gd name="connsiteX3" fmla="*/ 3426624 w 3548685"/>
                <a:gd name="connsiteY3" fmla="*/ 3239 h 5039639"/>
                <a:gd name="connsiteX4" fmla="*/ 3548685 w 3548685"/>
                <a:gd name="connsiteY4" fmla="*/ 125300 h 5039639"/>
                <a:gd name="connsiteX5" fmla="*/ 3548685 w 3548685"/>
                <a:gd name="connsiteY5" fmla="*/ 4917578 h 5039639"/>
                <a:gd name="connsiteX6" fmla="*/ 3426624 w 3548685"/>
                <a:gd name="connsiteY6" fmla="*/ 5039639 h 5039639"/>
                <a:gd name="connsiteX7" fmla="*/ 286746 w 3548685"/>
                <a:gd name="connsiteY7" fmla="*/ 5039639 h 5039639"/>
                <a:gd name="connsiteX8" fmla="*/ 164685 w 3548685"/>
                <a:gd name="connsiteY8" fmla="*/ 4917578 h 5039639"/>
                <a:gd name="connsiteX0" fmla="*/ 162651 w 3546651"/>
                <a:gd name="connsiteY0" fmla="*/ 4917578 h 5039639"/>
                <a:gd name="connsiteX1" fmla="*/ 141220 w 3546651"/>
                <a:gd name="connsiteY1" fmla="*/ 6414 h 5039639"/>
                <a:gd name="connsiteX2" fmla="*/ 284712 w 3546651"/>
                <a:gd name="connsiteY2" fmla="*/ 3239 h 5039639"/>
                <a:gd name="connsiteX3" fmla="*/ 3424590 w 3546651"/>
                <a:gd name="connsiteY3" fmla="*/ 3239 h 5039639"/>
                <a:gd name="connsiteX4" fmla="*/ 3546651 w 3546651"/>
                <a:gd name="connsiteY4" fmla="*/ 125300 h 5039639"/>
                <a:gd name="connsiteX5" fmla="*/ 3546651 w 3546651"/>
                <a:gd name="connsiteY5" fmla="*/ 4917578 h 5039639"/>
                <a:gd name="connsiteX6" fmla="*/ 3424590 w 3546651"/>
                <a:gd name="connsiteY6" fmla="*/ 5039639 h 5039639"/>
                <a:gd name="connsiteX7" fmla="*/ 284712 w 3546651"/>
                <a:gd name="connsiteY7" fmla="*/ 5039639 h 5039639"/>
                <a:gd name="connsiteX8" fmla="*/ 162651 w 3546651"/>
                <a:gd name="connsiteY8" fmla="*/ 4917578 h 5039639"/>
                <a:gd name="connsiteX0" fmla="*/ 164685 w 3548685"/>
                <a:gd name="connsiteY0" fmla="*/ 4917578 h 5039639"/>
                <a:gd name="connsiteX1" fmla="*/ 138491 w 3548685"/>
                <a:gd name="connsiteY1" fmla="*/ 6414 h 5039639"/>
                <a:gd name="connsiteX2" fmla="*/ 286746 w 3548685"/>
                <a:gd name="connsiteY2" fmla="*/ 3239 h 5039639"/>
                <a:gd name="connsiteX3" fmla="*/ 3426624 w 3548685"/>
                <a:gd name="connsiteY3" fmla="*/ 3239 h 5039639"/>
                <a:gd name="connsiteX4" fmla="*/ 3548685 w 3548685"/>
                <a:gd name="connsiteY4" fmla="*/ 125300 h 5039639"/>
                <a:gd name="connsiteX5" fmla="*/ 3548685 w 3548685"/>
                <a:gd name="connsiteY5" fmla="*/ 4917578 h 5039639"/>
                <a:gd name="connsiteX6" fmla="*/ 3426624 w 3548685"/>
                <a:gd name="connsiteY6" fmla="*/ 5039639 h 5039639"/>
                <a:gd name="connsiteX7" fmla="*/ 286746 w 3548685"/>
                <a:gd name="connsiteY7" fmla="*/ 5039639 h 5039639"/>
                <a:gd name="connsiteX8" fmla="*/ 164685 w 3548685"/>
                <a:gd name="connsiteY8" fmla="*/ 4917578 h 5039639"/>
                <a:gd name="connsiteX0" fmla="*/ 28361 w 3412361"/>
                <a:gd name="connsiteY0" fmla="*/ 4917578 h 5039639"/>
                <a:gd name="connsiteX1" fmla="*/ 2167 w 3412361"/>
                <a:gd name="connsiteY1" fmla="*/ 6414 h 5039639"/>
                <a:gd name="connsiteX2" fmla="*/ 150422 w 3412361"/>
                <a:gd name="connsiteY2" fmla="*/ 3239 h 5039639"/>
                <a:gd name="connsiteX3" fmla="*/ 3290300 w 3412361"/>
                <a:gd name="connsiteY3" fmla="*/ 3239 h 5039639"/>
                <a:gd name="connsiteX4" fmla="*/ 3412361 w 3412361"/>
                <a:gd name="connsiteY4" fmla="*/ 125300 h 5039639"/>
                <a:gd name="connsiteX5" fmla="*/ 3412361 w 3412361"/>
                <a:gd name="connsiteY5" fmla="*/ 4917578 h 5039639"/>
                <a:gd name="connsiteX6" fmla="*/ 3290300 w 3412361"/>
                <a:gd name="connsiteY6" fmla="*/ 5039639 h 5039639"/>
                <a:gd name="connsiteX7" fmla="*/ 150422 w 3412361"/>
                <a:gd name="connsiteY7" fmla="*/ 5039639 h 5039639"/>
                <a:gd name="connsiteX8" fmla="*/ 28361 w 3412361"/>
                <a:gd name="connsiteY8" fmla="*/ 4917578 h 5039639"/>
                <a:gd name="connsiteX0" fmla="*/ 28361 w 3412361"/>
                <a:gd name="connsiteY0" fmla="*/ 4917578 h 5039639"/>
                <a:gd name="connsiteX1" fmla="*/ 2167 w 3412361"/>
                <a:gd name="connsiteY1" fmla="*/ 6414 h 5039639"/>
                <a:gd name="connsiteX2" fmla="*/ 150422 w 3412361"/>
                <a:gd name="connsiteY2" fmla="*/ 3239 h 5039639"/>
                <a:gd name="connsiteX3" fmla="*/ 3290300 w 3412361"/>
                <a:gd name="connsiteY3" fmla="*/ 3239 h 5039639"/>
                <a:gd name="connsiteX4" fmla="*/ 3412361 w 3412361"/>
                <a:gd name="connsiteY4" fmla="*/ 125300 h 5039639"/>
                <a:gd name="connsiteX5" fmla="*/ 3412361 w 3412361"/>
                <a:gd name="connsiteY5" fmla="*/ 4917578 h 5039639"/>
                <a:gd name="connsiteX6" fmla="*/ 3290300 w 3412361"/>
                <a:gd name="connsiteY6" fmla="*/ 5039639 h 5039639"/>
                <a:gd name="connsiteX7" fmla="*/ 150422 w 3412361"/>
                <a:gd name="connsiteY7" fmla="*/ 5039639 h 5039639"/>
                <a:gd name="connsiteX8" fmla="*/ 28361 w 3412361"/>
                <a:gd name="connsiteY8" fmla="*/ 4917578 h 5039639"/>
                <a:gd name="connsiteX0" fmla="*/ 33210 w 3417210"/>
                <a:gd name="connsiteY0" fmla="*/ 4916549 h 5038610"/>
                <a:gd name="connsiteX1" fmla="*/ 7016 w 3417210"/>
                <a:gd name="connsiteY1" fmla="*/ 5385 h 5038610"/>
                <a:gd name="connsiteX2" fmla="*/ 155271 w 3417210"/>
                <a:gd name="connsiteY2" fmla="*/ 2210 h 5038610"/>
                <a:gd name="connsiteX3" fmla="*/ 3295149 w 3417210"/>
                <a:gd name="connsiteY3" fmla="*/ 2210 h 5038610"/>
                <a:gd name="connsiteX4" fmla="*/ 3417210 w 3417210"/>
                <a:gd name="connsiteY4" fmla="*/ 124271 h 5038610"/>
                <a:gd name="connsiteX5" fmla="*/ 3417210 w 3417210"/>
                <a:gd name="connsiteY5" fmla="*/ 4916549 h 5038610"/>
                <a:gd name="connsiteX6" fmla="*/ 3295149 w 3417210"/>
                <a:gd name="connsiteY6" fmla="*/ 5038610 h 5038610"/>
                <a:gd name="connsiteX7" fmla="*/ 155271 w 3417210"/>
                <a:gd name="connsiteY7" fmla="*/ 5038610 h 5038610"/>
                <a:gd name="connsiteX8" fmla="*/ 33210 w 3417210"/>
                <a:gd name="connsiteY8" fmla="*/ 4916549 h 5038610"/>
                <a:gd name="connsiteX0" fmla="*/ 26222 w 3410222"/>
                <a:gd name="connsiteY0" fmla="*/ 4914339 h 5036400"/>
                <a:gd name="connsiteX1" fmla="*/ 28 w 3410222"/>
                <a:gd name="connsiteY1" fmla="*/ 3175 h 5036400"/>
                <a:gd name="connsiteX2" fmla="*/ 148283 w 3410222"/>
                <a:gd name="connsiteY2" fmla="*/ 0 h 5036400"/>
                <a:gd name="connsiteX3" fmla="*/ 3288161 w 3410222"/>
                <a:gd name="connsiteY3" fmla="*/ 0 h 5036400"/>
                <a:gd name="connsiteX4" fmla="*/ 3410222 w 3410222"/>
                <a:gd name="connsiteY4" fmla="*/ 122061 h 5036400"/>
                <a:gd name="connsiteX5" fmla="*/ 3410222 w 3410222"/>
                <a:gd name="connsiteY5" fmla="*/ 4914339 h 5036400"/>
                <a:gd name="connsiteX6" fmla="*/ 3288161 w 3410222"/>
                <a:gd name="connsiteY6" fmla="*/ 5036400 h 5036400"/>
                <a:gd name="connsiteX7" fmla="*/ 148283 w 3410222"/>
                <a:gd name="connsiteY7" fmla="*/ 5036400 h 5036400"/>
                <a:gd name="connsiteX8" fmla="*/ 26222 w 3410222"/>
                <a:gd name="connsiteY8" fmla="*/ 4914339 h 503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0222" h="5036400">
                  <a:moveTo>
                    <a:pt x="26222" y="4914339"/>
                  </a:moveTo>
                  <a:cubicBezTo>
                    <a:pt x="5879" y="4075468"/>
                    <a:pt x="1910" y="6256"/>
                    <a:pt x="28" y="3175"/>
                  </a:cubicBezTo>
                  <a:cubicBezTo>
                    <a:pt x="-1854" y="94"/>
                    <a:pt x="93180" y="529"/>
                    <a:pt x="148283" y="0"/>
                  </a:cubicBezTo>
                  <a:lnTo>
                    <a:pt x="3288161" y="0"/>
                  </a:lnTo>
                  <a:cubicBezTo>
                    <a:pt x="3355573" y="0"/>
                    <a:pt x="3410222" y="54649"/>
                    <a:pt x="3410222" y="122061"/>
                  </a:cubicBezTo>
                  <a:lnTo>
                    <a:pt x="3410222" y="4914339"/>
                  </a:lnTo>
                  <a:cubicBezTo>
                    <a:pt x="3410222" y="4981751"/>
                    <a:pt x="3355573" y="5036400"/>
                    <a:pt x="3288161" y="5036400"/>
                  </a:cubicBezTo>
                  <a:lnTo>
                    <a:pt x="148283" y="5036400"/>
                  </a:lnTo>
                  <a:cubicBezTo>
                    <a:pt x="80871" y="5036400"/>
                    <a:pt x="26222" y="4981751"/>
                    <a:pt x="26222" y="4914339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vert="horz" lIns="576000" tIns="1224000" rIns="576000" bIns="576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800" b="0" kern="1200">
                  <a:solidFill>
                    <a:schemeClr val="bg2"/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1pPr>
              <a:lvl2pPr marL="363538" indent="-3635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Font typeface="+mj-lt"/>
                <a:buAutoNum type="arabicPeriod"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2pPr>
              <a:lvl3pPr marL="285750" indent="-28575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bg2"/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3pPr>
              <a:lvl4pPr marL="180975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tx2"/>
                </a:buClr>
                <a:buFont typeface="+mj-lt"/>
                <a:buNone/>
                <a:defRPr sz="3600" b="0" kern="1200">
                  <a:solidFill>
                    <a:schemeClr val="tx2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lvl5pPr>
              <a:lvl6pPr marL="3619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2"/>
                </a:buClr>
                <a:buFontTx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7pPr>
              <a:lvl8pPr marL="541338" indent="-360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Wingdings" panose="05000000000000000000" pitchFamily="2" charset="2"/>
                <a:buChar char="à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Calibri Light" panose="020F0302020204030204" pitchFamily="34" charset="0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tx2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cs typeface="Calibri Light"/>
              </a:endParaRP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A740470-ABF2-1173-F394-6E9432D2F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7" t="12058" r="477" b="21233"/>
            <a:stretch/>
          </p:blipFill>
          <p:spPr>
            <a:xfrm>
              <a:off x="5709975" y="2505512"/>
              <a:ext cx="1908496" cy="1908496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21E53F63-C8FC-D9BA-67A7-2A4ABD018173}"/>
                </a:ext>
              </a:extLst>
            </p:cNvPr>
            <p:cNvSpPr txBox="1"/>
            <p:nvPr/>
          </p:nvSpPr>
          <p:spPr>
            <a:xfrm>
              <a:off x="5709975" y="4459336"/>
              <a:ext cx="1355756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nl-NL" sz="1200">
                  <a:solidFill>
                    <a:schemeClr val="tx2"/>
                  </a:solidFill>
                </a:rPr>
                <a:t>Andrea van Milgen 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A1CDC4E-DBBD-791D-E0A0-4FD70B21B334}"/>
                </a:ext>
              </a:extLst>
            </p:cNvPr>
            <p:cNvSpPr txBox="1"/>
            <p:nvPr/>
          </p:nvSpPr>
          <p:spPr>
            <a:xfrm>
              <a:off x="5709975" y="4649103"/>
              <a:ext cx="1052596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nl-NL" sz="1200">
                  <a:solidFill>
                    <a:schemeClr val="accent1"/>
                  </a:solidFill>
                </a:rPr>
                <a:t>Product Owner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F79F5BE-5843-5C6C-AB66-15FDD2D3C756}"/>
                </a:ext>
              </a:extLst>
            </p:cNvPr>
            <p:cNvSpPr txBox="1"/>
            <p:nvPr/>
          </p:nvSpPr>
          <p:spPr>
            <a:xfrm>
              <a:off x="5709975" y="4829992"/>
              <a:ext cx="1827423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nl-NL" sz="900"/>
                <a:t>andrea.van.milgen@alliander.com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14D75A92-1975-D353-57CB-6391CF48D925}"/>
                </a:ext>
              </a:extLst>
            </p:cNvPr>
            <p:cNvSpPr txBox="1"/>
            <p:nvPr/>
          </p:nvSpPr>
          <p:spPr>
            <a:xfrm>
              <a:off x="8181339" y="4459336"/>
              <a:ext cx="1526187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nl-NL" sz="1200">
                  <a:solidFill>
                    <a:schemeClr val="tx2"/>
                  </a:solidFill>
                </a:rPr>
                <a:t>Wouter van der Hulst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7E80090-3CF9-FF51-ED4D-8059B048960D}"/>
                </a:ext>
              </a:extLst>
            </p:cNvPr>
            <p:cNvSpPr txBox="1"/>
            <p:nvPr/>
          </p:nvSpPr>
          <p:spPr>
            <a:xfrm>
              <a:off x="8181339" y="4649103"/>
              <a:ext cx="73430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nl-NL" sz="1200">
                  <a:solidFill>
                    <a:schemeClr val="accent1"/>
                  </a:solidFill>
                </a:rPr>
                <a:t>Developer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8663BCA5-5C48-8CC6-06CB-F2DFB3D96BD7}"/>
                </a:ext>
              </a:extLst>
            </p:cNvPr>
            <p:cNvSpPr txBox="1"/>
            <p:nvPr/>
          </p:nvSpPr>
          <p:spPr>
            <a:xfrm>
              <a:off x="8181339" y="4829992"/>
              <a:ext cx="1941237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nl-NL" sz="900"/>
                <a:t>wouter.van.der.hulst@alliander.com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4FC23932-4251-8925-6019-D6FA0E1A4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5" t="5303" r="185" b="28031"/>
            <a:stretch/>
          </p:blipFill>
          <p:spPr>
            <a:xfrm>
              <a:off x="8170890" y="2536800"/>
              <a:ext cx="1877208" cy="1877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432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64526-F9AB-21BA-EE2A-2E52C398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38101-5CDE-C257-18CC-AA2D7E930B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90563" y="6168546"/>
            <a:ext cx="5139260" cy="226714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8BB63B"/>
              </a:buClr>
              <a:buFont typeface="Arial" panose="020B0604020202020204" pitchFamily="34" charset="0"/>
              <a:buNone/>
              <a:defRPr/>
            </a:pPr>
            <a:r>
              <a:rPr lang="en-US">
                <a:solidFill>
                  <a:srgbClr val="CD5A19"/>
                </a:solidFill>
                <a:latin typeface="Open Sans"/>
              </a:rPr>
              <a:t>FOSS4G </a:t>
            </a:r>
            <a:r>
              <a:rPr lang="en-US" err="1">
                <a:solidFill>
                  <a:srgbClr val="CD5A19"/>
                </a:solidFill>
                <a:latin typeface="Open Sans"/>
              </a:rPr>
              <a:t>Baarle</a:t>
            </a:r>
            <a:r>
              <a:rPr lang="en-US">
                <a:solidFill>
                  <a:srgbClr val="CD5A19"/>
                </a:solidFill>
                <a:latin typeface="Open Sans"/>
              </a:rPr>
              <a:t> 2024</a:t>
            </a:r>
            <a:endParaRPr lang="nl-NL" sz="100">
              <a:solidFill>
                <a:prstClr val="black"/>
              </a:solidFill>
              <a:latin typeface="Microsoft JhengHei Light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A184-98A2-28CC-B563-DC8C25383F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>
                <a:solidFill>
                  <a:srgbClr val="CD5A19"/>
                </a:solidFill>
              </a:rPr>
              <a:pPr/>
              <a:t>10</a:t>
            </a:fld>
            <a:endParaRPr lang="nl-NL">
              <a:solidFill>
                <a:srgbClr val="CD5A19"/>
              </a:solidFill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5DF1E9C-762D-6E25-F7E0-2A81ECAA28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922" y="819654"/>
            <a:ext cx="9202625" cy="270790"/>
          </a:xfrm>
        </p:spPr>
        <p:txBody>
          <a:bodyPr/>
          <a:lstStyle/>
          <a:p>
            <a:r>
              <a:rPr lang="en-US"/>
              <a:t>Electricity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1EEFD-B65C-DB47-7017-B1028B1B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276" y="396982"/>
            <a:ext cx="7705271" cy="585029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0196E61-4DD1-8072-9572-C02451E09723}"/>
              </a:ext>
            </a:extLst>
          </p:cNvPr>
          <p:cNvSpPr txBox="1">
            <a:spLocks/>
          </p:cNvSpPr>
          <p:nvPr/>
        </p:nvSpPr>
        <p:spPr>
          <a:xfrm>
            <a:off x="842963" y="6346704"/>
            <a:ext cx="513926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8BB63B"/>
              </a:buClr>
              <a:buFont typeface="Arial" panose="020B0604020202020204" pitchFamily="34" charset="0"/>
              <a:buNone/>
              <a:defRPr/>
            </a:pPr>
            <a:endParaRPr lang="nl-NL" sz="800">
              <a:solidFill>
                <a:prstClr val="black"/>
              </a:solidFill>
              <a:latin typeface="Microsoft JhengHei Ligh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83C71-7207-509D-369B-EB979828D5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err="1"/>
              <a:t>Retrospective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12D82-03A1-763A-91E3-8DB299DE672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80242" y="1428099"/>
            <a:ext cx="4555397" cy="4248801"/>
          </a:xfrm>
        </p:spPr>
        <p:txBody>
          <a:bodyPr/>
          <a:lstStyle/>
          <a:p>
            <a:pPr marL="171450" indent="-171450">
              <a:buClr>
                <a:srgbClr val="7B3578"/>
              </a:buClr>
              <a:buFont typeface="Open Sans" panose="020B0606030504020204" pitchFamily="34" charset="0"/>
              <a:buChar char="!"/>
            </a:pPr>
            <a:r>
              <a:rPr lang="en-US" sz="1400" dirty="0">
                <a:solidFill>
                  <a:srgbClr val="7B3578"/>
                </a:solidFill>
              </a:rPr>
              <a:t>  Irregular lines. Hard corners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400" dirty="0" err="1"/>
              <a:t>Increased</a:t>
            </a:r>
            <a:r>
              <a:rPr lang="nl-NL" sz="1400" dirty="0"/>
              <a:t> pixel </a:t>
            </a:r>
            <a:r>
              <a:rPr lang="nl-NL" sz="1400" dirty="0" err="1"/>
              <a:t>size</a:t>
            </a:r>
            <a:r>
              <a:rPr lang="nl-NL" sz="1400" dirty="0"/>
              <a:t> </a:t>
            </a:r>
            <a:r>
              <a:rPr lang="nl-NL" sz="1400" dirty="0" err="1"/>
              <a:t>within</a:t>
            </a:r>
            <a:r>
              <a:rPr lang="nl-NL" sz="1400" dirty="0"/>
              <a:t> </a:t>
            </a:r>
            <a:r>
              <a:rPr lang="nl-NL" sz="1400" dirty="0" err="1"/>
              <a:t>tiles</a:t>
            </a:r>
            <a:endParaRPr lang="nl-NL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1400" dirty="0"/>
          </a:p>
          <a:p>
            <a:pPr marL="171450" indent="-171450">
              <a:buClr>
                <a:srgbClr val="7B3578"/>
              </a:buClr>
              <a:buFont typeface="Open Sans" panose="020B0606030504020204" pitchFamily="34" charset="0"/>
              <a:buChar char="!"/>
            </a:pPr>
            <a:r>
              <a:rPr lang="en-US" sz="1400" dirty="0">
                <a:solidFill>
                  <a:srgbClr val="7B3578"/>
                </a:solidFill>
              </a:rPr>
              <a:t>  </a:t>
            </a:r>
            <a:r>
              <a:rPr lang="en-US" sz="1400" dirty="0" err="1">
                <a:solidFill>
                  <a:srgbClr val="7B3578"/>
                </a:solidFill>
              </a:rPr>
              <a:t>Overzooming</a:t>
            </a:r>
            <a:r>
              <a:rPr lang="en-US" sz="1400" dirty="0">
                <a:solidFill>
                  <a:srgbClr val="7B3578"/>
                </a:solidFill>
              </a:rPr>
              <a:t> in Esri maps </a:t>
            </a:r>
            <a:r>
              <a:rPr lang="en-US" sz="1400" dirty="0" err="1">
                <a:solidFill>
                  <a:srgbClr val="7B3578"/>
                </a:solidFill>
              </a:rPr>
              <a:t>js</a:t>
            </a:r>
            <a:r>
              <a:rPr lang="en-US" sz="1400" dirty="0">
                <a:solidFill>
                  <a:srgbClr val="7B3578"/>
                </a:solidFill>
              </a:rPr>
              <a:t> viewers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Esri requires a </a:t>
            </a:r>
            <a:r>
              <a:rPr lang="en-US" sz="1400" dirty="0" err="1"/>
              <a:t>Tilemap</a:t>
            </a:r>
            <a:endParaRPr lang="nl-NL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1400" dirty="0"/>
          </a:p>
          <a:p>
            <a:pPr marL="285750" indent="-285750">
              <a:buClr>
                <a:srgbClr val="8BB63B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Generate a subset of the tiles</a:t>
            </a:r>
          </a:p>
          <a:p>
            <a:pPr marL="285750" indent="-285750">
              <a:buClr>
                <a:srgbClr val="8BB63B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Attribute information available</a:t>
            </a:r>
          </a:p>
          <a:p>
            <a:pPr marL="285750" indent="-285750">
              <a:buClr>
                <a:srgbClr val="8BB63B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Very Fast</a:t>
            </a:r>
          </a:p>
          <a:p>
            <a:pPr marL="285750" indent="-285750">
              <a:buClr>
                <a:srgbClr val="8BB63B"/>
              </a:buClr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Clr>
                <a:srgbClr val="8BB63B"/>
              </a:buClr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Clr>
                <a:srgbClr val="E66E00"/>
              </a:buClr>
              <a:buFont typeface="Open Sans" panose="020B0606030504020204" pitchFamily="34" charset="0"/>
              <a:buChar char="?"/>
            </a:pPr>
            <a:r>
              <a:rPr lang="nl-NL" sz="1400" dirty="0">
                <a:solidFill>
                  <a:srgbClr val="E66E00"/>
                </a:solidFill>
              </a:rPr>
              <a:t>Cloud </a:t>
            </a:r>
            <a:r>
              <a:rPr lang="nl-NL" sz="1400" dirty="0" err="1">
                <a:solidFill>
                  <a:srgbClr val="E66E00"/>
                </a:solidFill>
              </a:rPr>
              <a:t>Optimized</a:t>
            </a:r>
            <a:r>
              <a:rPr lang="nl-NL" sz="1400" dirty="0">
                <a:solidFill>
                  <a:srgbClr val="E66E00"/>
                </a:solidFill>
              </a:rPr>
              <a:t> Single File</a:t>
            </a:r>
          </a:p>
          <a:p>
            <a:pPr marL="285750" indent="-285750">
              <a:buClr>
                <a:srgbClr val="E66E00"/>
              </a:buClr>
              <a:buFont typeface="Open Sans" panose="020B0606030504020204" pitchFamily="34" charset="0"/>
              <a:buChar char="?"/>
            </a:pPr>
            <a:r>
              <a:rPr lang="nl-NL" sz="1400" dirty="0">
                <a:solidFill>
                  <a:srgbClr val="E66E00"/>
                </a:solidFill>
              </a:rPr>
              <a:t>Offline </a:t>
            </a:r>
            <a:r>
              <a:rPr lang="nl-NL" sz="1400" dirty="0" err="1">
                <a:solidFill>
                  <a:srgbClr val="E66E00"/>
                </a:solidFill>
              </a:rPr>
              <a:t>usability</a:t>
            </a:r>
            <a:r>
              <a:rPr lang="nl-NL" sz="1400" dirty="0">
                <a:solidFill>
                  <a:srgbClr val="E66E00"/>
                </a:solidFill>
              </a:rPr>
              <a:t> </a:t>
            </a:r>
            <a:r>
              <a:rPr lang="nl-NL" sz="1400" dirty="0" err="1">
                <a:solidFill>
                  <a:srgbClr val="E66E00"/>
                </a:solidFill>
              </a:rPr>
              <a:t>potential</a:t>
            </a:r>
            <a:endParaRPr lang="nl-NL" sz="1400" dirty="0">
              <a:solidFill>
                <a:srgbClr val="E66E00"/>
              </a:solidFill>
            </a:endParaRPr>
          </a:p>
          <a:p>
            <a:pPr marL="285750" indent="-285750">
              <a:buClr>
                <a:srgbClr val="E66E00"/>
              </a:buClr>
              <a:buFont typeface="Open Sans" panose="020B0606030504020204" pitchFamily="34" charset="0"/>
              <a:buChar char="?"/>
            </a:pPr>
            <a:endParaRPr lang="nl-NL" sz="1400" dirty="0">
              <a:solidFill>
                <a:srgbClr val="E66E00"/>
              </a:solidFill>
            </a:endParaRPr>
          </a:p>
          <a:p>
            <a:pPr>
              <a:buClr>
                <a:srgbClr val="FF0000"/>
              </a:buClr>
            </a:pPr>
            <a:endParaRPr lang="nl-NL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1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18672F-77B7-93DF-5C2A-3A391B04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Achievements</a:t>
            </a:r>
            <a:endParaRPr lang="nl-NL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DF7592-64A5-4AFE-0185-60EC9D4AE89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690563" y="6181604"/>
            <a:ext cx="5139260" cy="22671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02D69E-7AF3-7E06-F654-BF8AF8A8ACC7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CAB0C7-2254-C3C6-32FA-CA619F5F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82" y="1423369"/>
            <a:ext cx="5434848" cy="47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1000">
              <a:srgbClr val="DCE9C3"/>
            </a:gs>
            <a:gs pos="21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7">
            <a:extLst>
              <a:ext uri="{FF2B5EF4-FFF2-40B4-BE49-F238E27FC236}">
                <a16:creationId xmlns:a16="http://schemas.microsoft.com/office/drawing/2014/main" id="{A98396B7-164B-81C4-2D69-FC3531B72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-37262" r="570" b="28361"/>
          <a:stretch/>
        </p:blipFill>
        <p:spPr>
          <a:xfrm>
            <a:off x="5854449" y="-764583"/>
            <a:ext cx="4146090" cy="63439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326E114-426E-48B4-AC7E-28C16EE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>
                <a:solidFill>
                  <a:schemeClr val="accent2"/>
                </a:solidFill>
                <a:cs typeface="+mj-cs"/>
              </a:rPr>
              <a:t>Part 1</a:t>
            </a:r>
            <a:br>
              <a:rPr lang="en-US" sz="5400" kern="1200">
                <a:cs typeface="+mj-cs"/>
              </a:rPr>
            </a:br>
            <a:r>
              <a:rPr lang="en-US" sz="5400">
                <a:solidFill>
                  <a:srgbClr val="FFFFFF"/>
                </a:solidFill>
                <a:cs typeface="+mj-cs"/>
              </a:rPr>
              <a:t>Introduction</a:t>
            </a: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Alliander</a:t>
            </a:r>
            <a:endParaRPr lang="en-US" sz="5400" kern="1200">
              <a:solidFill>
                <a:srgbClr val="FFFFFF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4E51302C-421D-3C5E-17CE-7C69C38193F6}"/>
              </a:ext>
            </a:extLst>
          </p:cNvPr>
          <p:cNvSpPr txBox="1">
            <a:spLocks/>
          </p:cNvSpPr>
          <p:nvPr/>
        </p:nvSpPr>
        <p:spPr>
          <a:xfrm>
            <a:off x="261773" y="6354685"/>
            <a:ext cx="5367861" cy="2052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5pPr>
            <a:lvl6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7pPr>
            <a:lvl8pPr marL="541338" indent="-360363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j-lt"/>
                <a:ea typeface="+mn-ea"/>
                <a:cs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Baarle 2024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Wolk 4">
            <a:extLst>
              <a:ext uri="{FF2B5EF4-FFF2-40B4-BE49-F238E27FC236}">
                <a16:creationId xmlns:a16="http://schemas.microsoft.com/office/drawing/2014/main" id="{E3ED1503-79BF-E577-668A-42E8494F1639}"/>
              </a:ext>
            </a:extLst>
          </p:cNvPr>
          <p:cNvSpPr/>
          <p:nvPr/>
        </p:nvSpPr>
        <p:spPr>
          <a:xfrm>
            <a:off x="3878317" y="197187"/>
            <a:ext cx="3468413" cy="1821133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466725" lvl="2" indent="-285750"/>
            <a:r>
              <a:rPr lang="en-US" sz="1400">
                <a:cs typeface="Calibri Light"/>
              </a:rPr>
              <a:t>5.9 million connections (gas + electricity)</a:t>
            </a:r>
            <a:endParaRPr lang="en-US" sz="1400">
              <a:ea typeface="Open Sans"/>
              <a:cs typeface="Calibri Light"/>
            </a:endParaRPr>
          </a:p>
        </p:txBody>
      </p:sp>
      <p:sp>
        <p:nvSpPr>
          <p:cNvPr id="6" name="Wolk 5">
            <a:extLst>
              <a:ext uri="{FF2B5EF4-FFF2-40B4-BE49-F238E27FC236}">
                <a16:creationId xmlns:a16="http://schemas.microsoft.com/office/drawing/2014/main" id="{F8DBAA00-E179-4429-6C5B-82EEBCD5A6F5}"/>
              </a:ext>
            </a:extLst>
          </p:cNvPr>
          <p:cNvSpPr/>
          <p:nvPr/>
        </p:nvSpPr>
        <p:spPr>
          <a:xfrm>
            <a:off x="3649717" y="4839658"/>
            <a:ext cx="2446283" cy="1821133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466725" lvl="2" indent="-285750"/>
            <a:r>
              <a:rPr lang="en-US" sz="1400">
                <a:cs typeface="Calibri Light"/>
              </a:rPr>
              <a:t>      8,325 FTE Employees</a:t>
            </a:r>
            <a:endParaRPr lang="en-US" sz="1400">
              <a:ea typeface="Open San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743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0D07A1-A0E8-30FD-E3D3-A8897A07D9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48404" y="4895418"/>
            <a:ext cx="2506615" cy="343381"/>
          </a:xfrm>
        </p:spPr>
        <p:txBody>
          <a:bodyPr>
            <a:normAutofit/>
          </a:bodyPr>
          <a:lstStyle/>
          <a:p>
            <a:r>
              <a:rPr lang="nl-NL" err="1">
                <a:effectLst/>
              </a:rPr>
              <a:t>Scaled</a:t>
            </a:r>
            <a:r>
              <a:rPr lang="nl-NL">
                <a:effectLst/>
              </a:rPr>
              <a:t> Agile Framework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092819-66D5-21DE-48CB-1E5AFFF894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42408" y="4895418"/>
            <a:ext cx="2506615" cy="343381"/>
          </a:xfrm>
        </p:spPr>
        <p:txBody>
          <a:bodyPr>
            <a:normAutofit/>
          </a:bodyPr>
          <a:lstStyle/>
          <a:p>
            <a:r>
              <a:rPr lang="nl-NL">
                <a:effectLst/>
              </a:rPr>
              <a:t>37 Agile Release </a:t>
            </a:r>
            <a:r>
              <a:rPr lang="nl-NL" err="1"/>
              <a:t>T</a:t>
            </a:r>
            <a:r>
              <a:rPr lang="nl-NL" err="1">
                <a:effectLst/>
              </a:rPr>
              <a:t>rains</a:t>
            </a:r>
            <a:r>
              <a:rPr lang="nl-NL">
                <a:effectLst/>
              </a:rPr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15366A4-6BE9-0B07-631F-CBFC96B7546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35868" y="4895418"/>
            <a:ext cx="2506615" cy="343381"/>
          </a:xfrm>
        </p:spPr>
        <p:txBody>
          <a:bodyPr>
            <a:normAutofit/>
          </a:bodyPr>
          <a:lstStyle/>
          <a:p>
            <a:r>
              <a:rPr lang="nl-NL">
                <a:effectLst/>
              </a:rPr>
              <a:t>180+ </a:t>
            </a:r>
            <a:r>
              <a:rPr lang="nl-NL" err="1">
                <a:effectLst/>
              </a:rPr>
              <a:t>DevOps</a:t>
            </a:r>
            <a:r>
              <a:rPr lang="nl-NL">
                <a:effectLst/>
              </a:rPr>
              <a:t> teams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34B7D10-837C-CB83-01F9-123C88A48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8BB63B"/>
                </a:solidFill>
              </a:rPr>
              <a:t>Optimizing</a:t>
            </a:r>
            <a:r>
              <a:rPr lang="en-US"/>
              <a:t> Energy Systems through digitalization</a:t>
            </a:r>
            <a:endParaRPr lang="nl-NL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4CEF17D-9811-84C0-3801-A18AF68A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Digitalization</a:t>
            </a:r>
            <a:endParaRPr lang="nl-NL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DC4C77A7-6EF5-FD95-0387-BA0381DB4694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11358B3B-62F6-C3CB-1876-F83F2929E161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EFF790C-45CC-E029-6321-89AD278CB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504" y="3199992"/>
            <a:ext cx="1493171" cy="1493171"/>
          </a:xfrm>
          <a:prstGeom prst="rect">
            <a:avLst/>
          </a:prstGeom>
        </p:spPr>
      </p:pic>
      <p:pic>
        <p:nvPicPr>
          <p:cNvPr id="22" name="Graphic 21" descr="Speelgoedtrein met effen opvulling">
            <a:extLst>
              <a:ext uri="{FF2B5EF4-FFF2-40B4-BE49-F238E27FC236}">
                <a16:creationId xmlns:a16="http://schemas.microsoft.com/office/drawing/2014/main" id="{FC0FE0CF-D9E5-9FD1-3DF6-8A210AAF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2487" y="3236462"/>
            <a:ext cx="1706455" cy="170645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6984A7C7-E71A-C726-44BF-A20478C774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rgbClr val="7F1F7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89869" l="9641" r="89869">
                        <a14:foregroundMark x1="17320" y1="63889" x2="9641" y2="33660"/>
                        <a14:foregroundMark x1="9641" y1="33660" x2="27614" y2="23856"/>
                        <a14:foregroundMark x1="27614" y1="23856" x2="78431" y2="28758"/>
                        <a14:foregroundMark x1="78431" y1="28758" x2="83497" y2="61928"/>
                        <a14:foregroundMark x1="83497" y1="61928" x2="63235" y2="74510"/>
                        <a14:foregroundMark x1="63235" y1="74510" x2="33497" y2="76961"/>
                        <a14:foregroundMark x1="33497" y1="76961" x2="16013" y2="64869"/>
                        <a14:foregroundMark x1="16013" y1="64869" x2="22876" y2="40196"/>
                        <a14:foregroundMark x1="22876" y1="40196" x2="68954" y2="49837"/>
                        <a14:foregroundMark x1="68954" y1="49837" x2="68137" y2="68464"/>
                        <a14:foregroundMark x1="41340" y1="36111" x2="32026" y2="56373"/>
                        <a14:foregroundMark x1="32026" y1="56373" x2="50654" y2="48366"/>
                        <a14:foregroundMark x1="29902" y1="52941" x2="40359" y2="46732"/>
                        <a14:foregroundMark x1="62908" y1="43301" x2="75327" y2="39706"/>
                        <a14:foregroundMark x1="31209" y1="49673" x2="29575" y2="51634"/>
                        <a14:foregroundMark x1="43791" y1="61765" x2="24837" y2="62908"/>
                      </a14:backgroundRemoval>
                    </a14:imgEffect>
                  </a14:imgLayer>
                </a14:imgProps>
              </a:ext>
            </a:extLst>
          </a:blip>
          <a:srcRect l="13618" t="23906" r="12919" b="25679"/>
          <a:stretch/>
        </p:blipFill>
        <p:spPr>
          <a:xfrm>
            <a:off x="7971175" y="3459690"/>
            <a:ext cx="1836000" cy="1260000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16403F63-C536-60F2-E1FE-653360DF0B7A}"/>
              </a:ext>
            </a:extLst>
          </p:cNvPr>
          <p:cNvSpPr txBox="1"/>
          <p:nvPr/>
        </p:nvSpPr>
        <p:spPr>
          <a:xfrm>
            <a:off x="2781425" y="1904554"/>
            <a:ext cx="6972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/>
              <a:t>Digitalization aims to drive and facilitate the digitalization of processes, products, services and applications.</a:t>
            </a:r>
            <a:endParaRPr lang="nl-NL" b="1"/>
          </a:p>
        </p:txBody>
      </p:sp>
    </p:spTree>
    <p:extLst>
      <p:ext uri="{BB962C8B-B14F-4D97-AF65-F5344CB8AC3E}">
        <p14:creationId xmlns:p14="http://schemas.microsoft.com/office/powerpoint/2010/main" val="111937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22D97E4A-3731-DFD9-46C2-63B517183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75577" y="1751887"/>
            <a:ext cx="7108491" cy="782105"/>
          </a:xfrm>
        </p:spPr>
        <p:txBody>
          <a:bodyPr/>
          <a:lstStyle/>
          <a:p>
            <a:pPr algn="ctr"/>
            <a:r>
              <a:rPr lang="en-US" b="1" i="1"/>
              <a:t>“We provide the self-regulating central geo-information hub with smart, efficient geo-tools, making us indispensable for the energy transition.”</a:t>
            </a:r>
            <a:endParaRPr lang="nl-NL" b="1" i="1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1D2AAD-6AF6-6314-C6C1-07372F2F5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err="1"/>
              <a:t>Vision</a:t>
            </a:r>
            <a:r>
              <a:rPr lang="nl-NL"/>
              <a:t> &amp; mission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3BF85A7-CB1A-9901-796F-E7845721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Alliander GeoPlatform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231274-DFEF-4DD8-4D85-1F63DFB0F2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19A1AD-EE95-C756-582C-AEC87C65A0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4</a:t>
            </a:fld>
            <a:endParaRPr lang="nl-NL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13239E3-FF4F-EA7C-F268-1DA4A0EAA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3678382"/>
              </p:ext>
            </p:extLst>
          </p:nvPr>
        </p:nvGraphicFramePr>
        <p:xfrm>
          <a:off x="245331" y="2823133"/>
          <a:ext cx="11168982" cy="3178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jdelijke aanduiding voor verticale tekst 1">
            <a:extLst>
              <a:ext uri="{FF2B5EF4-FFF2-40B4-BE49-F238E27FC236}">
                <a16:creationId xmlns:a16="http://schemas.microsoft.com/office/drawing/2014/main" id="{54A11E51-4B89-B4FC-9DCD-2AB90BC22E61}"/>
              </a:ext>
            </a:extLst>
          </p:cNvPr>
          <p:cNvSpPr txBox="1">
            <a:spLocks/>
          </p:cNvSpPr>
          <p:nvPr/>
        </p:nvSpPr>
        <p:spPr>
          <a:xfrm>
            <a:off x="8593898" y="1483258"/>
            <a:ext cx="2497418" cy="1339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5pPr>
            <a:lvl6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7pPr>
            <a:lvl8pPr marL="541338" indent="-360363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j-lt"/>
                <a:ea typeface="+mn-ea"/>
                <a:cs typeface="Calibri Light" panose="020F0302020204030204" pitchFamily="34" charset="0"/>
              </a:defRPr>
            </a:lvl9pPr>
          </a:lstStyle>
          <a:p>
            <a:pPr algn="ctr"/>
            <a:endParaRPr lang="nl-NL" sz="1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E18BED6-55D1-471B-9513-4BBC2EA2669E}"/>
              </a:ext>
            </a:extLst>
          </p:cNvPr>
          <p:cNvSpPr txBox="1"/>
          <p:nvPr/>
        </p:nvSpPr>
        <p:spPr>
          <a:xfrm>
            <a:off x="3590468" y="5404471"/>
            <a:ext cx="4778254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nl-NL" sz="1400" b="1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1000">
              <a:srgbClr val="DCE9C3"/>
            </a:gs>
            <a:gs pos="21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326E114-426E-48B4-AC7E-28C16EE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err="1">
                <a:solidFill>
                  <a:schemeClr val="accent2"/>
                </a:solidFill>
                <a:cs typeface="+mj-cs"/>
              </a:rPr>
              <a:t>Deel</a:t>
            </a:r>
            <a:r>
              <a:rPr lang="en-US" sz="5400">
                <a:solidFill>
                  <a:schemeClr val="accent2"/>
                </a:solidFill>
                <a:cs typeface="+mj-cs"/>
              </a:rPr>
              <a:t> 2</a:t>
            </a:r>
            <a:b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Open-Source Vector Tiles</a:t>
            </a:r>
          </a:p>
        </p:txBody>
      </p:sp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4E51302C-421D-3C5E-17CE-7C69C38193F6}"/>
              </a:ext>
            </a:extLst>
          </p:cNvPr>
          <p:cNvSpPr txBox="1">
            <a:spLocks/>
          </p:cNvSpPr>
          <p:nvPr/>
        </p:nvSpPr>
        <p:spPr>
          <a:xfrm>
            <a:off x="261773" y="6354685"/>
            <a:ext cx="5367861" cy="2052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5pPr>
            <a:lvl6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7pPr>
            <a:lvl8pPr marL="541338" indent="-360363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j-lt"/>
                <a:ea typeface="+mn-ea"/>
                <a:cs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26" name="Picture 2" descr="A quick guide to paged vector tiles | by Daniel van der Maas | Medium">
            <a:extLst>
              <a:ext uri="{FF2B5EF4-FFF2-40B4-BE49-F238E27FC236}">
                <a16:creationId xmlns:a16="http://schemas.microsoft.com/office/drawing/2014/main" id="{546730CC-2022-C4FE-D864-F5BFCA45F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33" y="1862455"/>
            <a:ext cx="566737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0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DE3E3443-1F00-27D8-2367-11D5C703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b="0">
                <a:solidFill>
                  <a:schemeClr val="tx1"/>
                </a:solidFill>
              </a:rPr>
              <a:t>Alliander Open-Source Strategy</a:t>
            </a:r>
          </a:p>
          <a:p>
            <a:pPr marL="466725" lvl="2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/>
              <a:t>Replace Esri Vector Tiles</a:t>
            </a:r>
          </a:p>
          <a:p>
            <a:pPr marL="466725" lvl="2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/>
              <a:t>Platform engineering</a:t>
            </a:r>
          </a:p>
          <a:p>
            <a:pPr marL="466725" lvl="2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/>
              <a:t>Customization vs. Blackbox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High Performance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Attribute Information in the Tiles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Generic Client Usability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98272-AA6D-C977-14BB-5105BD906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Open-Source Vector Tiles Alliander</a:t>
            </a:r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20AEE1-D600-1479-21D1-73394DD83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case</a:t>
            </a:r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10932-038E-80F8-E811-C577EC44D3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36A6F-87D2-C1CC-38A1-80455DEA3D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8B500-CE6A-7E9C-A72E-BF5ADB785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3" b="11252"/>
          <a:stretch/>
        </p:blipFill>
        <p:spPr>
          <a:xfrm>
            <a:off x="5821474" y="1467111"/>
            <a:ext cx="3553352" cy="409843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A1837B-FBD5-63DF-AAA6-56B456E93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7632"/>
              </p:ext>
            </p:extLst>
          </p:nvPr>
        </p:nvGraphicFramePr>
        <p:xfrm>
          <a:off x="9374826" y="1467111"/>
          <a:ext cx="2512374" cy="409843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867356">
                  <a:extLst>
                    <a:ext uri="{9D8B030D-6E8A-4147-A177-3AD203B41FA5}">
                      <a16:colId xmlns:a16="http://schemas.microsoft.com/office/drawing/2014/main" val="2937152867"/>
                    </a:ext>
                  </a:extLst>
                </a:gridCol>
                <a:gridCol w="725907">
                  <a:extLst>
                    <a:ext uri="{9D8B030D-6E8A-4147-A177-3AD203B41FA5}">
                      <a16:colId xmlns:a16="http://schemas.microsoft.com/office/drawing/2014/main" val="2917357911"/>
                    </a:ext>
                  </a:extLst>
                </a:gridCol>
                <a:gridCol w="919111">
                  <a:extLst>
                    <a:ext uri="{9D8B030D-6E8A-4147-A177-3AD203B41FA5}">
                      <a16:colId xmlns:a16="http://schemas.microsoft.com/office/drawing/2014/main" val="3659734776"/>
                    </a:ext>
                  </a:extLst>
                </a:gridCol>
              </a:tblGrid>
              <a:tr h="770216">
                <a:tc>
                  <a:txBody>
                    <a:bodyPr/>
                    <a:lstStyle/>
                    <a:p>
                      <a:pPr algn="l" fontAlgn="t"/>
                      <a:r>
                        <a:rPr lang="nl-NL" sz="1400" b="1">
                          <a:effectLst/>
                        </a:rPr>
                        <a:t>Level z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400" b="1">
                          <a:effectLst/>
                        </a:rPr>
                        <a:t>Totaal</a:t>
                      </a:r>
                    </a:p>
                    <a:p>
                      <a:pPr algn="l" fontAlgn="t"/>
                      <a:r>
                        <a:rPr lang="nl-NL" sz="1400" b="1">
                          <a:effectLst/>
                        </a:rPr>
                        <a:t>RD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400" b="1">
                          <a:effectLst/>
                        </a:rPr>
                        <a:t>Totaal</a:t>
                      </a:r>
                    </a:p>
                    <a:p>
                      <a:pPr algn="l" fontAlgn="t"/>
                      <a:r>
                        <a:rPr lang="nl-NL" sz="1400" b="1">
                          <a:effectLst/>
                        </a:rPr>
                        <a:t>Alliander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2685061977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0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1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1497285113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1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4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4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570782465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2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4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4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2984717070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3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6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6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3988265849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4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</a:t>
                      </a:r>
                      <a:r>
                        <a:rPr lang="nl-NL" sz="1200" b="0" dirty="0">
                          <a:effectLst/>
                        </a:rPr>
                        <a:t>6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14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1384437233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5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5</a:t>
                      </a:r>
                      <a:r>
                        <a:rPr lang="nl-NL" sz="1200" b="0" dirty="0">
                          <a:effectLst/>
                        </a:rPr>
                        <a:t>6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42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2889208743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6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</a:t>
                      </a:r>
                      <a:r>
                        <a:rPr lang="nl-NL" sz="1200" b="0" dirty="0">
                          <a:effectLst/>
                        </a:rPr>
                        <a:t>210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129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4106632865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7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7</a:t>
                      </a:r>
                      <a:r>
                        <a:rPr lang="nl-NL" sz="1200" b="0" dirty="0">
                          <a:effectLst/>
                        </a:rPr>
                        <a:t>54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410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903651890"/>
                  </a:ext>
                </a:extLst>
              </a:tr>
              <a:tr h="232874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8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 dirty="0">
                          <a:effectLst/>
                        </a:rPr>
                        <a:t>2900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1372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1311806243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9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 dirty="0">
                          <a:effectLst/>
                        </a:rPr>
                        <a:t>11.400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4812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2638347846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>
                          <a:effectLst/>
                        </a:rPr>
                        <a:t>10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 dirty="0">
                          <a:effectLst/>
                        </a:rPr>
                        <a:t>45.372</a:t>
                      </a: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200" b="0" dirty="0">
                          <a:effectLst/>
                        </a:rPr>
                        <a:t>16.451</a:t>
                      </a: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2683191746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11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181.488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49.777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3723156685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12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724.245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dirty="0">
                          <a:effectLst/>
                        </a:rPr>
                        <a:t>143.977</a:t>
                      </a:r>
                      <a:endParaRPr lang="nl-NL" sz="1200" b="0" dirty="0">
                        <a:effectLst/>
                      </a:endParaRPr>
                    </a:p>
                  </a:txBody>
                  <a:tcPr marL="48013" marR="48013" marT="24007" marB="24007"/>
                </a:tc>
                <a:extLst>
                  <a:ext uri="{0D108BD9-81ED-4DB2-BD59-A6C34878D82A}">
                    <a16:rowId xmlns:a16="http://schemas.microsoft.com/office/drawing/2014/main" val="4160481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50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 descr="Pijlen in visgraatmotief met effen opvulling">
            <a:extLst>
              <a:ext uri="{FF2B5EF4-FFF2-40B4-BE49-F238E27FC236}">
                <a16:creationId xmlns:a16="http://schemas.microsoft.com/office/drawing/2014/main" id="{F57CCDAC-AE6D-CBFA-A28D-28F3E1F6AB5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333" b="9333"/>
          <a:stretch>
            <a:fillRect/>
          </a:stretch>
        </p:blipFill>
        <p:spPr/>
      </p:pic>
      <p:pic>
        <p:nvPicPr>
          <p:cNvPr id="13" name="Picture Placeholder 12" descr="Upward trend with solid fill">
            <a:extLst>
              <a:ext uri="{FF2B5EF4-FFF2-40B4-BE49-F238E27FC236}">
                <a16:creationId xmlns:a16="http://schemas.microsoft.com/office/drawing/2014/main" id="{98B143E4-6F4C-586A-DC7A-4AD16B40034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333" b="9333"/>
          <a:stretch>
            <a:fillRect/>
          </a:stretch>
        </p:blipFill>
        <p:spPr/>
      </p:pic>
      <p:pic>
        <p:nvPicPr>
          <p:cNvPr id="15" name="Picture Placeholder 14" descr="Charm with solid fill">
            <a:extLst>
              <a:ext uri="{FF2B5EF4-FFF2-40B4-BE49-F238E27FC236}">
                <a16:creationId xmlns:a16="http://schemas.microsoft.com/office/drawing/2014/main" id="{03962702-11B3-523F-4336-37178330917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9267" t="-668" r="-9267" b="4207"/>
          <a:stretch/>
        </p:blipFill>
        <p:spPr>
          <a:xfrm>
            <a:off x="8212789" y="1996400"/>
            <a:ext cx="3520881" cy="2865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F8DB6-506B-728F-F42C-C998FFA1C5F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nl-NL" err="1"/>
              <a:t>Efficient</a:t>
            </a:r>
            <a:r>
              <a:rPr lang="nl-NL"/>
              <a:t> Data Delivery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7907D5-1E9A-921F-6229-8B4736B61E6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nl-NL" err="1"/>
              <a:t>Scalability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Performance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90132F-3C87-690C-91D7-914A63B0F23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nl-NL" err="1"/>
              <a:t>Interactivity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Customization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BAC070-87E8-EC7D-3BDC-A005BE784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Explained</a:t>
            </a:r>
            <a:endParaRPr lang="nl-NL"/>
          </a:p>
          <a:p>
            <a:endParaRPr lang="nl-NL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C294850-F81A-06A3-D5EC-A900F7CA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Tiles</a:t>
            </a:r>
            <a:endParaRPr lang="nl-NL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196CCB-E3FC-9A86-DA78-64BBDA394CCC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AE7933-8C47-5A72-82BE-74E2B121083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18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F7B11-F288-DD22-8E9C-0D67A64EDE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921" y="2330639"/>
            <a:ext cx="2502409" cy="2522340"/>
          </a:xfrm>
        </p:spPr>
        <p:txBody>
          <a:bodyPr/>
          <a:lstStyle/>
          <a:p>
            <a:r>
              <a:rPr lang="en-US"/>
              <a:t>Postgres SQL </a:t>
            </a:r>
          </a:p>
          <a:p>
            <a:endParaRPr lang="en-US"/>
          </a:p>
          <a:p>
            <a:endParaRPr lang="en-US"/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 err="1"/>
              <a:t>Postgis</a:t>
            </a:r>
            <a:r>
              <a:rPr lang="en-US"/>
              <a:t> Enabled</a:t>
            </a:r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Assets</a:t>
            </a:r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Tile Index </a:t>
            </a:r>
            <a:r>
              <a:rPr lang="en-US" sz="1000"/>
              <a:t>(</a:t>
            </a:r>
            <a:r>
              <a:rPr lang="en-US" sz="1000" i="1"/>
              <a:t>RD New)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9578E-F71E-6B47-A6F5-E08930E13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A87473-0299-ABA4-9021-26CC8C9A3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72751" y="2330639"/>
            <a:ext cx="2502409" cy="2506189"/>
          </a:xfrm>
        </p:spPr>
        <p:txBody>
          <a:bodyPr/>
          <a:lstStyle/>
          <a:p>
            <a:r>
              <a:rPr lang="en-US"/>
              <a:t>Client</a:t>
            </a:r>
          </a:p>
          <a:p>
            <a:endParaRPr lang="en-US"/>
          </a:p>
          <a:p>
            <a:endParaRPr lang="en-US"/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Rendering / Styling</a:t>
            </a:r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On Click Attribute Info</a:t>
            </a:r>
          </a:p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7C274F-333E-23A8-9C11-C0D5D4A55E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259B66-1BF9-64FC-6C69-98153A2D75F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91531" y="2330639"/>
            <a:ext cx="2502409" cy="2506189"/>
          </a:xfrm>
        </p:spPr>
        <p:txBody>
          <a:bodyPr/>
          <a:lstStyle/>
          <a:p>
            <a:r>
              <a:rPr lang="en-US" err="1"/>
              <a:t>VectorTile</a:t>
            </a:r>
            <a:r>
              <a:rPr lang="en-US"/>
              <a:t> Configuration</a:t>
            </a:r>
          </a:p>
          <a:p>
            <a:endParaRPr lang="en-US"/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 err="1"/>
              <a:t>Zoomlevels</a:t>
            </a:r>
            <a:endParaRPr lang="en-US"/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Layers</a:t>
            </a:r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Attributes</a:t>
            </a:r>
          </a:p>
          <a:p>
            <a:endParaRPr lang="en-US"/>
          </a:p>
          <a:p>
            <a:endParaRPr lang="en-US"/>
          </a:p>
          <a:p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08747B-09C0-EAA0-660A-17C540B8A02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 anchor="ctr" anchorCtr="1"/>
          <a:lstStyle/>
          <a:p>
            <a:pPr algn="ctr"/>
            <a:r>
              <a:rPr lang="nl-NL" sz="3600" b="1">
                <a:solidFill>
                  <a:schemeClr val="accent5"/>
                </a:solidFill>
              </a:rPr>
              <a:t>{..}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29DA7D-65F0-FC4F-D80F-C82713CB5F0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82141" y="2330639"/>
            <a:ext cx="2502409" cy="2506189"/>
          </a:xfrm>
        </p:spPr>
        <p:txBody>
          <a:bodyPr/>
          <a:lstStyle/>
          <a:p>
            <a:r>
              <a:rPr lang="en-US"/>
              <a:t>Tile API</a:t>
            </a:r>
          </a:p>
          <a:p>
            <a:endParaRPr lang="en-US"/>
          </a:p>
          <a:p>
            <a:endParaRPr lang="en-US"/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/>
              <a:t>Styles &amp; Sprites</a:t>
            </a:r>
          </a:p>
          <a:p>
            <a:pPr marL="285750" indent="-285750">
              <a:buClr>
                <a:srgbClr val="E66E00"/>
              </a:buClr>
              <a:buFont typeface="Wingdings" panose="05000000000000000000" pitchFamily="2" charset="2"/>
              <a:buChar char="v"/>
            </a:pPr>
            <a:r>
              <a:rPr lang="en-US" err="1"/>
              <a:t>VectorTileServer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A13AEA-0857-4BEB-255B-34FA5658C8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5991951-A9F5-A5A5-D47E-D3BA5DE6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</a:t>
            </a:r>
            <a:endParaRPr lang="nl-NL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936D727-E0E3-B20A-2302-5D3CD3F097CF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FOSS4G </a:t>
            </a:r>
            <a:r>
              <a:rPr lang="en-US" err="1"/>
              <a:t>Baarle</a:t>
            </a:r>
            <a:r>
              <a:rPr lang="en-US"/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9C7F78-1112-7525-B97C-D33736E25D9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29E96BA-32E0-C4E1-519F-EA948851FEC9}"/>
              </a:ext>
            </a:extLst>
          </p:cNvPr>
          <p:cNvSpPr/>
          <p:nvPr/>
        </p:nvSpPr>
        <p:spPr>
          <a:xfrm>
            <a:off x="509434" y="5008678"/>
            <a:ext cx="10891840" cy="102287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70C13-512D-F659-BAD4-C31C3DE6D926}"/>
              </a:ext>
            </a:extLst>
          </p:cNvPr>
          <p:cNvSpPr txBox="1"/>
          <p:nvPr/>
        </p:nvSpPr>
        <p:spPr>
          <a:xfrm>
            <a:off x="4335557" y="5397005"/>
            <a:ext cx="126657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b="1" err="1"/>
              <a:t>ST_AsMvt</a:t>
            </a:r>
            <a:r>
              <a:rPr lang="en-US" sz="1600" b="1"/>
              <a:t>()</a:t>
            </a:r>
            <a:endParaRPr lang="nl-NL" sz="16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CF090-E42C-5CD8-68AE-4E9EBCAE4FC1}"/>
              </a:ext>
            </a:extLst>
          </p:cNvPr>
          <p:cNvSpPr txBox="1"/>
          <p:nvPr/>
        </p:nvSpPr>
        <p:spPr>
          <a:xfrm>
            <a:off x="6424781" y="5397005"/>
            <a:ext cx="2455324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b="1"/>
              <a:t>…</a:t>
            </a:r>
            <a:r>
              <a:rPr lang="pl-PL" sz="1600" b="1"/>
              <a:t>/:tileset/:z/:x/:y.pbf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A661B-FFFB-A0E2-DA30-EF9E7CF77D96}"/>
              </a:ext>
            </a:extLst>
          </p:cNvPr>
          <p:cNvSpPr txBox="1"/>
          <p:nvPr/>
        </p:nvSpPr>
        <p:spPr>
          <a:xfrm>
            <a:off x="2884791" y="5397006"/>
            <a:ext cx="126657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b="1"/>
              <a:t>JSON {…}</a:t>
            </a:r>
            <a:endParaRPr lang="nl-NL" sz="16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FBBF9F-0929-3898-B72C-543AAD57381A}"/>
              </a:ext>
            </a:extLst>
          </p:cNvPr>
          <p:cNvSpPr txBox="1"/>
          <p:nvPr/>
        </p:nvSpPr>
        <p:spPr>
          <a:xfrm>
            <a:off x="10114671" y="5397857"/>
            <a:ext cx="126657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b="1"/>
              <a:t>JS</a:t>
            </a:r>
            <a:endParaRPr lang="nl-NL" sz="1600" b="1"/>
          </a:p>
        </p:txBody>
      </p:sp>
      <p:pic>
        <p:nvPicPr>
          <p:cNvPr id="24" name="Graphic 23" descr="Database outline">
            <a:extLst>
              <a:ext uri="{FF2B5EF4-FFF2-40B4-BE49-F238E27FC236}">
                <a16:creationId xmlns:a16="http://schemas.microsoft.com/office/drawing/2014/main" id="{0508B0EC-4550-52E9-5E6A-5FB635455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473" y="1841348"/>
            <a:ext cx="904576" cy="9045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86D5B2-7D2B-DB87-755B-A9C5DD617133}"/>
              </a:ext>
            </a:extLst>
          </p:cNvPr>
          <p:cNvSpPr txBox="1"/>
          <p:nvPr/>
        </p:nvSpPr>
        <p:spPr>
          <a:xfrm>
            <a:off x="604669" y="5350840"/>
            <a:ext cx="2095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 err="1"/>
              <a:t>ST_TileEnvelope</a:t>
            </a:r>
            <a:r>
              <a:rPr lang="nl-NL" sz="1600" b="1"/>
              <a:t>()</a:t>
            </a:r>
          </a:p>
        </p:txBody>
      </p:sp>
      <p:pic>
        <p:nvPicPr>
          <p:cNvPr id="33" name="Graphic 32" descr="Vlog with solid fill">
            <a:extLst>
              <a:ext uri="{FF2B5EF4-FFF2-40B4-BE49-F238E27FC236}">
                <a16:creationId xmlns:a16="http://schemas.microsoft.com/office/drawing/2014/main" id="{39EAEB3C-B192-714A-2A80-B04B60C84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2855" y="1987643"/>
            <a:ext cx="722817" cy="722817"/>
          </a:xfrm>
          <a:prstGeom prst="rect">
            <a:avLst/>
          </a:prstGeom>
        </p:spPr>
      </p:pic>
      <p:pic>
        <p:nvPicPr>
          <p:cNvPr id="35" name="Graphic 34" descr="Cmd Terminal with solid fill">
            <a:extLst>
              <a:ext uri="{FF2B5EF4-FFF2-40B4-BE49-F238E27FC236}">
                <a16:creationId xmlns:a16="http://schemas.microsoft.com/office/drawing/2014/main" id="{4C20416A-5372-18D3-194D-2170E0014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5156" y="2021161"/>
            <a:ext cx="618956" cy="618956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F4A7597-8D6F-02D1-9A4E-A617FBF354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922" y="819654"/>
            <a:ext cx="9202625" cy="270790"/>
          </a:xfrm>
        </p:spPr>
        <p:txBody>
          <a:bodyPr/>
          <a:lstStyle/>
          <a:p>
            <a:r>
              <a:rPr lang="en-US"/>
              <a:t>Technical view</a:t>
            </a:r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50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64526-F9AB-21BA-EE2A-2E52C398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</a:t>
            </a:r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38101-5CDE-C257-18CC-AA2D7E930B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CD5A1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FOSS4G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CD5A1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Baarle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CD5A1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2024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Light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883B774-DCD4-461B-F267-E4A79820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94" y="181303"/>
            <a:ext cx="6126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5DF1E9C-762D-6E25-F7E0-2A81ECAA28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922" y="819654"/>
            <a:ext cx="9202625" cy="270790"/>
          </a:xfrm>
        </p:spPr>
        <p:txBody>
          <a:bodyPr/>
          <a:lstStyle/>
          <a:p>
            <a:r>
              <a:rPr lang="en-US"/>
              <a:t>Architecture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A184-98A2-28CC-B563-DC8C25383F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>
                <a:solidFill>
                  <a:srgbClr val="E66E00"/>
                </a:solidFill>
              </a:rPr>
              <a:pPr/>
              <a:t>9</a:t>
            </a:fld>
            <a:endParaRPr lang="nl-NL">
              <a:solidFill>
                <a:srgbClr val="E66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2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lliander">
  <a:themeElements>
    <a:clrScheme name="Custom 7">
      <a:dk1>
        <a:sysClr val="windowText" lastClr="000000"/>
      </a:dk1>
      <a:lt1>
        <a:sysClr val="window" lastClr="FFFFFF"/>
      </a:lt1>
      <a:dk2>
        <a:srgbClr val="CD5A19"/>
      </a:dk2>
      <a:lt2>
        <a:srgbClr val="8BB63B"/>
      </a:lt2>
      <a:accent1>
        <a:srgbClr val="8BB63B"/>
      </a:accent1>
      <a:accent2>
        <a:srgbClr val="CD5A19"/>
      </a:accent2>
      <a:accent3>
        <a:srgbClr val="AF1A1C"/>
      </a:accent3>
      <a:accent4>
        <a:srgbClr val="7F1F7D"/>
      </a:accent4>
      <a:accent5>
        <a:srgbClr val="000000"/>
      </a:accent5>
      <a:accent6>
        <a:srgbClr val="CECFCF"/>
      </a:accent6>
      <a:hlink>
        <a:srgbClr val="8BB63B"/>
      </a:hlink>
      <a:folHlink>
        <a:srgbClr val="4C4C4C"/>
      </a:folHlink>
    </a:clrScheme>
    <a:fontScheme name="Custom 6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liander Template 2022_no animation.pptx" id="{6AB95E8E-A75F-44FF-BE9C-C58E5C355823}" vid="{8B004086-C7A8-492F-BD87-6CC5300CF794}"/>
    </a:ext>
  </a:extLst>
</a:theme>
</file>

<file path=ppt/theme/theme2.xml><?xml version="1.0" encoding="utf-8"?>
<a:theme xmlns:a="http://schemas.openxmlformats.org/drawingml/2006/main" name="1_Alliander">
  <a:themeElements>
    <a:clrScheme name="Custom 7">
      <a:dk1>
        <a:sysClr val="windowText" lastClr="000000"/>
      </a:dk1>
      <a:lt1>
        <a:sysClr val="window" lastClr="FFFFFF"/>
      </a:lt1>
      <a:dk2>
        <a:srgbClr val="CD5A19"/>
      </a:dk2>
      <a:lt2>
        <a:srgbClr val="8BB63B"/>
      </a:lt2>
      <a:accent1>
        <a:srgbClr val="8BB63B"/>
      </a:accent1>
      <a:accent2>
        <a:srgbClr val="CD5A19"/>
      </a:accent2>
      <a:accent3>
        <a:srgbClr val="AF1A1C"/>
      </a:accent3>
      <a:accent4>
        <a:srgbClr val="7F1F7D"/>
      </a:accent4>
      <a:accent5>
        <a:srgbClr val="000000"/>
      </a:accent5>
      <a:accent6>
        <a:srgbClr val="CECFCF"/>
      </a:accent6>
      <a:hlink>
        <a:srgbClr val="8BB63B"/>
      </a:hlink>
      <a:folHlink>
        <a:srgbClr val="4C4C4C"/>
      </a:folHlink>
    </a:clrScheme>
    <a:fontScheme name="Custom 6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02EB4DADFF142AE9C2BF7451CC996" ma:contentTypeVersion="16" ma:contentTypeDescription="Een nieuw document maken." ma:contentTypeScope="" ma:versionID="e004fc38bdc84e3fb91ec45bd21ad81f">
  <xsd:schema xmlns:xsd="http://www.w3.org/2001/XMLSchema" xmlns:xs="http://www.w3.org/2001/XMLSchema" xmlns:p="http://schemas.microsoft.com/office/2006/metadata/properties" xmlns:ns2="640ccf2b-8165-4f30-a862-b98c68ca5b30" xmlns:ns3="c8beecc2-ced6-421c-bc15-df211b8222da" xmlns:ns4="9271b1d1-b612-447e-93de-d287d951c771" targetNamespace="http://schemas.microsoft.com/office/2006/metadata/properties" ma:root="true" ma:fieldsID="0a4794dab899a960443cff48d7ac1f49" ns2:_="" ns3:_="" ns4:_="">
    <xsd:import namespace="640ccf2b-8165-4f30-a862-b98c68ca5b30"/>
    <xsd:import namespace="c8beecc2-ced6-421c-bc15-df211b8222da"/>
    <xsd:import namespace="9271b1d1-b612-447e-93de-d287d951c7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ccf2b-8165-4f30-a862-b98c68ca5b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c08a313f-cbb5-4c95-83f8-00328ca083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eecc2-ced6-421c-bc15-df211b8222da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6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1b1d1-b612-447e-93de-d287d951c77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c7c351c-c64f-4dcf-bdfa-ef78d978735f}" ma:internalName="TaxCatchAll" ma:showField="CatchAllData" ma:web="c8beecc2-ced6-421c-bc15-df211b8222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71b1d1-b612-447e-93de-d287d951c771" xsi:nil="true"/>
    <lcf76f155ced4ddcb4097134ff3c332f xmlns="640ccf2b-8165-4f30-a862-b98c68ca5b30">
      <Terms xmlns="http://schemas.microsoft.com/office/infopath/2007/PartnerControls"/>
    </lcf76f155ced4ddcb4097134ff3c332f>
    <_dlc_DocId xmlns="c8beecc2-ced6-421c-bc15-df211b8222da">AHQZQ2P57CHM-900903541-8149</_dlc_DocId>
    <_dlc_DocIdUrl xmlns="c8beecc2-ced6-421c-bc15-df211b8222da">
      <Url>https://alliander.sharepoint.com/teams/TeamGPSMakis/_layouts/15/DocIdRedir.aspx?ID=AHQZQ2P57CHM-900903541-8149</Url>
      <Description>AHQZQ2P57CHM-900903541-8149</Description>
    </_dlc_DocIdUrl>
    <SharedWithUsers xmlns="c8beecc2-ced6-421c-bc15-df211b8222da">
      <UserInfo>
        <DisplayName>Fedor Haaker</DisplayName>
        <AccountId>33</AccountId>
        <AccountType/>
      </UserInfo>
      <UserInfo>
        <DisplayName>Alpaca - Leden</DisplayName>
        <AccountId>101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315C087-7C5C-414D-9FEC-401F68D93EA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6761763-6D19-4209-9A01-A35ABC692115}">
  <ds:schemaRefs>
    <ds:schemaRef ds:uri="640ccf2b-8165-4f30-a862-b98c68ca5b30"/>
    <ds:schemaRef ds:uri="9271b1d1-b612-447e-93de-d287d951c771"/>
    <ds:schemaRef ds:uri="c8beecc2-ced6-421c-bc15-df211b8222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D8C295-708B-4F64-B4BF-87EEDE2C87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1D423BE-F7B3-409D-85E4-30CE8B96686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8beecc2-ced6-421c-bc15-df211b8222da"/>
    <ds:schemaRef ds:uri="http://purl.org/dc/elements/1.1/"/>
    <ds:schemaRef ds:uri="http://schemas.microsoft.com/office/2006/metadata/properties"/>
    <ds:schemaRef ds:uri="640ccf2b-8165-4f30-a862-b98c68ca5b30"/>
    <ds:schemaRef ds:uri="http://schemas.microsoft.com/office/infopath/2007/PartnerControls"/>
    <ds:schemaRef ds:uri="9271b1d1-b612-447e-93de-d287d951c771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97f104b-d7cb-48c8-ac9f-bd87105bafdc}" enabled="0" method="" siteId="{697f104b-d7cb-48c8-ac9f-bd87105bafd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1084</Words>
  <Application>Microsoft Office PowerPoint</Application>
  <PresentationFormat>Widescreen</PresentationFormat>
  <Paragraphs>268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Microsoft JhengHei Light</vt:lpstr>
      <vt:lpstr>Arial</vt:lpstr>
      <vt:lpstr>Calibri</vt:lpstr>
      <vt:lpstr>Calibri Light</vt:lpstr>
      <vt:lpstr>Open Sans</vt:lpstr>
      <vt:lpstr>Symbol</vt:lpstr>
      <vt:lpstr>Wingdings</vt:lpstr>
      <vt:lpstr>Alliander</vt:lpstr>
      <vt:lpstr>1_Alliander</vt:lpstr>
      <vt:lpstr>PowerPoint Presentation</vt:lpstr>
      <vt:lpstr>Part 1 Introduction Alliander</vt:lpstr>
      <vt:lpstr>Digitalization</vt:lpstr>
      <vt:lpstr>Alliander GeoPlatform</vt:lpstr>
      <vt:lpstr>Deel 2 Open-Source Vector Tiles</vt:lpstr>
      <vt:lpstr>Use case</vt:lpstr>
      <vt:lpstr>Vector Tiles</vt:lpstr>
      <vt:lpstr>Components</vt:lpstr>
      <vt:lpstr>Components</vt:lpstr>
      <vt:lpstr>Demo</vt:lpstr>
      <vt:lpstr>Achievements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End-of-Life aankondiging voor de Geodiensten</dc:title>
  <dc:creator>Fedor Haaker</dc:creator>
  <cp:lastModifiedBy>Wouter van der Hulst</cp:lastModifiedBy>
  <cp:revision>2</cp:revision>
  <dcterms:created xsi:type="dcterms:W3CDTF">2023-06-07T11:13:48Z</dcterms:created>
  <dcterms:modified xsi:type="dcterms:W3CDTF">2024-09-26T13:59:32Z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0x01010045F02EB4DADFF142AE9C2BF7451CC996</vt:lpwstr>
  </property>
  <property fmtid="{D5CDD505-2E9C-101B-9397-08002B2CF9AE}" pid="4" name="_dlc_DocIdItemGuid">
    <vt:lpwstr>04265a19-a625-43b4-9c83-d6c3d4e965d6</vt:lpwstr>
  </property>
</Properties>
</file>