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6"/>
  </p:notesMasterIdLst>
  <p:sldIdLst>
    <p:sldId id="256" r:id="rId3"/>
    <p:sldId id="259" r:id="rId4"/>
    <p:sldId id="271" r:id="rId5"/>
    <p:sldId id="2147482317" r:id="rId6"/>
    <p:sldId id="267" r:id="rId7"/>
    <p:sldId id="281" r:id="rId8"/>
    <p:sldId id="2147482318" r:id="rId9"/>
    <p:sldId id="2147481887" r:id="rId10"/>
    <p:sldId id="2147482319" r:id="rId11"/>
    <p:sldId id="272" r:id="rId12"/>
    <p:sldId id="2147482320" r:id="rId13"/>
    <p:sldId id="2147482321" r:id="rId14"/>
    <p:sldId id="2147482291" r:id="rId15"/>
    <p:sldId id="2147482328" r:id="rId16"/>
    <p:sldId id="2147482322" r:id="rId17"/>
    <p:sldId id="2147482323" r:id="rId18"/>
    <p:sldId id="2147482324" r:id="rId19"/>
    <p:sldId id="2147482326" r:id="rId20"/>
    <p:sldId id="2147482327" r:id="rId21"/>
    <p:sldId id="2147482312" r:id="rId22"/>
    <p:sldId id="282" r:id="rId23"/>
    <p:sldId id="283" r:id="rId24"/>
    <p:sldId id="284" r:id="rId25"/>
  </p:sldIdLst>
  <p:sldSz cx="12192000" cy="6858000"/>
  <p:notesSz cx="6797675" cy="9926638"/>
  <p:embeddedFontLst>
    <p:embeddedFont>
      <p:font typeface="Inter" panose="020B0604020202020204" charset="0"/>
      <p:regular r:id="rId27"/>
      <p:bold r:id="rId28"/>
    </p:embeddedFont>
    <p:embeddedFont>
      <p:font typeface="Inter Medium" panose="020B0604020202020204" charset="0"/>
      <p:regular r:id="rId29"/>
      <p:bold r:id="rId30"/>
    </p:embeddedFont>
    <p:embeddedFont>
      <p:font typeface="Montserrat" panose="00000500000000000000" pitchFamily="2" charset="0"/>
      <p:regular r:id="rId31"/>
      <p:bold r:id="rId32"/>
      <p:italic r:id="rId33"/>
      <p:boldItalic r:id="rId34"/>
    </p:embeddedFont>
    <p:embeddedFont>
      <p:font typeface="Montserrat Bold" panose="00000800000000000000" charset="0"/>
      <p:bold r:id="rId35"/>
    </p:embeddedFont>
    <p:embeddedFont>
      <p:font typeface="Montserrat ExtraBold" panose="00000900000000000000" pitchFamily="2" charset="0"/>
      <p:bold r:id="rId36"/>
      <p:boldItalic r:id="rId37"/>
    </p:embeddedFont>
    <p:embeddedFont>
      <p:font typeface="Montserrat ExtraLight" panose="00000300000000000000" pitchFamily="2" charset="0"/>
      <p:regular r:id="rId38"/>
      <p:bold r:id="rId39"/>
      <p:italic r:id="rId40"/>
      <p:boldItalic r:id="rId41"/>
    </p:embeddedFont>
    <p:embeddedFont>
      <p:font typeface="Montserrat Light" panose="00000400000000000000"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50">
          <p15:clr>
            <a:srgbClr val="A4A3A4"/>
          </p15:clr>
        </p15:guide>
        <p15:guide id="2" pos="6970" userDrawn="1">
          <p15:clr>
            <a:srgbClr val="A4A3A4"/>
          </p15:clr>
        </p15:guide>
        <p15:guide id="3" pos="688" userDrawn="1">
          <p15:clr>
            <a:srgbClr val="A4A3A4"/>
          </p15:clr>
        </p15:guide>
        <p15:guide id="4" orient="horz" pos="595"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iKsSty05TbQTgVoltlIZruGl6x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566D73-ED68-1613-7F74-4C5C3E0CD920}" name="Emily RENAUX" initials="ER" userId="S::emily.renaux@sogelink.fr::45ac2762-68c9-4b10-b9fe-bae184def1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pos="5450"/>
        <p:guide pos="6970"/>
        <p:guide pos="688"/>
        <p:guide orient="horz" pos="5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64"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font" Target="fonts/font15.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19748" cy="54068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6574" y="0"/>
            <a:ext cx="2919748" cy="54068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788" y="5186075"/>
            <a:ext cx="5390305" cy="42431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10235580"/>
            <a:ext cx="2919748" cy="54068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6574" y="10235580"/>
            <a:ext cx="2919748" cy="54068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p38:notes"/>
          <p:cNvSpPr txBox="1">
            <a:spLocks noGrp="1"/>
          </p:cNvSpPr>
          <p:nvPr>
            <p:ph type="body" idx="1"/>
          </p:nvPr>
        </p:nvSpPr>
        <p:spPr>
          <a:xfrm>
            <a:off x="673788" y="5186075"/>
            <a:ext cx="5390305" cy="42431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Start with short introduction of myself with funny story, and interactive hand-raise questions</a:t>
            </a:r>
            <a:endParaRPr/>
          </a:p>
        </p:txBody>
      </p:sp>
      <p:sp>
        <p:nvSpPr>
          <p:cNvPr id="3147" name="Google Shape;3147;p38: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2983dab6aa7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0" name="Google Shape;3330;g2983dab6aa7_0_1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2983dab6aa7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0" name="Google Shape;3330;g2983dab6aa7_0_1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400"/>
              <a:buNone/>
            </a:pPr>
            <a:endParaRPr/>
          </a:p>
        </p:txBody>
      </p:sp>
    </p:spTree>
    <p:extLst>
      <p:ext uri="{BB962C8B-B14F-4D97-AF65-F5344CB8AC3E}">
        <p14:creationId xmlns:p14="http://schemas.microsoft.com/office/powerpoint/2010/main" val="3137456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3"/>
        <p:cNvGrpSpPr/>
        <p:nvPr/>
      </p:nvGrpSpPr>
      <p:grpSpPr>
        <a:xfrm>
          <a:off x="0" y="0"/>
          <a:ext cx="0" cy="0"/>
          <a:chOff x="0" y="0"/>
          <a:chExt cx="0" cy="0"/>
        </a:xfrm>
      </p:grpSpPr>
      <p:sp>
        <p:nvSpPr>
          <p:cNvPr id="3324" name="Google Shape;3324;g2983dab6aa7_0_142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Can you imagine the massive challenges it brings to plan, design, construction and operations of buildings and infrastructure.</a:t>
            </a:r>
            <a:endParaRPr/>
          </a:p>
        </p:txBody>
      </p:sp>
      <p:sp>
        <p:nvSpPr>
          <p:cNvPr id="3325" name="Google Shape;3325;g2983dab6aa7_0_142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280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9: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9:notes"/>
          <p:cNvSpPr txBox="1">
            <a:spLocks noGrp="1"/>
          </p:cNvSpPr>
          <p:nvPr>
            <p:ph type="body" idx="1"/>
          </p:nvPr>
        </p:nvSpPr>
        <p:spPr>
          <a:xfrm>
            <a:off x="673788" y="5186075"/>
            <a:ext cx="5390305" cy="42431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19:notes"/>
          <p:cNvSpPr txBox="1">
            <a:spLocks noGrp="1"/>
          </p:cNvSpPr>
          <p:nvPr>
            <p:ph type="sldNum" idx="12"/>
          </p:nvPr>
        </p:nvSpPr>
        <p:spPr>
          <a:xfrm>
            <a:off x="3816574" y="10235580"/>
            <a:ext cx="2919748" cy="54068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080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3"/>
        <p:cNvGrpSpPr/>
        <p:nvPr/>
      </p:nvGrpSpPr>
      <p:grpSpPr>
        <a:xfrm>
          <a:off x="0" y="0"/>
          <a:ext cx="0" cy="0"/>
          <a:chOff x="0" y="0"/>
          <a:chExt cx="0" cy="0"/>
        </a:xfrm>
      </p:grpSpPr>
      <p:sp>
        <p:nvSpPr>
          <p:cNvPr id="3324" name="Google Shape;3324;g2983dab6aa7_0_142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Can you imagine the massive challenges it brings to plan, design, construction and operations of buildings and infrastructure.</a:t>
            </a:r>
            <a:endParaRPr/>
          </a:p>
        </p:txBody>
      </p:sp>
      <p:sp>
        <p:nvSpPr>
          <p:cNvPr id="3325" name="Google Shape;3325;g2983dab6aa7_0_142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729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g2983dab6aa7_0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2" name="Google Shape;3262;g2983dab6aa7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fr-FR"/>
              <a:t>Availability and abundance of</a:t>
            </a:r>
            <a:endParaRPr/>
          </a:p>
          <a:p>
            <a:pPr marL="0" lvl="0" indent="0" algn="l" rtl="0">
              <a:lnSpc>
                <a:spcPct val="115000"/>
              </a:lnSpc>
              <a:spcBef>
                <a:spcPts val="0"/>
              </a:spcBef>
              <a:spcAft>
                <a:spcPts val="0"/>
              </a:spcAft>
              <a:buSzPts val="1400"/>
              <a:buNone/>
            </a:pPr>
            <a:r>
              <a:rPr lang="fr-FR"/>
              <a:t>&gt; combination of models results in completely created text, speech, and imagery by AI.</a:t>
            </a:r>
            <a:endParaRPr/>
          </a:p>
          <a:p>
            <a:pPr marL="0" lvl="0" indent="0" algn="l" rtl="0">
              <a:lnSpc>
                <a:spcPct val="115000"/>
              </a:lnSpc>
              <a:spcBef>
                <a:spcPts val="0"/>
              </a:spcBef>
              <a:spcAft>
                <a:spcPts val="0"/>
              </a:spcAft>
              <a:buSzPts val="1400"/>
              <a:buNone/>
            </a:pPr>
            <a:r>
              <a:rPr lang="fr-FR"/>
              <a:t>You hate it or you love it, south park</a:t>
            </a:r>
            <a:endParaRPr/>
          </a:p>
        </p:txBody>
      </p:sp>
    </p:spTree>
    <p:extLst>
      <p:ext uri="{BB962C8B-B14F-4D97-AF65-F5344CB8AC3E}">
        <p14:creationId xmlns:p14="http://schemas.microsoft.com/office/powerpoint/2010/main" val="263094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2"/>
        <p:cNvGrpSpPr/>
        <p:nvPr/>
      </p:nvGrpSpPr>
      <p:grpSpPr>
        <a:xfrm>
          <a:off x="0" y="0"/>
          <a:ext cx="0" cy="0"/>
          <a:chOff x="0" y="0"/>
          <a:chExt cx="0" cy="0"/>
        </a:xfrm>
      </p:grpSpPr>
      <p:sp>
        <p:nvSpPr>
          <p:cNvPr id="3203" name="Google Shape;3203;g2983dab6aa7_0_1264: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4" name="Google Shape;3204;g2983dab6aa7_0_126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0102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2983dab6aa7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0" name="Google Shape;3330;g2983dab6aa7_0_1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400"/>
              <a:buNone/>
            </a:pPr>
            <a:endParaRPr/>
          </a:p>
        </p:txBody>
      </p:sp>
    </p:spTree>
    <p:extLst>
      <p:ext uri="{BB962C8B-B14F-4D97-AF65-F5344CB8AC3E}">
        <p14:creationId xmlns:p14="http://schemas.microsoft.com/office/powerpoint/2010/main" val="1412582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4:notes"/>
          <p:cNvSpPr txBox="1">
            <a:spLocks noGrp="1"/>
          </p:cNvSpPr>
          <p:nvPr>
            <p:ph type="body" idx="1"/>
          </p:nvPr>
        </p:nvSpPr>
        <p:spPr>
          <a:xfrm>
            <a:off x="673788" y="5186075"/>
            <a:ext cx="5390305" cy="42431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593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4:notes"/>
          <p:cNvSpPr txBox="1">
            <a:spLocks noGrp="1"/>
          </p:cNvSpPr>
          <p:nvPr>
            <p:ph type="body" idx="1"/>
          </p:nvPr>
        </p:nvSpPr>
        <p:spPr>
          <a:xfrm>
            <a:off x="673788" y="5186075"/>
            <a:ext cx="5390305" cy="42431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960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8"/>
        <p:cNvGrpSpPr/>
        <p:nvPr/>
      </p:nvGrpSpPr>
      <p:grpSpPr>
        <a:xfrm>
          <a:off x="0" y="0"/>
          <a:ext cx="0" cy="0"/>
          <a:chOff x="0" y="0"/>
          <a:chExt cx="0" cy="0"/>
        </a:xfrm>
      </p:grpSpPr>
      <p:sp>
        <p:nvSpPr>
          <p:cNvPr id="3169" name="Google Shape;3169;g298b2cb235a_0_0: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0" name="Google Shape;3170;g298b2cb235a_0_0: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err="1"/>
              <a:t>Text</a:t>
            </a:r>
            <a:r>
              <a:rPr lang="fr-FR"/>
              <a:t>, code, images, </a:t>
            </a:r>
            <a:r>
              <a:rPr lang="fr-FR" err="1"/>
              <a:t>video</a:t>
            </a:r>
            <a:r>
              <a:rPr lang="fr-FR"/>
              <a:t>, 3D </a:t>
            </a:r>
            <a:r>
              <a:rPr lang="fr-FR" err="1"/>
              <a:t>objects</a:t>
            </a:r>
            <a:r>
              <a:rPr lang="fr-FR"/>
              <a:t>, speech</a:t>
            </a:r>
            <a:endParaRPr/>
          </a:p>
          <a:p>
            <a:pPr marL="171450" lvl="0" indent="-171450" algn="l" rtl="0">
              <a:lnSpc>
                <a:spcPct val="100000"/>
              </a:lnSpc>
              <a:spcBef>
                <a:spcPts val="0"/>
              </a:spcBef>
              <a:spcAft>
                <a:spcPts val="0"/>
              </a:spcAft>
              <a:buClr>
                <a:schemeClr val="dk1"/>
              </a:buClr>
              <a:buSzPts val="1100"/>
              <a:buFont typeface="Wingdings" panose="05000000000000000000" pitchFamily="2" charset="2"/>
              <a:buChar char="Ø"/>
            </a:pPr>
            <a:r>
              <a:rPr lang="fr-FR" err="1"/>
              <a:t>what</a:t>
            </a:r>
            <a:r>
              <a:rPr lang="fr-FR"/>
              <a:t> if </a:t>
            </a:r>
            <a:r>
              <a:rPr lang="fr-FR" err="1"/>
              <a:t>you</a:t>
            </a:r>
            <a:r>
              <a:rPr lang="fr-FR"/>
              <a:t> </a:t>
            </a:r>
            <a:r>
              <a:rPr lang="fr-FR" err="1"/>
              <a:t>apply</a:t>
            </a:r>
            <a:r>
              <a:rPr lang="fr-FR"/>
              <a:t> </a:t>
            </a:r>
            <a:r>
              <a:rPr lang="fr-FR" err="1"/>
              <a:t>this</a:t>
            </a:r>
            <a:r>
              <a:rPr lang="fr-FR"/>
              <a:t> to the world of design. </a:t>
            </a:r>
            <a:endParaRPr lang="nl-NL"/>
          </a:p>
          <a:p>
            <a:pPr marL="171450" lvl="0" indent="-171450" algn="l" rtl="0">
              <a:lnSpc>
                <a:spcPct val="100000"/>
              </a:lnSpc>
              <a:spcBef>
                <a:spcPts val="0"/>
              </a:spcBef>
              <a:spcAft>
                <a:spcPts val="0"/>
              </a:spcAft>
              <a:buClr>
                <a:schemeClr val="dk1"/>
              </a:buClr>
              <a:buSzPts val="1100"/>
              <a:buFont typeface="Wingdings" panose="05000000000000000000" pitchFamily="2" charset="2"/>
              <a:buChar char="Ø"/>
            </a:pPr>
            <a:r>
              <a:rPr lang="nl-NL"/>
              <a:t>Prompt, </a:t>
            </a:r>
            <a:r>
              <a:rPr lang="nl-NL" err="1"/>
              <a:t>instructie</a:t>
            </a:r>
            <a:r>
              <a:rPr lang="nl-NL"/>
              <a:t> </a:t>
            </a:r>
            <a:r>
              <a:rPr lang="nl-NL" err="1"/>
              <a:t>zoals</a:t>
            </a:r>
            <a:r>
              <a:rPr lang="nl-NL"/>
              <a:t> je </a:t>
            </a:r>
            <a:r>
              <a:rPr lang="nl-NL" err="1"/>
              <a:t>een</a:t>
            </a:r>
            <a:r>
              <a:rPr lang="nl-NL"/>
              <a:t> </a:t>
            </a:r>
            <a:r>
              <a:rPr lang="nl-NL" err="1"/>
              <a:t>collega</a:t>
            </a:r>
            <a:r>
              <a:rPr lang="nl-NL"/>
              <a:t> om </a:t>
            </a:r>
            <a:r>
              <a:rPr lang="nl-NL" err="1"/>
              <a:t>hulp</a:t>
            </a:r>
            <a:r>
              <a:rPr lang="nl-NL"/>
              <a:t> zou vragen</a:t>
            </a:r>
          </a:p>
          <a:p>
            <a:pPr marL="457200" lvl="0" indent="-228600" algn="l" rtl="0">
              <a:lnSpc>
                <a:spcPct val="100000"/>
              </a:lnSpc>
              <a:spcBef>
                <a:spcPts val="0"/>
              </a:spcBef>
              <a:spcAft>
                <a:spcPts val="0"/>
              </a:spcAft>
              <a:buClr>
                <a:schemeClr val="dk1"/>
              </a:buClr>
              <a:buSzPts val="1100"/>
              <a:buFont typeface="Arial"/>
              <a:buNone/>
            </a:pPr>
            <a:endParaRPr/>
          </a:p>
          <a:p>
            <a:pPr marL="457200" marR="0" lvl="0" indent="-228600" algn="l" rtl="0">
              <a:lnSpc>
                <a:spcPct val="100000"/>
              </a:lnSpc>
              <a:spcBef>
                <a:spcPts val="0"/>
              </a:spcBef>
              <a:spcAft>
                <a:spcPts val="0"/>
              </a:spcAft>
              <a:buSzPts val="1400"/>
              <a:buNone/>
            </a:pPr>
            <a:endParaRPr/>
          </a:p>
        </p:txBody>
      </p:sp>
      <p:sp>
        <p:nvSpPr>
          <p:cNvPr id="3171" name="Google Shape;3171;g298b2cb235a_0_0:notes"/>
          <p:cNvSpPr txBox="1">
            <a:spLocks noGrp="1"/>
          </p:cNvSpPr>
          <p:nvPr>
            <p:ph type="sldNum" idx="12"/>
          </p:nvPr>
        </p:nvSpPr>
        <p:spPr>
          <a:xfrm>
            <a:off x="3816574" y="10235580"/>
            <a:ext cx="2919600" cy="5406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3"/>
        <p:cNvGrpSpPr/>
        <p:nvPr/>
      </p:nvGrpSpPr>
      <p:grpSpPr>
        <a:xfrm>
          <a:off x="0" y="0"/>
          <a:ext cx="0" cy="0"/>
          <a:chOff x="0" y="0"/>
          <a:chExt cx="0" cy="0"/>
        </a:xfrm>
      </p:grpSpPr>
      <p:sp>
        <p:nvSpPr>
          <p:cNvPr id="3324" name="Google Shape;3324;g2983dab6aa7_0_142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400"/>
              <a:buNone/>
            </a:pPr>
            <a:r>
              <a:rPr lang="en-US"/>
              <a:t>-Think of it as collective intelligence: More people together are smart than one, same as more different kind of intelligence like people and humans combined are smarter than one</a:t>
            </a:r>
          </a:p>
          <a:p>
            <a:pPr marL="457200" lvl="0" indent="0" algn="l" rtl="0">
              <a:lnSpc>
                <a:spcPct val="115000"/>
              </a:lnSpc>
              <a:spcBef>
                <a:spcPts val="0"/>
              </a:spcBef>
              <a:spcAft>
                <a:spcPts val="0"/>
              </a:spcAft>
              <a:buSzPts val="1400"/>
              <a:buNone/>
            </a:pPr>
            <a:r>
              <a:rPr lang="en-US"/>
              <a:t>-In some tasks humans outperform AI, while with other tasks AI is better than humans. Examples. categorizing large amounts of data vs critical thinking in a broader context</a:t>
            </a:r>
          </a:p>
          <a:p>
            <a:pPr marL="457200" lvl="0" indent="0" algn="l" rtl="0">
              <a:lnSpc>
                <a:spcPct val="115000"/>
              </a:lnSpc>
              <a:spcBef>
                <a:spcPts val="0"/>
              </a:spcBef>
              <a:spcAft>
                <a:spcPts val="0"/>
              </a:spcAft>
              <a:buSzPts val="1400"/>
              <a:buNone/>
            </a:pPr>
            <a:r>
              <a:rPr lang="en-US"/>
              <a:t>-Think critically who is best capable in doing the specific task. Think of how you can make AI part of your team and how you can manage it.  </a:t>
            </a:r>
          </a:p>
          <a:p>
            <a:pPr marL="457200" lvl="0" indent="0" algn="l" rtl="0">
              <a:lnSpc>
                <a:spcPct val="115000"/>
              </a:lnSpc>
              <a:spcBef>
                <a:spcPts val="0"/>
              </a:spcBef>
              <a:spcAft>
                <a:spcPts val="0"/>
              </a:spcAft>
              <a:buSzPts val="1400"/>
              <a:buNone/>
            </a:pPr>
            <a:r>
              <a:rPr lang="en-US"/>
              <a:t>-Besides, AI can only do what it is programmed or learned, and instructed to do </a:t>
            </a:r>
          </a:p>
          <a:p>
            <a:pPr marL="457200" lvl="0" indent="0" algn="l" rtl="0">
              <a:lnSpc>
                <a:spcPct val="115000"/>
              </a:lnSpc>
              <a:spcBef>
                <a:spcPts val="0"/>
              </a:spcBef>
              <a:spcAft>
                <a:spcPts val="0"/>
              </a:spcAft>
              <a:buSzPts val="1400"/>
              <a:buNone/>
            </a:pPr>
            <a:r>
              <a:rPr lang="en-US"/>
              <a:t>-So AI is a Copilot, you are still the captain.</a:t>
            </a:r>
          </a:p>
          <a:p>
            <a:pPr marL="457200" lvl="0" indent="0" algn="l" rtl="0">
              <a:lnSpc>
                <a:spcPct val="115000"/>
              </a:lnSpc>
              <a:spcBef>
                <a:spcPts val="0"/>
              </a:spcBef>
              <a:spcAft>
                <a:spcPts val="0"/>
              </a:spcAft>
              <a:buClr>
                <a:srgbClr val="000000"/>
              </a:buClr>
              <a:buSzPts val="1400"/>
              <a:buFont typeface="Arial"/>
              <a:buNone/>
            </a:pPr>
            <a:endParaRPr lang="en-US"/>
          </a:p>
        </p:txBody>
      </p:sp>
      <p:sp>
        <p:nvSpPr>
          <p:cNvPr id="3325" name="Google Shape;3325;g2983dab6aa7_0_142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1863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2983dab6aa7_0_1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7" name="Google Shape;3427;g2983dab6aa7_0_1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FR" sz="1100">
                <a:latin typeface="Arial"/>
                <a:ea typeface="Arial"/>
                <a:cs typeface="Arial"/>
                <a:sym typeface="Arial"/>
              </a:rPr>
              <a:t>Pitfall for companies, limit employees to experiment with AI being to afraid for security and data privacy issues. The costs of being to careful is much higher than data becoming public.</a:t>
            </a: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fr-FR" sz="1100">
                <a:latin typeface="Arial"/>
                <a:ea typeface="Arial"/>
                <a:cs typeface="Arial"/>
                <a:sym typeface="Arial"/>
              </a:rPr>
              <a:t>Needs design and images</a:t>
            </a:r>
            <a:endParaRPr sz="1100">
              <a:latin typeface="Arial"/>
              <a:ea typeface="Arial"/>
              <a:cs typeface="Arial"/>
              <a:sym typeface="Arial"/>
            </a:endParaRPr>
          </a:p>
          <a:p>
            <a:pPr marL="0" lvl="0" indent="0" algn="l" rtl="0">
              <a:lnSpc>
                <a:spcPct val="115000"/>
              </a:lnSpc>
              <a:spcBef>
                <a:spcPts val="0"/>
              </a:spcBef>
              <a:spcAft>
                <a:spcPts val="0"/>
              </a:spcAft>
              <a:buSzPts val="1100"/>
              <a:buNone/>
            </a:pPr>
            <a:endParaRPr sz="1100">
              <a:latin typeface="Arial"/>
              <a:ea typeface="Arial"/>
              <a:cs typeface="Arial"/>
              <a:sym typeface="Arial"/>
            </a:endParaRPr>
          </a:p>
          <a:p>
            <a:pPr marL="457200" lvl="0" indent="0" algn="l" rtl="0">
              <a:lnSpc>
                <a:spcPct val="115000"/>
              </a:lnSpc>
              <a:spcBef>
                <a:spcPts val="0"/>
              </a:spcBef>
              <a:spcAft>
                <a:spcPts val="0"/>
              </a:spcAft>
              <a:buClr>
                <a:schemeClr val="dk1"/>
              </a:buClr>
              <a:buSzPts val="1400"/>
              <a:buFont typeface="Arial"/>
              <a:buNone/>
            </a:pPr>
            <a:r>
              <a:rPr lang="fr-FR"/>
              <a:t>- “People with machines will replace people without machines” </a:t>
            </a:r>
            <a:endParaRPr sz="1100">
              <a:latin typeface="Arial"/>
              <a:ea typeface="Arial"/>
              <a:cs typeface="Arial"/>
              <a:sym typeface="Arial"/>
            </a:endParaRPr>
          </a:p>
          <a:p>
            <a:pPr marL="0" lvl="0" indent="0" algn="l" rtl="0">
              <a:lnSpc>
                <a:spcPct val="115000"/>
              </a:lnSpc>
              <a:spcBef>
                <a:spcPts val="0"/>
              </a:spcBef>
              <a:spcAft>
                <a:spcPts val="0"/>
              </a:spcAft>
              <a:buSzPts val="1100"/>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g2983dab6aa7_0_1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4" name="Google Shape;3434;g2983dab6aa7_0_1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8"/>
        <p:cNvGrpSpPr/>
        <p:nvPr/>
      </p:nvGrpSpPr>
      <p:grpSpPr>
        <a:xfrm>
          <a:off x="0" y="0"/>
          <a:ext cx="0" cy="0"/>
          <a:chOff x="0" y="0"/>
          <a:chExt cx="0" cy="0"/>
        </a:xfrm>
      </p:grpSpPr>
      <p:sp>
        <p:nvSpPr>
          <p:cNvPr id="3439" name="Google Shape;3439;g2983dab6aa7_0_0: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0" name="Google Shape;3440;g2983dab6aa7_0_0: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1" name="Google Shape;3441;g2983dab6aa7_0_0:notes"/>
          <p:cNvSpPr txBox="1">
            <a:spLocks noGrp="1"/>
          </p:cNvSpPr>
          <p:nvPr>
            <p:ph type="sldNum" idx="12"/>
          </p:nvPr>
        </p:nvSpPr>
        <p:spPr>
          <a:xfrm>
            <a:off x="3816574" y="10235580"/>
            <a:ext cx="2919600" cy="540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3"/>
        <p:cNvGrpSpPr/>
        <p:nvPr/>
      </p:nvGrpSpPr>
      <p:grpSpPr>
        <a:xfrm>
          <a:off x="0" y="0"/>
          <a:ext cx="0" cy="0"/>
          <a:chOff x="0" y="0"/>
          <a:chExt cx="0" cy="0"/>
        </a:xfrm>
      </p:grpSpPr>
      <p:sp>
        <p:nvSpPr>
          <p:cNvPr id="3324" name="Google Shape;3324;g2983dab6aa7_0_142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Can you imagine the massive challenges it brings to plan, design, construction and operations of buildings and infrastructure.</a:t>
            </a:r>
            <a:endParaRPr/>
          </a:p>
        </p:txBody>
      </p:sp>
      <p:sp>
        <p:nvSpPr>
          <p:cNvPr id="3325" name="Google Shape;3325;g2983dab6aa7_0_142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5"/>
        <p:cNvGrpSpPr/>
        <p:nvPr/>
      </p:nvGrpSpPr>
      <p:grpSpPr>
        <a:xfrm>
          <a:off x="0" y="0"/>
          <a:ext cx="0" cy="0"/>
          <a:chOff x="0" y="0"/>
          <a:chExt cx="0" cy="0"/>
        </a:xfrm>
      </p:grpSpPr>
      <p:sp>
        <p:nvSpPr>
          <p:cNvPr id="3196" name="Google Shape;3196;g2983dab6aa7_0_1249: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indent="0"/>
            <a:r>
              <a:rPr lang="en-US"/>
              <a:t>Impact of </a:t>
            </a:r>
            <a:r>
              <a:rPr lang="en-US" err="1"/>
              <a:t>this</a:t>
            </a:r>
            <a:r>
              <a:rPr lang="en-US"/>
              <a:t> </a:t>
            </a:r>
            <a:r>
              <a:rPr lang="en-US" err="1"/>
              <a:t>tech</a:t>
            </a:r>
            <a:r>
              <a:rPr lang="en-US"/>
              <a:t> </a:t>
            </a:r>
            <a:r>
              <a:rPr lang="en-US" err="1"/>
              <a:t>comperable</a:t>
            </a:r>
            <a:r>
              <a:rPr lang="en-US"/>
              <a:t> </a:t>
            </a:r>
            <a:r>
              <a:rPr lang="en-US" err="1"/>
              <a:t>with</a:t>
            </a:r>
            <a:r>
              <a:rPr lang="en-US"/>
              <a:t> </a:t>
            </a:r>
            <a:r>
              <a:rPr lang="en-US" err="1"/>
              <a:t>electricity</a:t>
            </a:r>
          </a:p>
        </p:txBody>
      </p:sp>
      <p:sp>
        <p:nvSpPr>
          <p:cNvPr id="3197" name="Google Shape;3197;g2983dab6aa7_0_1249: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076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g2983dab6aa7_0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2" name="Google Shape;3262;g2983dab6aa7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fr-FR"/>
              <a:t>Availability and abundance of</a:t>
            </a:r>
            <a:endParaRPr/>
          </a:p>
          <a:p>
            <a:pPr marL="0" lvl="0" indent="0" algn="l" rtl="0">
              <a:lnSpc>
                <a:spcPct val="115000"/>
              </a:lnSpc>
              <a:spcBef>
                <a:spcPts val="0"/>
              </a:spcBef>
              <a:spcAft>
                <a:spcPts val="0"/>
              </a:spcAft>
              <a:buSzPts val="1400"/>
              <a:buNone/>
            </a:pPr>
            <a:r>
              <a:rPr lang="fr-FR"/>
              <a:t>&gt; combination of models results in completely created text, speech, and imagery by AI.</a:t>
            </a:r>
            <a:endParaRPr/>
          </a:p>
          <a:p>
            <a:pPr marL="0" lvl="0" indent="0" algn="l" rtl="0">
              <a:lnSpc>
                <a:spcPct val="115000"/>
              </a:lnSpc>
              <a:spcBef>
                <a:spcPts val="0"/>
              </a:spcBef>
              <a:spcAft>
                <a:spcPts val="0"/>
              </a:spcAft>
              <a:buSzPts val="1400"/>
              <a:buNone/>
            </a:pPr>
            <a:r>
              <a:rPr lang="fr-FR"/>
              <a:t>You hate it or you love it, south park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1"/>
        <p:cNvGrpSpPr/>
        <p:nvPr/>
      </p:nvGrpSpPr>
      <p:grpSpPr>
        <a:xfrm>
          <a:off x="0" y="0"/>
          <a:ext cx="0" cy="0"/>
          <a:chOff x="0" y="0"/>
          <a:chExt cx="0" cy="0"/>
        </a:xfrm>
      </p:grpSpPr>
      <p:sp>
        <p:nvSpPr>
          <p:cNvPr id="3412" name="Google Shape;3412;g29899ef2c23_0_0: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Embrace AI – Workshops Board, training van </a:t>
            </a:r>
            <a:r>
              <a:rPr lang="en-US" err="1"/>
              <a:t>medewerkers</a:t>
            </a:r>
            <a:r>
              <a:rPr lang="en-US"/>
              <a:t> met prompting</a:t>
            </a:r>
          </a:p>
          <a:p>
            <a:pPr marL="0" lvl="0" indent="0" algn="l" rtl="0">
              <a:lnSpc>
                <a:spcPct val="100000"/>
              </a:lnSpc>
              <a:spcBef>
                <a:spcPts val="0"/>
              </a:spcBef>
              <a:spcAft>
                <a:spcPts val="0"/>
              </a:spcAft>
              <a:buSzPts val="1400"/>
              <a:buNone/>
            </a:pPr>
            <a:r>
              <a:rPr lang="en-US" err="1"/>
              <a:t>Optimaliseren</a:t>
            </a:r>
            <a:r>
              <a:rPr lang="en-US"/>
              <a:t>  van </a:t>
            </a:r>
            <a:r>
              <a:rPr lang="en-US" err="1"/>
              <a:t>processen</a:t>
            </a:r>
            <a:r>
              <a:rPr lang="en-US"/>
              <a:t> – Support via chatbot van </a:t>
            </a:r>
            <a:r>
              <a:rPr lang="en-US" err="1"/>
              <a:t>klanten</a:t>
            </a:r>
            <a:r>
              <a:rPr lang="en-US"/>
              <a:t> </a:t>
            </a:r>
            <a:r>
              <a:rPr lang="en-US" err="1"/>
              <a:t>en</a:t>
            </a:r>
            <a:r>
              <a:rPr lang="en-US"/>
              <a:t> </a:t>
            </a:r>
            <a:r>
              <a:rPr lang="en-US" err="1"/>
              <a:t>medewerkers</a:t>
            </a:r>
            <a:r>
              <a:rPr lang="en-US"/>
              <a:t>, coding assistant </a:t>
            </a:r>
            <a:r>
              <a:rPr lang="en-US" err="1"/>
              <a:t>bij</a:t>
            </a:r>
            <a:r>
              <a:rPr lang="en-US"/>
              <a:t> </a:t>
            </a:r>
            <a:r>
              <a:rPr lang="en-US" err="1"/>
              <a:t>ontwikkelen</a:t>
            </a:r>
            <a:r>
              <a:rPr lang="en-US"/>
              <a:t> van software, </a:t>
            </a:r>
            <a:r>
              <a:rPr lang="en-US" err="1"/>
              <a:t>generen</a:t>
            </a:r>
            <a:r>
              <a:rPr lang="en-US"/>
              <a:t> van software</a:t>
            </a:r>
            <a:endParaRPr/>
          </a:p>
        </p:txBody>
      </p:sp>
      <p:sp>
        <p:nvSpPr>
          <p:cNvPr id="3413" name="Google Shape;3413;g29899ef2c23_0_0: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3"/>
        <p:cNvGrpSpPr/>
        <p:nvPr/>
      </p:nvGrpSpPr>
      <p:grpSpPr>
        <a:xfrm>
          <a:off x="0" y="0"/>
          <a:ext cx="0" cy="0"/>
          <a:chOff x="0" y="0"/>
          <a:chExt cx="0" cy="0"/>
        </a:xfrm>
      </p:grpSpPr>
      <p:sp>
        <p:nvSpPr>
          <p:cNvPr id="3324" name="Google Shape;3324;g2983dab6aa7_0_1425:notes"/>
          <p:cNvSpPr txBox="1">
            <a:spLocks noGrp="1"/>
          </p:cNvSpPr>
          <p:nvPr>
            <p:ph type="body" idx="1"/>
          </p:nvPr>
        </p:nvSpPr>
        <p:spPr>
          <a:xfrm>
            <a:off x="673788" y="5186075"/>
            <a:ext cx="5390400" cy="424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Can you imagine the massive challenges it brings to plan, design, construction and operations of buildings and infrastructure.</a:t>
            </a:r>
            <a:endParaRPr/>
          </a:p>
        </p:txBody>
      </p:sp>
      <p:sp>
        <p:nvSpPr>
          <p:cNvPr id="3325" name="Google Shape;3325;g2983dab6aa7_0_1425: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172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4:notes"/>
          <p:cNvSpPr txBox="1">
            <a:spLocks noGrp="1"/>
          </p:cNvSpPr>
          <p:nvPr>
            <p:ph type="body" idx="1"/>
          </p:nvPr>
        </p:nvSpPr>
        <p:spPr>
          <a:xfrm>
            <a:off x="673788" y="5186075"/>
            <a:ext cx="5390305" cy="42431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6517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4:notes"/>
          <p:cNvSpPr txBox="1">
            <a:spLocks noGrp="1"/>
          </p:cNvSpPr>
          <p:nvPr>
            <p:ph type="body" idx="1"/>
          </p:nvPr>
        </p:nvSpPr>
        <p:spPr>
          <a:xfrm>
            <a:off x="673788" y="5186075"/>
            <a:ext cx="5390305" cy="42431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5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9.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2.png"/><Relationship Id="rId9" Type="http://schemas.openxmlformats.org/officeDocument/2006/relationships/image" Target="../media/image2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33.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5.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5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6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72.png"/><Relationship Id="rId4" Type="http://schemas.openxmlformats.org/officeDocument/2006/relationships/image" Target="../media/image71.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76.png"/><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8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8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8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8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88.png"/><Relationship Id="rId5" Type="http://schemas.openxmlformats.org/officeDocument/2006/relationships/image" Target="../media/image13.png"/><Relationship Id="rId4" Type="http://schemas.openxmlformats.org/officeDocument/2006/relationships/image" Target="../media/image87.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9.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9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0.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2.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94.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7.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5.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7.png"/><Relationship Id="rId5" Type="http://schemas.openxmlformats.org/officeDocument/2006/relationships/image" Target="../media/image10.png"/><Relationship Id="rId4" Type="http://schemas.openxmlformats.org/officeDocument/2006/relationships/image" Target="../media/image96.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jpeg"/><Relationship Id="rId1" Type="http://schemas.openxmlformats.org/officeDocument/2006/relationships/slideMaster" Target="../slideMasters/slideMaster2.xml"/><Relationship Id="rId6" Type="http://schemas.openxmlformats.org/officeDocument/2006/relationships/image" Target="../media/image57.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7.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2.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3.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5_Diapositive de titre">
  <p:cSld name="16_Diapositive de titre">
    <p:bg>
      <p:bgPr>
        <a:solidFill>
          <a:srgbClr val="F2F2F2"/>
        </a:solidFill>
        <a:effectLst/>
      </p:bgPr>
    </p:bg>
    <p:spTree>
      <p:nvGrpSpPr>
        <p:cNvPr id="1" name="Shape 15"/>
        <p:cNvGrpSpPr/>
        <p:nvPr/>
      </p:nvGrpSpPr>
      <p:grpSpPr>
        <a:xfrm>
          <a:off x="0" y="0"/>
          <a:ext cx="0" cy="0"/>
          <a:chOff x="0" y="0"/>
          <a:chExt cx="0" cy="0"/>
        </a:xfrm>
      </p:grpSpPr>
      <p:sp>
        <p:nvSpPr>
          <p:cNvPr id="16" name="Google Shape;16;p134"/>
          <p:cNvSpPr/>
          <p:nvPr/>
        </p:nvSpPr>
        <p:spPr>
          <a:xfrm>
            <a:off x="5790350" y="774604"/>
            <a:ext cx="6408104" cy="6083395"/>
          </a:xfrm>
          <a:custGeom>
            <a:avLst/>
            <a:gdLst/>
            <a:ahLst/>
            <a:cxnLst/>
            <a:rect l="l" t="t" r="r" b="b"/>
            <a:pathLst>
              <a:path w="6408104" h="6083395" extrusionOk="0">
                <a:moveTo>
                  <a:pt x="6408104" y="1257395"/>
                </a:moveTo>
                <a:lnTo>
                  <a:pt x="5373386" y="270734"/>
                </a:lnTo>
                <a:cubicBezTo>
                  <a:pt x="5112439" y="26298"/>
                  <a:pt x="4740939" y="-60565"/>
                  <a:pt x="4398513" y="42809"/>
                </a:cubicBezTo>
                <a:lnTo>
                  <a:pt x="1419694" y="945895"/>
                </a:lnTo>
                <a:cubicBezTo>
                  <a:pt x="1077269" y="1049628"/>
                  <a:pt x="816321" y="1327804"/>
                  <a:pt x="734842" y="1676691"/>
                </a:cubicBezTo>
                <a:lnTo>
                  <a:pt x="26301" y="4708633"/>
                </a:lnTo>
                <a:cubicBezTo>
                  <a:pt x="-55178" y="5057161"/>
                  <a:pt x="55734" y="5422560"/>
                  <a:pt x="316322" y="5666996"/>
                </a:cubicBezTo>
                <a:lnTo>
                  <a:pt x="782004" y="6083395"/>
                </a:lnTo>
                <a:lnTo>
                  <a:pt x="6400950" y="6080009"/>
                </a:lnTo>
                <a:cubicBezTo>
                  <a:pt x="6403335" y="4472471"/>
                  <a:pt x="6405719" y="2864933"/>
                  <a:pt x="6408104" y="12573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17;p134" descr="Une image contenant capture d’écran, dessin humoristique, conception&#10;&#10;Description générée automatiquement"/>
          <p:cNvPicPr preferRelativeResize="0"/>
          <p:nvPr/>
        </p:nvPicPr>
        <p:blipFill rotWithShape="1">
          <a:blip r:embed="rId2">
            <a:alphaModFix/>
          </a:blip>
          <a:srcRect l="3066" r="59491" b="6830"/>
          <a:stretch/>
        </p:blipFill>
        <p:spPr>
          <a:xfrm>
            <a:off x="0" y="1673"/>
            <a:ext cx="5254853" cy="7351627"/>
          </a:xfrm>
          <a:prstGeom prst="rect">
            <a:avLst/>
          </a:prstGeom>
          <a:noFill/>
          <a:ln>
            <a:noFill/>
          </a:ln>
        </p:spPr>
      </p:pic>
      <p:pic>
        <p:nvPicPr>
          <p:cNvPr id="18" name="Google Shape;18;p134" descr="Une image contenant ordinateur, personne, Ordinateur personnel, intérieur&#10;&#10;Description générée automatiquement"/>
          <p:cNvPicPr preferRelativeResize="0"/>
          <p:nvPr/>
        </p:nvPicPr>
        <p:blipFill rotWithShape="1">
          <a:blip r:embed="rId3">
            <a:alphaModFix/>
          </a:blip>
          <a:srcRect/>
          <a:stretch/>
        </p:blipFill>
        <p:spPr>
          <a:xfrm>
            <a:off x="9245600" y="-6129"/>
            <a:ext cx="2946400" cy="3248029"/>
          </a:xfrm>
          <a:prstGeom prst="rect">
            <a:avLst/>
          </a:prstGeom>
          <a:noFill/>
          <a:ln>
            <a:noFill/>
          </a:ln>
        </p:spPr>
      </p:pic>
      <p:pic>
        <p:nvPicPr>
          <p:cNvPr id="19" name="Google Shape;19;p134"/>
          <p:cNvPicPr preferRelativeResize="0"/>
          <p:nvPr/>
        </p:nvPicPr>
        <p:blipFill rotWithShape="1">
          <a:blip r:embed="rId4">
            <a:alphaModFix/>
          </a:blip>
          <a:srcRect/>
          <a:stretch/>
        </p:blipFill>
        <p:spPr>
          <a:xfrm>
            <a:off x="1003841" y="5228234"/>
            <a:ext cx="2526759" cy="510544"/>
          </a:xfrm>
          <a:prstGeom prst="rect">
            <a:avLst/>
          </a:prstGeom>
          <a:noFill/>
          <a:ln>
            <a:noFill/>
          </a:ln>
        </p:spPr>
      </p:pic>
      <p:sp>
        <p:nvSpPr>
          <p:cNvPr id="20" name="Google Shape;20;p134"/>
          <p:cNvSpPr txBox="1">
            <a:spLocks noGrp="1"/>
          </p:cNvSpPr>
          <p:nvPr>
            <p:ph type="title"/>
          </p:nvPr>
        </p:nvSpPr>
        <p:spPr>
          <a:xfrm>
            <a:off x="6723900" y="4613240"/>
            <a:ext cx="5043397" cy="1171931"/>
          </a:xfrm>
          <a:prstGeom prst="rect">
            <a:avLst/>
          </a:prstGeom>
          <a:noFill/>
          <a:ln>
            <a:noFill/>
          </a:ln>
        </p:spPr>
        <p:txBody>
          <a:bodyPr spcFirstLastPara="1" wrap="square" lIns="91425" tIns="45700" rIns="91425" bIns="45700" anchor="t" anchorCtr="0">
            <a:normAutofit/>
          </a:bodyPr>
          <a:lstStyle>
            <a:lvl1pPr marR="0" lvl="0" algn="r">
              <a:lnSpc>
                <a:spcPct val="90000"/>
              </a:lnSpc>
              <a:spcBef>
                <a:spcPts val="0"/>
              </a:spcBef>
              <a:spcAft>
                <a:spcPts val="0"/>
              </a:spcAft>
              <a:buClr>
                <a:schemeClr val="dk1"/>
              </a:buClr>
              <a:buSzPts val="4400"/>
              <a:buFont typeface="Montserrat Light"/>
              <a:buNone/>
              <a:defRPr sz="4000" b="0" i="0" u="none" strike="noStrike" cap="none">
                <a:solidFill>
                  <a:schemeClr val="dk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 name="Google Shape;21;p134"/>
          <p:cNvSpPr txBox="1">
            <a:spLocks noGrp="1"/>
          </p:cNvSpPr>
          <p:nvPr>
            <p:ph type="subTitle" idx="1"/>
          </p:nvPr>
        </p:nvSpPr>
        <p:spPr>
          <a:xfrm>
            <a:off x="6723901" y="5802182"/>
            <a:ext cx="5043397" cy="337361"/>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ExtraLight"/>
              <a:buNone/>
              <a:defRPr sz="18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134"/>
          <p:cNvPicPr preferRelativeResize="0"/>
          <p:nvPr/>
        </p:nvPicPr>
        <p:blipFill rotWithShape="1">
          <a:blip r:embed="rId5">
            <a:alphaModFix/>
          </a:blip>
          <a:srcRect/>
          <a:stretch/>
        </p:blipFill>
        <p:spPr>
          <a:xfrm rot="-682930">
            <a:off x="-358808" y="-542954"/>
            <a:ext cx="1762512" cy="1786330"/>
          </a:xfrm>
          <a:prstGeom prst="rect">
            <a:avLst/>
          </a:prstGeom>
          <a:noFill/>
          <a:ln>
            <a:noFill/>
          </a:ln>
        </p:spPr>
      </p:pic>
      <p:pic>
        <p:nvPicPr>
          <p:cNvPr id="23" name="Google Shape;23;p134"/>
          <p:cNvPicPr preferRelativeResize="0"/>
          <p:nvPr/>
        </p:nvPicPr>
        <p:blipFill rotWithShape="1">
          <a:blip r:embed="rId6">
            <a:alphaModFix/>
          </a:blip>
          <a:srcRect/>
          <a:stretch/>
        </p:blipFill>
        <p:spPr>
          <a:xfrm>
            <a:off x="6511874" y="-1780175"/>
            <a:ext cx="2887315" cy="29263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5_Diapositive de titre">
  <p:cSld name="45_Diapositive de titre">
    <p:bg>
      <p:bgPr>
        <a:solidFill>
          <a:schemeClr val="lt1"/>
        </a:solidFill>
        <a:effectLst/>
      </p:bgPr>
    </p:bg>
    <p:spTree>
      <p:nvGrpSpPr>
        <p:cNvPr id="1" name="Shape 157"/>
        <p:cNvGrpSpPr/>
        <p:nvPr/>
      </p:nvGrpSpPr>
      <p:grpSpPr>
        <a:xfrm>
          <a:off x="0" y="0"/>
          <a:ext cx="0" cy="0"/>
          <a:chOff x="0" y="0"/>
          <a:chExt cx="0" cy="0"/>
        </a:xfrm>
      </p:grpSpPr>
      <p:sp>
        <p:nvSpPr>
          <p:cNvPr id="158" name="Google Shape;158;p138"/>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38"/>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pic>
        <p:nvPicPr>
          <p:cNvPr id="160" name="Google Shape;160;p138"/>
          <p:cNvPicPr preferRelativeResize="0"/>
          <p:nvPr/>
        </p:nvPicPr>
        <p:blipFill rotWithShape="1">
          <a:blip r:embed="rId2">
            <a:alphaModFix/>
          </a:blip>
          <a:srcRect/>
          <a:stretch/>
        </p:blipFill>
        <p:spPr>
          <a:xfrm>
            <a:off x="148937" y="177945"/>
            <a:ext cx="488373" cy="345265"/>
          </a:xfrm>
          <a:prstGeom prst="rect">
            <a:avLst/>
          </a:prstGeom>
          <a:noFill/>
          <a:ln>
            <a:noFill/>
          </a:ln>
        </p:spPr>
      </p:pic>
      <p:sp>
        <p:nvSpPr>
          <p:cNvPr id="161" name="Google Shape;161;p138"/>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dk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2" name="Google Shape;162;p138"/>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138"/>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960"/>
              <a:buFont typeface="Montserrat"/>
              <a:buNone/>
              <a:defRPr sz="1200" b="1">
                <a:solidFill>
                  <a:schemeClr val="dk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9_contenu">
  <p:cSld name="19_contenu">
    <p:spTree>
      <p:nvGrpSpPr>
        <p:cNvPr id="1" name="Shape 164"/>
        <p:cNvGrpSpPr/>
        <p:nvPr/>
      </p:nvGrpSpPr>
      <p:grpSpPr>
        <a:xfrm>
          <a:off x="0" y="0"/>
          <a:ext cx="0" cy="0"/>
          <a:chOff x="0" y="0"/>
          <a:chExt cx="0" cy="0"/>
        </a:xfrm>
      </p:grpSpPr>
      <p:pic>
        <p:nvPicPr>
          <p:cNvPr id="165" name="Google Shape;165;p15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166" name="Google Shape;166;p158"/>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167" name="Google Shape;167;p158"/>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8" name="Google Shape;168;p158" descr="Une image contenant grille&#10;&#10;Description générée automatiquement"/>
          <p:cNvPicPr preferRelativeResize="0"/>
          <p:nvPr/>
        </p:nvPicPr>
        <p:blipFill rotWithShape="1">
          <a:blip r:embed="rId4">
            <a:alphaModFix amt="50000"/>
          </a:blip>
          <a:srcRect/>
          <a:stretch/>
        </p:blipFill>
        <p:spPr>
          <a:xfrm rot="-5400000">
            <a:off x="6871444" y="1539285"/>
            <a:ext cx="6838249" cy="3791731"/>
          </a:xfrm>
          <a:prstGeom prst="rect">
            <a:avLst/>
          </a:prstGeom>
          <a:noFill/>
          <a:ln>
            <a:noFill/>
          </a:ln>
        </p:spPr>
      </p:pic>
      <p:pic>
        <p:nvPicPr>
          <p:cNvPr id="169" name="Google Shape;169;p158" descr="Une image contenant ciel de nuit&#10;&#10;Description générée automatiquement"/>
          <p:cNvPicPr preferRelativeResize="0"/>
          <p:nvPr/>
        </p:nvPicPr>
        <p:blipFill rotWithShape="1">
          <a:blip r:embed="rId5">
            <a:alphaModFix/>
          </a:blip>
          <a:srcRect/>
          <a:stretch/>
        </p:blipFill>
        <p:spPr>
          <a:xfrm rot="10800000">
            <a:off x="4582236" y="0"/>
            <a:ext cx="6716167" cy="6850554"/>
          </a:xfrm>
          <a:prstGeom prst="rect">
            <a:avLst/>
          </a:prstGeom>
          <a:noFill/>
          <a:ln>
            <a:noFill/>
          </a:ln>
        </p:spPr>
      </p:pic>
      <p:pic>
        <p:nvPicPr>
          <p:cNvPr id="170" name="Google Shape;170;p15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171" name="Google Shape;171;p158"/>
          <p:cNvPicPr preferRelativeResize="0"/>
          <p:nvPr/>
        </p:nvPicPr>
        <p:blipFill rotWithShape="1">
          <a:blip r:embed="rId6">
            <a:alphaModFix/>
          </a:blip>
          <a:srcRect/>
          <a:stretch/>
        </p:blipFill>
        <p:spPr>
          <a:xfrm>
            <a:off x="142304" y="171450"/>
            <a:ext cx="506585" cy="358140"/>
          </a:xfrm>
          <a:prstGeom prst="rect">
            <a:avLst/>
          </a:prstGeom>
          <a:noFill/>
          <a:ln>
            <a:noFill/>
          </a:ln>
        </p:spPr>
      </p:pic>
      <p:sp>
        <p:nvSpPr>
          <p:cNvPr id="172" name="Google Shape;172;p158"/>
          <p:cNvSpPr/>
          <p:nvPr/>
        </p:nvSpPr>
        <p:spPr>
          <a:xfrm>
            <a:off x="1215615" y="0"/>
            <a:ext cx="3376482" cy="683825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 name="Google Shape;173;p158"/>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158"/>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58"/>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6" name="Google Shape;176;p158"/>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innovation 5">
  <p:cSld name="Slide innovation 5">
    <p:spTree>
      <p:nvGrpSpPr>
        <p:cNvPr id="1" name="Shape 177"/>
        <p:cNvGrpSpPr/>
        <p:nvPr/>
      </p:nvGrpSpPr>
      <p:grpSpPr>
        <a:xfrm>
          <a:off x="0" y="0"/>
          <a:ext cx="0" cy="0"/>
          <a:chOff x="0" y="0"/>
          <a:chExt cx="0" cy="0"/>
        </a:xfrm>
      </p:grpSpPr>
      <p:pic>
        <p:nvPicPr>
          <p:cNvPr id="178" name="Google Shape;178;p140"/>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179" name="Google Shape;179;p140"/>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180" name="Google Shape;180;p140"/>
          <p:cNvSpPr/>
          <p:nvPr/>
        </p:nvSpPr>
        <p:spPr>
          <a:xfrm>
            <a:off x="0" y="0"/>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1" name="Google Shape;181;p140" descr="Une image contenant Symétrie, motif, ligne, noir et blanc&#10;&#10;Description générée automatiquement"/>
          <p:cNvPicPr preferRelativeResize="0"/>
          <p:nvPr/>
        </p:nvPicPr>
        <p:blipFill rotWithShape="1">
          <a:blip r:embed="rId4">
            <a:alphaModFix amt="20000"/>
          </a:blip>
          <a:srcRect/>
          <a:stretch/>
        </p:blipFill>
        <p:spPr>
          <a:xfrm rot="-5400000">
            <a:off x="3004842" y="-2329157"/>
            <a:ext cx="6194609" cy="12179706"/>
          </a:xfrm>
          <a:prstGeom prst="rect">
            <a:avLst/>
          </a:prstGeom>
          <a:noFill/>
          <a:ln>
            <a:noFill/>
          </a:ln>
        </p:spPr>
      </p:pic>
      <p:pic>
        <p:nvPicPr>
          <p:cNvPr id="182" name="Google Shape;182;p140"/>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183" name="Google Shape;183;p140"/>
          <p:cNvPicPr preferRelativeResize="0"/>
          <p:nvPr/>
        </p:nvPicPr>
        <p:blipFill rotWithShape="1">
          <a:blip r:embed="rId6">
            <a:alphaModFix/>
          </a:blip>
          <a:srcRect/>
          <a:stretch/>
        </p:blipFill>
        <p:spPr>
          <a:xfrm rot="10800000">
            <a:off x="-889487" y="0"/>
            <a:ext cx="9688651" cy="6858000"/>
          </a:xfrm>
          <a:prstGeom prst="rect">
            <a:avLst/>
          </a:prstGeom>
          <a:noFill/>
          <a:ln>
            <a:noFill/>
          </a:ln>
        </p:spPr>
      </p:pic>
      <p:sp>
        <p:nvSpPr>
          <p:cNvPr id="184" name="Google Shape;184;p140"/>
          <p:cNvSpPr/>
          <p:nvPr/>
        </p:nvSpPr>
        <p:spPr>
          <a:xfrm>
            <a:off x="6429829" y="663391"/>
            <a:ext cx="5774464" cy="619461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5" name="Google Shape;185;p140"/>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186" name="Google Shape;186;p140"/>
          <p:cNvPicPr preferRelativeResize="0"/>
          <p:nvPr/>
        </p:nvPicPr>
        <p:blipFill rotWithShape="1">
          <a:blip r:embed="rId7">
            <a:alphaModFix/>
          </a:blip>
          <a:srcRect/>
          <a:stretch/>
        </p:blipFill>
        <p:spPr>
          <a:xfrm rot="6010382">
            <a:off x="2031038" y="3444577"/>
            <a:ext cx="1459549" cy="5537509"/>
          </a:xfrm>
          <a:prstGeom prst="rect">
            <a:avLst/>
          </a:prstGeom>
          <a:noFill/>
          <a:ln>
            <a:noFill/>
          </a:ln>
        </p:spPr>
      </p:pic>
      <p:sp>
        <p:nvSpPr>
          <p:cNvPr id="187" name="Google Shape;187;p140"/>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8" name="Google Shape;188;p140"/>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40"/>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0" name="Google Shape;190;p140"/>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141"/>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chemeClr val="dk1"/>
              </a:buClr>
              <a:buSzPts val="5200"/>
              <a:buFont typeface="Montserrat"/>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93" name="Google Shape;193;p141"/>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800"/>
              <a:buFont typeface="Montserrat Light"/>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194" name="Google Shape;194;p1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5"/>
        <p:cNvGrpSpPr/>
        <p:nvPr/>
      </p:nvGrpSpPr>
      <p:grpSpPr>
        <a:xfrm>
          <a:off x="0" y="0"/>
          <a:ext cx="0" cy="0"/>
          <a:chOff x="0" y="0"/>
          <a:chExt cx="0" cy="0"/>
        </a:xfrm>
      </p:grpSpPr>
      <p:sp>
        <p:nvSpPr>
          <p:cNvPr id="196" name="Google Shape;196;p143"/>
          <p:cNvSpPr/>
          <p:nvPr/>
        </p:nvSpPr>
        <p:spPr>
          <a:xfrm>
            <a:off x="0" y="0"/>
            <a:ext cx="6248756" cy="6858000"/>
          </a:xfrm>
          <a:prstGeom prst="rect">
            <a:avLst/>
          </a:prstGeom>
          <a:solidFill>
            <a:srgbClr val="00112B"/>
          </a:solidFill>
          <a:ln w="12700" cap="flat" cmpd="sng">
            <a:solidFill>
              <a:srgbClr val="2E78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7" name="Google Shape;197;p143"/>
          <p:cNvPicPr preferRelativeResize="0"/>
          <p:nvPr/>
        </p:nvPicPr>
        <p:blipFill rotWithShape="1">
          <a:blip r:embed="rId2">
            <a:alphaModFix/>
          </a:blip>
          <a:srcRect/>
          <a:stretch/>
        </p:blipFill>
        <p:spPr>
          <a:xfrm>
            <a:off x="248885" y="184298"/>
            <a:ext cx="287689" cy="331010"/>
          </a:xfrm>
          <a:prstGeom prst="rect">
            <a:avLst/>
          </a:prstGeom>
          <a:noFill/>
          <a:ln>
            <a:noFill/>
          </a:ln>
        </p:spPr>
      </p:pic>
      <p:pic>
        <p:nvPicPr>
          <p:cNvPr id="198" name="Google Shape;198;p143"/>
          <p:cNvPicPr preferRelativeResize="0"/>
          <p:nvPr/>
        </p:nvPicPr>
        <p:blipFill rotWithShape="1">
          <a:blip r:embed="rId3">
            <a:alphaModFix/>
          </a:blip>
          <a:srcRect l="34293" t="24116" r="51095" b="24116"/>
          <a:stretch/>
        </p:blipFill>
        <p:spPr>
          <a:xfrm>
            <a:off x="11535508" y="2596636"/>
            <a:ext cx="656492" cy="1643862"/>
          </a:xfrm>
          <a:prstGeom prst="rect">
            <a:avLst/>
          </a:prstGeom>
          <a:noFill/>
          <a:ln>
            <a:noFill/>
          </a:ln>
        </p:spPr>
      </p:pic>
      <p:cxnSp>
        <p:nvCxnSpPr>
          <p:cNvPr id="199" name="Google Shape;199;p143"/>
          <p:cNvCxnSpPr/>
          <p:nvPr/>
        </p:nvCxnSpPr>
        <p:spPr>
          <a:xfrm>
            <a:off x="279918" y="657922"/>
            <a:ext cx="5816082" cy="0"/>
          </a:xfrm>
          <a:prstGeom prst="straightConnector1">
            <a:avLst/>
          </a:prstGeom>
          <a:noFill/>
          <a:ln w="9525" cap="flat" cmpd="sng">
            <a:solidFill>
              <a:schemeClr val="lt1"/>
            </a:solidFill>
            <a:prstDash val="solid"/>
            <a:miter lim="800000"/>
            <a:headEnd type="none" w="sm" len="sm"/>
            <a:tailEnd type="none" w="sm" len="sm"/>
          </a:ln>
        </p:spPr>
      </p:cxnSp>
      <p:sp>
        <p:nvSpPr>
          <p:cNvPr id="200" name="Google Shape;200;p14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00112B"/>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14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4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112B"/>
              </a:buClr>
              <a:buSzPts val="960"/>
              <a:buFont typeface="Montserrat"/>
              <a:buNone/>
              <a:defRPr sz="1200" b="1">
                <a:solidFill>
                  <a:srgbClr val="00112B"/>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general ">
  <p:cSld name="Slide general ">
    <p:spTree>
      <p:nvGrpSpPr>
        <p:cNvPr id="1" name="Shape 203"/>
        <p:cNvGrpSpPr/>
        <p:nvPr/>
      </p:nvGrpSpPr>
      <p:grpSpPr>
        <a:xfrm>
          <a:off x="0" y="0"/>
          <a:ext cx="0" cy="0"/>
          <a:chOff x="0" y="0"/>
          <a:chExt cx="0" cy="0"/>
        </a:xfrm>
      </p:grpSpPr>
      <p:sp>
        <p:nvSpPr>
          <p:cNvPr id="204" name="Google Shape;204;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207" name="Google Shape;207;p144"/>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8" name="Google Shape;208;p144"/>
          <p:cNvPicPr preferRelativeResize="0"/>
          <p:nvPr/>
        </p:nvPicPr>
        <p:blipFill rotWithShape="1">
          <a:blip r:embed="rId2">
            <a:alphaModFix/>
          </a:blip>
          <a:srcRect b="50000"/>
          <a:stretch/>
        </p:blipFill>
        <p:spPr>
          <a:xfrm rot="-5400000">
            <a:off x="10694223" y="3025793"/>
            <a:ext cx="2219247" cy="776307"/>
          </a:xfrm>
          <a:prstGeom prst="rect">
            <a:avLst/>
          </a:prstGeom>
          <a:noFill/>
          <a:ln>
            <a:noFill/>
          </a:ln>
        </p:spPr>
      </p:pic>
      <p:pic>
        <p:nvPicPr>
          <p:cNvPr id="209" name="Google Shape;209;p144"/>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210" name="Google Shape;210;p14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1" name="Google Shape;211;p14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2" name="Google Shape;212;p14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
        <p:nvSpPr>
          <p:cNvPr id="213" name="Google Shape;213;p14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5_Diapositive de titre">
  <p:cSld name="Slide 3 offers">
    <p:bg>
      <p:bgPr>
        <a:solidFill>
          <a:schemeClr val="lt1"/>
        </a:solidFill>
        <a:effectLst/>
      </p:bgPr>
    </p:bg>
    <p:spTree>
      <p:nvGrpSpPr>
        <p:cNvPr id="1" name="Shape 214"/>
        <p:cNvGrpSpPr/>
        <p:nvPr/>
      </p:nvGrpSpPr>
      <p:grpSpPr>
        <a:xfrm>
          <a:off x="0" y="0"/>
          <a:ext cx="0" cy="0"/>
          <a:chOff x="0" y="0"/>
          <a:chExt cx="0" cy="0"/>
        </a:xfrm>
      </p:grpSpPr>
      <p:sp>
        <p:nvSpPr>
          <p:cNvPr id="215" name="Google Shape;215;p145"/>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16" name="Google Shape;216;p145"/>
          <p:cNvCxnSpPr/>
          <p:nvPr/>
        </p:nvCxnSpPr>
        <p:spPr>
          <a:xfrm>
            <a:off x="279918" y="657922"/>
            <a:ext cx="5234617" cy="0"/>
          </a:xfrm>
          <a:prstGeom prst="straightConnector1">
            <a:avLst/>
          </a:prstGeom>
          <a:noFill/>
          <a:ln w="9525" cap="flat" cmpd="sng">
            <a:solidFill>
              <a:schemeClr val="lt1"/>
            </a:solidFill>
            <a:prstDash val="solid"/>
            <a:miter lim="800000"/>
            <a:headEnd type="none" w="sm" len="sm"/>
            <a:tailEnd type="none" w="sm" len="sm"/>
          </a:ln>
        </p:spPr>
      </p:cxnSp>
      <p:pic>
        <p:nvPicPr>
          <p:cNvPr id="217" name="Google Shape;217;p145"/>
          <p:cNvPicPr preferRelativeResize="0"/>
          <p:nvPr/>
        </p:nvPicPr>
        <p:blipFill rotWithShape="1">
          <a:blip r:embed="rId2">
            <a:alphaModFix/>
          </a:blip>
          <a:srcRect/>
          <a:stretch/>
        </p:blipFill>
        <p:spPr>
          <a:xfrm>
            <a:off x="142304" y="171450"/>
            <a:ext cx="506585" cy="358140"/>
          </a:xfrm>
          <a:prstGeom prst="rect">
            <a:avLst/>
          </a:prstGeom>
          <a:noFill/>
          <a:ln>
            <a:noFill/>
          </a:ln>
        </p:spPr>
      </p:pic>
      <p:pic>
        <p:nvPicPr>
          <p:cNvPr id="218" name="Google Shape;218;p145"/>
          <p:cNvPicPr preferRelativeResize="0"/>
          <p:nvPr/>
        </p:nvPicPr>
        <p:blipFill rotWithShape="1">
          <a:blip r:embed="rId3">
            <a:alphaModFix/>
          </a:blip>
          <a:srcRect l="42197" r="42971"/>
          <a:stretch/>
        </p:blipFill>
        <p:spPr>
          <a:xfrm rot="6010382">
            <a:off x="2031038" y="3444577"/>
            <a:ext cx="1459549" cy="5537509"/>
          </a:xfrm>
          <a:prstGeom prst="rect">
            <a:avLst/>
          </a:prstGeom>
          <a:noFill/>
          <a:ln>
            <a:noFill/>
          </a:ln>
        </p:spPr>
      </p:pic>
      <p:pic>
        <p:nvPicPr>
          <p:cNvPr id="219" name="Google Shape;219;p145"/>
          <p:cNvPicPr preferRelativeResize="0"/>
          <p:nvPr/>
        </p:nvPicPr>
        <p:blipFill rotWithShape="1">
          <a:blip r:embed="rId4">
            <a:alphaModFix/>
          </a:blip>
          <a:srcRect l="34293" t="24116" r="51095" b="24116"/>
          <a:stretch/>
        </p:blipFill>
        <p:spPr>
          <a:xfrm>
            <a:off x="11535508" y="2596636"/>
            <a:ext cx="656492" cy="1643862"/>
          </a:xfrm>
          <a:prstGeom prst="rect">
            <a:avLst/>
          </a:prstGeom>
          <a:noFill/>
          <a:ln>
            <a:noFill/>
          </a:ln>
        </p:spPr>
      </p:pic>
      <p:sp>
        <p:nvSpPr>
          <p:cNvPr id="220" name="Google Shape;220;p145"/>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45"/>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grpSp>
        <p:nvGrpSpPr>
          <p:cNvPr id="222" name="Google Shape;222;p145"/>
          <p:cNvGrpSpPr/>
          <p:nvPr/>
        </p:nvGrpSpPr>
        <p:grpSpPr>
          <a:xfrm>
            <a:off x="0" y="820233"/>
            <a:ext cx="12193875" cy="6076754"/>
            <a:chOff x="0" y="657921"/>
            <a:chExt cx="12193875" cy="6076754"/>
          </a:xfrm>
        </p:grpSpPr>
        <p:grpSp>
          <p:nvGrpSpPr>
            <p:cNvPr id="223" name="Google Shape;223;p145"/>
            <p:cNvGrpSpPr/>
            <p:nvPr/>
          </p:nvGrpSpPr>
          <p:grpSpPr>
            <a:xfrm>
              <a:off x="0" y="657922"/>
              <a:ext cx="12193875" cy="6066447"/>
              <a:chOff x="0" y="657922"/>
              <a:chExt cx="12193875" cy="6066447"/>
            </a:xfrm>
          </p:grpSpPr>
          <p:sp>
            <p:nvSpPr>
              <p:cNvPr id="224" name="Google Shape;224;p145"/>
              <p:cNvSpPr/>
              <p:nvPr/>
            </p:nvSpPr>
            <p:spPr>
              <a:xfrm>
                <a:off x="0" y="657922"/>
                <a:ext cx="4062843" cy="606644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5" name="Google Shape;225;p145"/>
              <p:cNvSpPr/>
              <p:nvPr/>
            </p:nvSpPr>
            <p:spPr>
              <a:xfrm>
                <a:off x="4063810" y="666705"/>
                <a:ext cx="4062843" cy="6057662"/>
              </a:xfrm>
              <a:prstGeom prst="rect">
                <a:avLst/>
              </a:prstGeom>
              <a:solidFill>
                <a:srgbClr val="F58D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6" name="Google Shape;226;p145"/>
              <p:cNvSpPr/>
              <p:nvPr/>
            </p:nvSpPr>
            <p:spPr>
              <a:xfrm>
                <a:off x="8131032" y="666708"/>
                <a:ext cx="4062843" cy="605765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27" name="Google Shape;227;p145"/>
            <p:cNvGrpSpPr/>
            <p:nvPr/>
          </p:nvGrpSpPr>
          <p:grpSpPr>
            <a:xfrm>
              <a:off x="3206" y="657921"/>
              <a:ext cx="12173503" cy="6076754"/>
              <a:chOff x="3206" y="657921"/>
              <a:chExt cx="12173503" cy="6076754"/>
            </a:xfrm>
          </p:grpSpPr>
          <p:pic>
            <p:nvPicPr>
              <p:cNvPr id="228" name="Google Shape;228;p145" descr="Une image contenant grille&#10;&#10;Description générée automatiquement"/>
              <p:cNvPicPr preferRelativeResize="0"/>
              <p:nvPr/>
            </p:nvPicPr>
            <p:blipFill rotWithShape="1">
              <a:blip r:embed="rId5">
                <a:alphaModFix amt="35000"/>
              </a:blip>
              <a:srcRect b="17076"/>
              <a:stretch/>
            </p:blipFill>
            <p:spPr>
              <a:xfrm rot="5400000">
                <a:off x="-997175" y="1668610"/>
                <a:ext cx="6066446" cy="4065684"/>
              </a:xfrm>
              <a:prstGeom prst="rect">
                <a:avLst/>
              </a:prstGeom>
              <a:noFill/>
              <a:ln>
                <a:noFill/>
              </a:ln>
            </p:spPr>
          </p:pic>
          <p:pic>
            <p:nvPicPr>
              <p:cNvPr id="229" name="Google Shape;229;p145"/>
              <p:cNvPicPr preferRelativeResize="0"/>
              <p:nvPr/>
            </p:nvPicPr>
            <p:blipFill rotWithShape="1">
              <a:blip r:embed="rId6">
                <a:alphaModFix amt="35000"/>
              </a:blip>
              <a:srcRect l="16861" t="-174" r="-1"/>
              <a:stretch/>
            </p:blipFill>
            <p:spPr>
              <a:xfrm>
                <a:off x="4070239" y="657921"/>
                <a:ext cx="4070764" cy="6066446"/>
              </a:xfrm>
              <a:prstGeom prst="rect">
                <a:avLst/>
              </a:prstGeom>
              <a:noFill/>
              <a:ln>
                <a:noFill/>
              </a:ln>
            </p:spPr>
          </p:pic>
          <p:pic>
            <p:nvPicPr>
              <p:cNvPr id="230" name="Google Shape;230;p145"/>
              <p:cNvPicPr preferRelativeResize="0"/>
              <p:nvPr/>
            </p:nvPicPr>
            <p:blipFill rotWithShape="1">
              <a:blip r:embed="rId7">
                <a:alphaModFix amt="35000"/>
              </a:blip>
              <a:srcRect t="16621"/>
              <a:stretch/>
            </p:blipFill>
            <p:spPr>
              <a:xfrm rot="-5400000">
                <a:off x="7153737" y="1649925"/>
                <a:ext cx="5995888" cy="4050056"/>
              </a:xfrm>
              <a:prstGeom prst="rect">
                <a:avLst/>
              </a:prstGeom>
              <a:noFill/>
              <a:ln>
                <a:noFill/>
              </a:ln>
            </p:spPr>
          </p:pic>
        </p:grpSp>
      </p:grpSp>
      <p:grpSp>
        <p:nvGrpSpPr>
          <p:cNvPr id="231" name="Google Shape;231;p145"/>
          <p:cNvGrpSpPr/>
          <p:nvPr/>
        </p:nvGrpSpPr>
        <p:grpSpPr>
          <a:xfrm>
            <a:off x="418330" y="1707627"/>
            <a:ext cx="10992982" cy="4377905"/>
            <a:chOff x="418330" y="1842332"/>
            <a:chExt cx="10992982" cy="4377905"/>
          </a:xfrm>
        </p:grpSpPr>
        <p:grpSp>
          <p:nvGrpSpPr>
            <p:cNvPr id="232" name="Google Shape;232;p145"/>
            <p:cNvGrpSpPr/>
            <p:nvPr/>
          </p:nvGrpSpPr>
          <p:grpSpPr>
            <a:xfrm>
              <a:off x="418330" y="2741999"/>
              <a:ext cx="10992982" cy="3478238"/>
              <a:chOff x="597018" y="1095259"/>
              <a:chExt cx="10992982" cy="3478238"/>
            </a:xfrm>
          </p:grpSpPr>
          <p:grpSp>
            <p:nvGrpSpPr>
              <p:cNvPr id="233" name="Google Shape;233;p145"/>
              <p:cNvGrpSpPr/>
              <p:nvPr/>
            </p:nvGrpSpPr>
            <p:grpSpPr>
              <a:xfrm>
                <a:off x="597018" y="1095259"/>
                <a:ext cx="2959159" cy="3469459"/>
                <a:chOff x="714583" y="1125929"/>
                <a:chExt cx="3665805" cy="4297958"/>
              </a:xfrm>
            </p:grpSpPr>
            <p:sp>
              <p:nvSpPr>
                <p:cNvPr id="234" name="Google Shape;234;p145"/>
                <p:cNvSpPr/>
                <p:nvPr/>
              </p:nvSpPr>
              <p:spPr>
                <a:xfrm>
                  <a:off x="870638" y="1125929"/>
                  <a:ext cx="3509750" cy="4297958"/>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 name="Google Shape;235;p145"/>
                <p:cNvPicPr preferRelativeResize="0"/>
                <p:nvPr/>
              </p:nvPicPr>
              <p:blipFill rotWithShape="1">
                <a:blip r:embed="rId8">
                  <a:alphaModFix/>
                </a:blip>
                <a:srcRect/>
                <a:stretch/>
              </p:blipFill>
              <p:spPr>
                <a:xfrm>
                  <a:off x="714583" y="2426301"/>
                  <a:ext cx="364695" cy="419608"/>
                </a:xfrm>
                <a:prstGeom prst="rect">
                  <a:avLst/>
                </a:prstGeom>
                <a:noFill/>
                <a:ln>
                  <a:noFill/>
                </a:ln>
              </p:spPr>
            </p:pic>
          </p:grpSp>
          <p:sp>
            <p:nvSpPr>
              <p:cNvPr id="236" name="Google Shape;236;p145"/>
              <p:cNvSpPr/>
              <p:nvPr/>
            </p:nvSpPr>
            <p:spPr>
              <a:xfrm>
                <a:off x="4825117" y="1095259"/>
                <a:ext cx="2833186" cy="3469461"/>
              </a:xfrm>
              <a:prstGeom prst="rect">
                <a:avLst/>
              </a:prstGeom>
              <a:solidFill>
                <a:srgbClr val="F58D6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45"/>
              <p:cNvSpPr/>
              <p:nvPr/>
            </p:nvSpPr>
            <p:spPr>
              <a:xfrm>
                <a:off x="8832187" y="1104040"/>
                <a:ext cx="2757813" cy="3469457"/>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8" name="Google Shape;238;p145"/>
            <p:cNvGrpSpPr/>
            <p:nvPr/>
          </p:nvGrpSpPr>
          <p:grpSpPr>
            <a:xfrm>
              <a:off x="1165195" y="1842332"/>
              <a:ext cx="9549094" cy="1649795"/>
              <a:chOff x="-2957616" y="-490991"/>
              <a:chExt cx="9076217" cy="1568097"/>
            </a:xfrm>
          </p:grpSpPr>
          <p:pic>
            <p:nvPicPr>
              <p:cNvPr id="239" name="Google Shape;239;p145" descr="Une image contenant habits, personne, Visage humain, intérieur&#10;&#10;Description générée automatiquement"/>
              <p:cNvPicPr preferRelativeResize="0"/>
              <p:nvPr/>
            </p:nvPicPr>
            <p:blipFill rotWithShape="1">
              <a:blip r:embed="rId9">
                <a:alphaModFix/>
              </a:blip>
              <a:srcRect r="-294"/>
              <a:stretch/>
            </p:blipFill>
            <p:spPr>
              <a:xfrm>
                <a:off x="1019221" y="-490988"/>
                <a:ext cx="1409695" cy="1568094"/>
              </a:xfrm>
              <a:custGeom>
                <a:avLst/>
                <a:gdLst/>
                <a:ahLst/>
                <a:cxnLst/>
                <a:rect l="l" t="t" r="r" b="b"/>
                <a:pathLst>
                  <a:path w="3300312" h="3671146" extrusionOk="0">
                    <a:moveTo>
                      <a:pt x="37871" y="959247"/>
                    </a:moveTo>
                    <a:cubicBezTo>
                      <a:pt x="103731" y="824335"/>
                      <a:pt x="153716" y="806899"/>
                      <a:pt x="194177" y="770412"/>
                    </a:cubicBezTo>
                    <a:lnTo>
                      <a:pt x="1057247" y="270348"/>
                    </a:lnTo>
                    <a:cubicBezTo>
                      <a:pt x="1255983" y="174854"/>
                      <a:pt x="1478002" y="-13774"/>
                      <a:pt x="1653455" y="799"/>
                    </a:cubicBezTo>
                    <a:cubicBezTo>
                      <a:pt x="1853359" y="-3896"/>
                      <a:pt x="1964361" y="128993"/>
                      <a:pt x="2189664" y="240715"/>
                    </a:cubicBezTo>
                    <a:lnTo>
                      <a:pt x="2997701" y="716437"/>
                    </a:lnTo>
                    <a:cubicBezTo>
                      <a:pt x="3074470" y="775718"/>
                      <a:pt x="3149653" y="776262"/>
                      <a:pt x="3232771" y="897455"/>
                    </a:cubicBezTo>
                    <a:cubicBezTo>
                      <a:pt x="3270832" y="960411"/>
                      <a:pt x="3299366" y="1072580"/>
                      <a:pt x="3297739" y="1159349"/>
                    </a:cubicBezTo>
                    <a:cubicBezTo>
                      <a:pt x="3302217" y="1437154"/>
                      <a:pt x="3299534" y="2111750"/>
                      <a:pt x="3299327" y="2383312"/>
                    </a:cubicBezTo>
                    <a:cubicBezTo>
                      <a:pt x="3289595" y="2650111"/>
                      <a:pt x="3283798" y="2634207"/>
                      <a:pt x="3267922" y="2704586"/>
                    </a:cubicBezTo>
                    <a:cubicBezTo>
                      <a:pt x="3220182" y="2788523"/>
                      <a:pt x="3180377" y="2858174"/>
                      <a:pt x="3056438" y="2926237"/>
                    </a:cubicBezTo>
                    <a:lnTo>
                      <a:pt x="1903914" y="3592987"/>
                    </a:lnTo>
                    <a:cubicBezTo>
                      <a:pt x="1719153" y="3692592"/>
                      <a:pt x="1686794" y="3662022"/>
                      <a:pt x="1641733" y="3671139"/>
                    </a:cubicBezTo>
                    <a:cubicBezTo>
                      <a:pt x="1481477" y="3672075"/>
                      <a:pt x="1381546" y="3580938"/>
                      <a:pt x="1295902" y="3534250"/>
                    </a:cubicBezTo>
                    <a:lnTo>
                      <a:pt x="283077" y="2948462"/>
                    </a:lnTo>
                    <a:cubicBezTo>
                      <a:pt x="214333" y="2909382"/>
                      <a:pt x="115424" y="2875062"/>
                      <a:pt x="43505" y="2712157"/>
                    </a:cubicBezTo>
                    <a:cubicBezTo>
                      <a:pt x="15194" y="2660563"/>
                      <a:pt x="-3321" y="2605877"/>
                      <a:pt x="502" y="2461099"/>
                    </a:cubicBezTo>
                    <a:cubicBezTo>
                      <a:pt x="-1903" y="2164463"/>
                      <a:pt x="5386" y="1550416"/>
                      <a:pt x="502" y="1284762"/>
                    </a:cubicBezTo>
                    <a:cubicBezTo>
                      <a:pt x="380" y="1019108"/>
                      <a:pt x="2770" y="1079368"/>
                      <a:pt x="37871" y="959247"/>
                    </a:cubicBezTo>
                    <a:close/>
                  </a:path>
                </a:pathLst>
              </a:custGeom>
              <a:noFill/>
              <a:ln>
                <a:noFill/>
              </a:ln>
            </p:spPr>
          </p:pic>
          <p:pic>
            <p:nvPicPr>
              <p:cNvPr id="240" name="Google Shape;240;p145" descr="Une image contenant intérieur, mur, Immeuble de bureaux, bureau&#10;&#10;Description générée automatiquement"/>
              <p:cNvPicPr preferRelativeResize="0"/>
              <p:nvPr/>
            </p:nvPicPr>
            <p:blipFill rotWithShape="1">
              <a:blip r:embed="rId10">
                <a:alphaModFix/>
              </a:blip>
              <a:srcRect l="21712" r="18251"/>
              <a:stretch/>
            </p:blipFill>
            <p:spPr>
              <a:xfrm>
                <a:off x="-2957616" y="-490991"/>
                <a:ext cx="1409695" cy="1568093"/>
              </a:xfrm>
              <a:custGeom>
                <a:avLst/>
                <a:gdLst/>
                <a:ahLst/>
                <a:cxnLst/>
                <a:rect l="l" t="t" r="r" b="b"/>
                <a:pathLst>
                  <a:path w="3300312" h="3671146" extrusionOk="0">
                    <a:moveTo>
                      <a:pt x="37871" y="959247"/>
                    </a:moveTo>
                    <a:cubicBezTo>
                      <a:pt x="103731" y="824335"/>
                      <a:pt x="153716" y="806899"/>
                      <a:pt x="194177" y="770412"/>
                    </a:cubicBezTo>
                    <a:lnTo>
                      <a:pt x="1057247" y="270348"/>
                    </a:lnTo>
                    <a:cubicBezTo>
                      <a:pt x="1255983" y="174854"/>
                      <a:pt x="1478002" y="-13774"/>
                      <a:pt x="1653455" y="799"/>
                    </a:cubicBezTo>
                    <a:cubicBezTo>
                      <a:pt x="1853359" y="-3896"/>
                      <a:pt x="1964361" y="128993"/>
                      <a:pt x="2189664" y="240715"/>
                    </a:cubicBezTo>
                    <a:lnTo>
                      <a:pt x="2997701" y="716437"/>
                    </a:lnTo>
                    <a:cubicBezTo>
                      <a:pt x="3074470" y="775718"/>
                      <a:pt x="3149653" y="776262"/>
                      <a:pt x="3232771" y="897455"/>
                    </a:cubicBezTo>
                    <a:cubicBezTo>
                      <a:pt x="3270832" y="960411"/>
                      <a:pt x="3299366" y="1072580"/>
                      <a:pt x="3297739" y="1159349"/>
                    </a:cubicBezTo>
                    <a:cubicBezTo>
                      <a:pt x="3302217" y="1437154"/>
                      <a:pt x="3299534" y="2111750"/>
                      <a:pt x="3299327" y="2383312"/>
                    </a:cubicBezTo>
                    <a:cubicBezTo>
                      <a:pt x="3289595" y="2650111"/>
                      <a:pt x="3283798" y="2634207"/>
                      <a:pt x="3267922" y="2704586"/>
                    </a:cubicBezTo>
                    <a:cubicBezTo>
                      <a:pt x="3220182" y="2788523"/>
                      <a:pt x="3180377" y="2858174"/>
                      <a:pt x="3056438" y="2926237"/>
                    </a:cubicBezTo>
                    <a:lnTo>
                      <a:pt x="1903914" y="3592987"/>
                    </a:lnTo>
                    <a:cubicBezTo>
                      <a:pt x="1719153" y="3692592"/>
                      <a:pt x="1686794" y="3662022"/>
                      <a:pt x="1641733" y="3671139"/>
                    </a:cubicBezTo>
                    <a:cubicBezTo>
                      <a:pt x="1481477" y="3672075"/>
                      <a:pt x="1381546" y="3580938"/>
                      <a:pt x="1295902" y="3534250"/>
                    </a:cubicBezTo>
                    <a:lnTo>
                      <a:pt x="283077" y="2948462"/>
                    </a:lnTo>
                    <a:cubicBezTo>
                      <a:pt x="214333" y="2909382"/>
                      <a:pt x="115424" y="2875062"/>
                      <a:pt x="43505" y="2712157"/>
                    </a:cubicBezTo>
                    <a:cubicBezTo>
                      <a:pt x="15194" y="2660563"/>
                      <a:pt x="-3321" y="2605877"/>
                      <a:pt x="502" y="2461099"/>
                    </a:cubicBezTo>
                    <a:cubicBezTo>
                      <a:pt x="-1903" y="2164463"/>
                      <a:pt x="5386" y="1550416"/>
                      <a:pt x="502" y="1284762"/>
                    </a:cubicBezTo>
                    <a:cubicBezTo>
                      <a:pt x="380" y="1019108"/>
                      <a:pt x="2770" y="1079368"/>
                      <a:pt x="37871" y="959247"/>
                    </a:cubicBezTo>
                    <a:close/>
                  </a:path>
                </a:pathLst>
              </a:custGeom>
              <a:noFill/>
              <a:ln>
                <a:noFill/>
              </a:ln>
            </p:spPr>
          </p:pic>
          <p:pic>
            <p:nvPicPr>
              <p:cNvPr id="241" name="Google Shape;241;p145" descr="Une image contenant personne, habits, intérieur, ordinateur portable&#10;&#10;Description générée automatiquement"/>
              <p:cNvPicPr preferRelativeResize="0"/>
              <p:nvPr/>
            </p:nvPicPr>
            <p:blipFill rotWithShape="1">
              <a:blip r:embed="rId11">
                <a:alphaModFix/>
              </a:blip>
              <a:srcRect l="20019" r="20019"/>
              <a:stretch/>
            </p:blipFill>
            <p:spPr>
              <a:xfrm>
                <a:off x="4708906" y="-490991"/>
                <a:ext cx="1409695" cy="1568093"/>
              </a:xfrm>
              <a:custGeom>
                <a:avLst/>
                <a:gdLst/>
                <a:ahLst/>
                <a:cxnLst/>
                <a:rect l="l" t="t" r="r" b="b"/>
                <a:pathLst>
                  <a:path w="3300312" h="3671146" extrusionOk="0">
                    <a:moveTo>
                      <a:pt x="37871" y="959247"/>
                    </a:moveTo>
                    <a:cubicBezTo>
                      <a:pt x="103731" y="824335"/>
                      <a:pt x="153716" y="806899"/>
                      <a:pt x="194177" y="770412"/>
                    </a:cubicBezTo>
                    <a:lnTo>
                      <a:pt x="1057247" y="270348"/>
                    </a:lnTo>
                    <a:cubicBezTo>
                      <a:pt x="1255983" y="174854"/>
                      <a:pt x="1478002" y="-13774"/>
                      <a:pt x="1653455" y="799"/>
                    </a:cubicBezTo>
                    <a:cubicBezTo>
                      <a:pt x="1853359" y="-3896"/>
                      <a:pt x="1964361" y="128993"/>
                      <a:pt x="2189664" y="240715"/>
                    </a:cubicBezTo>
                    <a:lnTo>
                      <a:pt x="2997701" y="716437"/>
                    </a:lnTo>
                    <a:cubicBezTo>
                      <a:pt x="3074470" y="775718"/>
                      <a:pt x="3149653" y="776262"/>
                      <a:pt x="3232771" y="897455"/>
                    </a:cubicBezTo>
                    <a:cubicBezTo>
                      <a:pt x="3270832" y="960411"/>
                      <a:pt x="3299366" y="1072580"/>
                      <a:pt x="3297739" y="1159349"/>
                    </a:cubicBezTo>
                    <a:cubicBezTo>
                      <a:pt x="3302217" y="1437154"/>
                      <a:pt x="3299534" y="2111750"/>
                      <a:pt x="3299327" y="2383312"/>
                    </a:cubicBezTo>
                    <a:cubicBezTo>
                      <a:pt x="3289595" y="2650111"/>
                      <a:pt x="3283798" y="2634207"/>
                      <a:pt x="3267922" y="2704586"/>
                    </a:cubicBezTo>
                    <a:cubicBezTo>
                      <a:pt x="3220182" y="2788523"/>
                      <a:pt x="3180377" y="2858174"/>
                      <a:pt x="3056438" y="2926237"/>
                    </a:cubicBezTo>
                    <a:lnTo>
                      <a:pt x="1903914" y="3592987"/>
                    </a:lnTo>
                    <a:cubicBezTo>
                      <a:pt x="1719153" y="3692592"/>
                      <a:pt x="1686794" y="3662022"/>
                      <a:pt x="1641733" y="3671139"/>
                    </a:cubicBezTo>
                    <a:cubicBezTo>
                      <a:pt x="1481477" y="3672075"/>
                      <a:pt x="1381546" y="3580938"/>
                      <a:pt x="1295902" y="3534250"/>
                    </a:cubicBezTo>
                    <a:lnTo>
                      <a:pt x="283077" y="2948462"/>
                    </a:lnTo>
                    <a:cubicBezTo>
                      <a:pt x="214333" y="2909382"/>
                      <a:pt x="115424" y="2875062"/>
                      <a:pt x="43505" y="2712157"/>
                    </a:cubicBezTo>
                    <a:cubicBezTo>
                      <a:pt x="15194" y="2660563"/>
                      <a:pt x="-3321" y="2605877"/>
                      <a:pt x="502" y="2461099"/>
                    </a:cubicBezTo>
                    <a:cubicBezTo>
                      <a:pt x="-1903" y="2164463"/>
                      <a:pt x="5386" y="1550416"/>
                      <a:pt x="502" y="1284762"/>
                    </a:cubicBezTo>
                    <a:cubicBezTo>
                      <a:pt x="380" y="1019108"/>
                      <a:pt x="2770" y="1079368"/>
                      <a:pt x="37871" y="959247"/>
                    </a:cubicBezTo>
                    <a:close/>
                  </a:path>
                </a:pathLst>
              </a:custGeom>
              <a:noFill/>
              <a:ln>
                <a:noFill/>
              </a:ln>
            </p:spPr>
          </p:pic>
        </p:grpSp>
        <p:pic>
          <p:nvPicPr>
            <p:cNvPr id="242" name="Google Shape;242;p145"/>
            <p:cNvPicPr preferRelativeResize="0"/>
            <p:nvPr/>
          </p:nvPicPr>
          <p:blipFill rotWithShape="1">
            <a:blip r:embed="rId8">
              <a:alphaModFix/>
            </a:blip>
            <a:srcRect/>
            <a:stretch/>
          </p:blipFill>
          <p:spPr>
            <a:xfrm>
              <a:off x="4494152" y="3796703"/>
              <a:ext cx="294394" cy="338722"/>
            </a:xfrm>
            <a:prstGeom prst="rect">
              <a:avLst/>
            </a:prstGeom>
            <a:noFill/>
            <a:ln>
              <a:noFill/>
            </a:ln>
          </p:spPr>
        </p:pic>
        <p:pic>
          <p:nvPicPr>
            <p:cNvPr id="243" name="Google Shape;243;p145"/>
            <p:cNvPicPr preferRelativeResize="0"/>
            <p:nvPr/>
          </p:nvPicPr>
          <p:blipFill rotWithShape="1">
            <a:blip r:embed="rId8">
              <a:alphaModFix/>
            </a:blip>
            <a:srcRect/>
            <a:stretch/>
          </p:blipFill>
          <p:spPr>
            <a:xfrm>
              <a:off x="8511381" y="3793599"/>
              <a:ext cx="294394" cy="338722"/>
            </a:xfrm>
            <a:prstGeom prst="rect">
              <a:avLst/>
            </a:prstGeom>
            <a:noFill/>
            <a:ln>
              <a:noFill/>
            </a:ln>
          </p:spPr>
        </p:pic>
      </p:grpSp>
      <p:cxnSp>
        <p:nvCxnSpPr>
          <p:cNvPr id="244" name="Google Shape;244;p145"/>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pic>
        <p:nvPicPr>
          <p:cNvPr id="245" name="Google Shape;245;p145"/>
          <p:cNvPicPr preferRelativeResize="0"/>
          <p:nvPr/>
        </p:nvPicPr>
        <p:blipFill rotWithShape="1">
          <a:blip r:embed="rId12">
            <a:alphaModFix/>
          </a:blip>
          <a:srcRect b="50000"/>
          <a:stretch/>
        </p:blipFill>
        <p:spPr>
          <a:xfrm rot="-5400000">
            <a:off x="10694223" y="3025793"/>
            <a:ext cx="2219247" cy="776307"/>
          </a:xfrm>
          <a:prstGeom prst="rect">
            <a:avLst/>
          </a:prstGeom>
          <a:noFill/>
          <a:ln>
            <a:noFill/>
          </a:ln>
        </p:spPr>
      </p:pic>
      <p:sp>
        <p:nvSpPr>
          <p:cNvPr id="246" name="Google Shape;246;p14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7" name="Google Shape;247;p14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14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
  <p:cSld name="contenu">
    <p:spTree>
      <p:nvGrpSpPr>
        <p:cNvPr id="1" name="Shape 249"/>
        <p:cNvGrpSpPr/>
        <p:nvPr/>
      </p:nvGrpSpPr>
      <p:grpSpPr>
        <a:xfrm>
          <a:off x="0" y="0"/>
          <a:ext cx="0" cy="0"/>
          <a:chOff x="0" y="0"/>
          <a:chExt cx="0" cy="0"/>
        </a:xfrm>
      </p:grpSpPr>
      <p:sp>
        <p:nvSpPr>
          <p:cNvPr id="250" name="Google Shape;250;p146"/>
          <p:cNvSpPr/>
          <p:nvPr/>
        </p:nvSpPr>
        <p:spPr>
          <a:xfrm>
            <a:off x="6780628" y="0"/>
            <a:ext cx="5411372"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1" name="Google Shape;251;p146"/>
          <p:cNvPicPr preferRelativeResize="0"/>
          <p:nvPr/>
        </p:nvPicPr>
        <p:blipFill rotWithShape="1">
          <a:blip r:embed="rId2">
            <a:alphaModFix/>
          </a:blip>
          <a:srcRect b="50000"/>
          <a:stretch/>
        </p:blipFill>
        <p:spPr>
          <a:xfrm rot="-5400000">
            <a:off x="10694223" y="3025793"/>
            <a:ext cx="2219247" cy="776307"/>
          </a:xfrm>
          <a:prstGeom prst="rect">
            <a:avLst/>
          </a:prstGeom>
          <a:noFill/>
          <a:ln>
            <a:noFill/>
          </a:ln>
        </p:spPr>
      </p:pic>
      <p:pic>
        <p:nvPicPr>
          <p:cNvPr id="252" name="Google Shape;252;p146"/>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253" name="Google Shape;253;p14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4" name="Google Shape;254;p14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14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5_Diapositive de titre">
  <p:cSld name="Slide group overview">
    <p:bg>
      <p:bgPr>
        <a:solidFill>
          <a:schemeClr val="lt1"/>
        </a:solidFill>
        <a:effectLst/>
      </p:bgPr>
    </p:bg>
    <p:spTree>
      <p:nvGrpSpPr>
        <p:cNvPr id="1" name="Shape 256"/>
        <p:cNvGrpSpPr/>
        <p:nvPr/>
      </p:nvGrpSpPr>
      <p:grpSpPr>
        <a:xfrm>
          <a:off x="0" y="0"/>
          <a:ext cx="0" cy="0"/>
          <a:chOff x="0" y="0"/>
          <a:chExt cx="0" cy="0"/>
        </a:xfrm>
      </p:grpSpPr>
      <p:sp>
        <p:nvSpPr>
          <p:cNvPr id="257" name="Google Shape;257;p147"/>
          <p:cNvSpPr/>
          <p:nvPr/>
        </p:nvSpPr>
        <p:spPr>
          <a:xfrm>
            <a:off x="0" y="0"/>
            <a:ext cx="515193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8" name="Google Shape;258;p147"/>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9" name="Google Shape;259;p147"/>
          <p:cNvPicPr preferRelativeResize="0"/>
          <p:nvPr/>
        </p:nvPicPr>
        <p:blipFill rotWithShape="1">
          <a:blip r:embed="rId2">
            <a:alphaModFix/>
          </a:blip>
          <a:srcRect/>
          <a:stretch/>
        </p:blipFill>
        <p:spPr>
          <a:xfrm>
            <a:off x="248885" y="184298"/>
            <a:ext cx="287689" cy="331010"/>
          </a:xfrm>
          <a:prstGeom prst="rect">
            <a:avLst/>
          </a:prstGeom>
          <a:noFill/>
          <a:ln>
            <a:noFill/>
          </a:ln>
        </p:spPr>
      </p:pic>
      <p:pic>
        <p:nvPicPr>
          <p:cNvPr id="260" name="Google Shape;260;p147"/>
          <p:cNvPicPr preferRelativeResize="0"/>
          <p:nvPr/>
        </p:nvPicPr>
        <p:blipFill rotWithShape="1">
          <a:blip r:embed="rId3">
            <a:alphaModFix/>
          </a:blip>
          <a:srcRect l="34293" t="24116" r="51095" b="24116"/>
          <a:stretch/>
        </p:blipFill>
        <p:spPr>
          <a:xfrm>
            <a:off x="11535508" y="2596636"/>
            <a:ext cx="656492" cy="1643862"/>
          </a:xfrm>
          <a:prstGeom prst="rect">
            <a:avLst/>
          </a:prstGeom>
          <a:noFill/>
          <a:ln>
            <a:noFill/>
          </a:ln>
        </p:spPr>
      </p:pic>
      <p:sp>
        <p:nvSpPr>
          <p:cNvPr id="261" name="Google Shape;261;p147"/>
          <p:cNvSpPr txBox="1">
            <a:spLocks noGrp="1"/>
          </p:cNvSpPr>
          <p:nvPr>
            <p:ph type="sldNum" idx="12"/>
          </p:nvPr>
        </p:nvSpPr>
        <p:spPr>
          <a:xfrm>
            <a:off x="11698374" y="3246437"/>
            <a:ext cx="4205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262" name="Google Shape;262;p147"/>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dk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3" name="Google Shape;263;p147"/>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147"/>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960"/>
              <a:buFont typeface="Montserrat"/>
              <a:buNone/>
              <a:defRPr sz="1200" b="1">
                <a:solidFill>
                  <a:schemeClr val="dk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5" name="Google Shape;265;p147"/>
          <p:cNvCxnSpPr/>
          <p:nvPr/>
        </p:nvCxnSpPr>
        <p:spPr>
          <a:xfrm>
            <a:off x="279918" y="657922"/>
            <a:ext cx="462228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title - Innovation">
  <p:cSld name="Slide title - Innovation">
    <p:spTree>
      <p:nvGrpSpPr>
        <p:cNvPr id="1" name="Shape 266"/>
        <p:cNvGrpSpPr/>
        <p:nvPr/>
      </p:nvGrpSpPr>
      <p:grpSpPr>
        <a:xfrm>
          <a:off x="0" y="0"/>
          <a:ext cx="0" cy="0"/>
          <a:chOff x="0" y="0"/>
          <a:chExt cx="0" cy="0"/>
        </a:xfrm>
      </p:grpSpPr>
      <p:sp>
        <p:nvSpPr>
          <p:cNvPr id="267" name="Google Shape;267;p148"/>
          <p:cNvSpPr/>
          <p:nvPr/>
        </p:nvSpPr>
        <p:spPr>
          <a:xfrm>
            <a:off x="0" y="1"/>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8" name="Google Shape;268;p148"/>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148"/>
          <p:cNvSpPr txBox="1">
            <a:spLocks noGrp="1"/>
          </p:cNvSpPr>
          <p:nvPr>
            <p:ph type="title"/>
          </p:nvPr>
        </p:nvSpPr>
        <p:spPr>
          <a:xfrm>
            <a:off x="1644650" y="831484"/>
            <a:ext cx="938530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0" name="Google Shape;270;p148"/>
          <p:cNvPicPr preferRelativeResize="0"/>
          <p:nvPr/>
        </p:nvPicPr>
        <p:blipFill rotWithShape="1">
          <a:blip r:embed="rId2">
            <a:alphaModFix/>
          </a:blip>
          <a:srcRect/>
          <a:stretch/>
        </p:blipFill>
        <p:spPr>
          <a:xfrm>
            <a:off x="522448" y="6144490"/>
            <a:ext cx="315752" cy="3632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5_Diapositive de titre">
  <p:cSld name="17_Diapositive de titre">
    <p:bg>
      <p:bgPr>
        <a:solidFill>
          <a:schemeClr val="dk1"/>
        </a:solidFill>
        <a:effectLst/>
      </p:bgPr>
    </p:bg>
    <p:spTree>
      <p:nvGrpSpPr>
        <p:cNvPr id="1" name="Shape 24"/>
        <p:cNvGrpSpPr/>
        <p:nvPr/>
      </p:nvGrpSpPr>
      <p:grpSpPr>
        <a:xfrm>
          <a:off x="0" y="0"/>
          <a:ext cx="0" cy="0"/>
          <a:chOff x="0" y="0"/>
          <a:chExt cx="0" cy="0"/>
        </a:xfrm>
      </p:grpSpPr>
      <p:sp>
        <p:nvSpPr>
          <p:cNvPr id="25" name="Google Shape;25;p190"/>
          <p:cNvSpPr txBox="1">
            <a:spLocks noGrp="1"/>
          </p:cNvSpPr>
          <p:nvPr>
            <p:ph type="title"/>
          </p:nvPr>
        </p:nvSpPr>
        <p:spPr>
          <a:xfrm>
            <a:off x="522448" y="2685761"/>
            <a:ext cx="6183152" cy="2322657"/>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190"/>
          <p:cNvSpPr txBox="1">
            <a:spLocks noGrp="1"/>
          </p:cNvSpPr>
          <p:nvPr>
            <p:ph type="subTitle" idx="1"/>
          </p:nvPr>
        </p:nvSpPr>
        <p:spPr>
          <a:xfrm>
            <a:off x="522448" y="2113823"/>
            <a:ext cx="4211355" cy="388255"/>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190"/>
          <p:cNvPicPr preferRelativeResize="0"/>
          <p:nvPr/>
        </p:nvPicPr>
        <p:blipFill rotWithShape="1">
          <a:blip r:embed="rId2">
            <a:alphaModFix/>
          </a:blip>
          <a:srcRect/>
          <a:stretch/>
        </p:blipFill>
        <p:spPr>
          <a:xfrm>
            <a:off x="522448" y="6144490"/>
            <a:ext cx="315752" cy="3632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innovation 8">
  <p:cSld name="Slide innovation 8">
    <p:spTree>
      <p:nvGrpSpPr>
        <p:cNvPr id="1" name="Shape 271"/>
        <p:cNvGrpSpPr/>
        <p:nvPr/>
      </p:nvGrpSpPr>
      <p:grpSpPr>
        <a:xfrm>
          <a:off x="0" y="0"/>
          <a:ext cx="0" cy="0"/>
          <a:chOff x="0" y="0"/>
          <a:chExt cx="0" cy="0"/>
        </a:xfrm>
      </p:grpSpPr>
      <p:pic>
        <p:nvPicPr>
          <p:cNvPr id="272" name="Google Shape;272;p149"/>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273" name="Google Shape;273;p149"/>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274" name="Google Shape;274;p149"/>
          <p:cNvSpPr/>
          <p:nvPr/>
        </p:nvSpPr>
        <p:spPr>
          <a:xfrm>
            <a:off x="0" y="0"/>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5" name="Google Shape;275;p149"/>
          <p:cNvSpPr/>
          <p:nvPr/>
        </p:nvSpPr>
        <p:spPr>
          <a:xfrm>
            <a:off x="0" y="-2"/>
            <a:ext cx="5044024" cy="6858001"/>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6" name="Google Shape;276;p149"/>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sp>
        <p:nvSpPr>
          <p:cNvPr id="277" name="Google Shape;277;p149"/>
          <p:cNvSpPr/>
          <p:nvPr/>
        </p:nvSpPr>
        <p:spPr>
          <a:xfrm>
            <a:off x="4474277" y="-7"/>
            <a:ext cx="6176079" cy="6858000"/>
          </a:xfrm>
          <a:custGeom>
            <a:avLst/>
            <a:gdLst/>
            <a:ahLst/>
            <a:cxnLst/>
            <a:rect l="l" t="t" r="r" b="b"/>
            <a:pathLst>
              <a:path w="1000696" h="1111186" extrusionOk="0">
                <a:moveTo>
                  <a:pt x="1000697" y="345376"/>
                </a:moveTo>
                <a:lnTo>
                  <a:pt x="1000697" y="765810"/>
                </a:lnTo>
                <a:cubicBezTo>
                  <a:pt x="1000697" y="789623"/>
                  <a:pt x="994410" y="812673"/>
                  <a:pt x="982409" y="833342"/>
                </a:cubicBezTo>
                <a:cubicBezTo>
                  <a:pt x="970693" y="854012"/>
                  <a:pt x="953548" y="871157"/>
                  <a:pt x="932879" y="882968"/>
                </a:cubicBezTo>
                <a:lnTo>
                  <a:pt x="567976" y="1093184"/>
                </a:lnTo>
                <a:cubicBezTo>
                  <a:pt x="547307" y="1104900"/>
                  <a:pt x="523970" y="1111187"/>
                  <a:pt x="500253" y="1111187"/>
                </a:cubicBezTo>
                <a:cubicBezTo>
                  <a:pt x="476536" y="1111187"/>
                  <a:pt x="453104" y="1104900"/>
                  <a:pt x="432435" y="1093184"/>
                </a:cubicBezTo>
                <a:lnTo>
                  <a:pt x="432721" y="1093184"/>
                </a:lnTo>
                <a:lnTo>
                  <a:pt x="67818" y="882968"/>
                </a:lnTo>
                <a:cubicBezTo>
                  <a:pt x="47339" y="870966"/>
                  <a:pt x="30290" y="854012"/>
                  <a:pt x="18288" y="833342"/>
                </a:cubicBezTo>
                <a:cubicBezTo>
                  <a:pt x="6286" y="812959"/>
                  <a:pt x="0" y="789623"/>
                  <a:pt x="0" y="765810"/>
                </a:cubicBezTo>
                <a:lnTo>
                  <a:pt x="0" y="345376"/>
                </a:lnTo>
                <a:cubicBezTo>
                  <a:pt x="0" y="321564"/>
                  <a:pt x="6286" y="298514"/>
                  <a:pt x="18288" y="277844"/>
                </a:cubicBezTo>
                <a:cubicBezTo>
                  <a:pt x="30004" y="257175"/>
                  <a:pt x="47149" y="240030"/>
                  <a:pt x="67818" y="228219"/>
                </a:cubicBezTo>
                <a:lnTo>
                  <a:pt x="432435" y="18002"/>
                </a:lnTo>
                <a:cubicBezTo>
                  <a:pt x="453104" y="6286"/>
                  <a:pt x="476441" y="0"/>
                  <a:pt x="500253" y="0"/>
                </a:cubicBezTo>
                <a:cubicBezTo>
                  <a:pt x="524066" y="0"/>
                  <a:pt x="547307" y="6286"/>
                  <a:pt x="567976" y="18002"/>
                </a:cubicBezTo>
                <a:lnTo>
                  <a:pt x="932879" y="228219"/>
                </a:lnTo>
                <a:cubicBezTo>
                  <a:pt x="953357" y="240221"/>
                  <a:pt x="970502" y="257175"/>
                  <a:pt x="982409" y="277844"/>
                </a:cubicBezTo>
                <a:cubicBezTo>
                  <a:pt x="994410" y="298228"/>
                  <a:pt x="1000697" y="321564"/>
                  <a:pt x="1000697" y="345376"/>
                </a:cubicBezTo>
                <a:close/>
              </a:path>
            </a:pathLst>
          </a:custGeom>
          <a:solidFill>
            <a:schemeClr val="lt1"/>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49"/>
          <p:cNvSpPr/>
          <p:nvPr/>
        </p:nvSpPr>
        <p:spPr>
          <a:xfrm>
            <a:off x="-3" y="-3"/>
            <a:ext cx="75819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9" name="Google Shape;279;p149"/>
          <p:cNvPicPr preferRelativeResize="0"/>
          <p:nvPr/>
        </p:nvPicPr>
        <p:blipFill rotWithShape="1">
          <a:blip r:embed="rId4">
            <a:alphaModFix/>
          </a:blip>
          <a:srcRect/>
          <a:stretch/>
        </p:blipFill>
        <p:spPr>
          <a:xfrm>
            <a:off x="142304" y="171450"/>
            <a:ext cx="506585" cy="358140"/>
          </a:xfrm>
          <a:prstGeom prst="rect">
            <a:avLst/>
          </a:prstGeom>
          <a:noFill/>
          <a:ln>
            <a:noFill/>
          </a:ln>
        </p:spPr>
      </p:pic>
      <p:sp>
        <p:nvSpPr>
          <p:cNvPr id="280" name="Google Shape;280;p149"/>
          <p:cNvSpPr>
            <a:spLocks noGrp="1"/>
          </p:cNvSpPr>
          <p:nvPr>
            <p:ph type="pic" idx="2"/>
          </p:nvPr>
        </p:nvSpPr>
        <p:spPr>
          <a:xfrm>
            <a:off x="1574" y="1253"/>
            <a:ext cx="5042451" cy="6867933"/>
          </a:xfrm>
          <a:prstGeom prst="rect">
            <a:avLst/>
          </a:prstGeom>
          <a:noFill/>
          <a:ln>
            <a:noFill/>
          </a:ln>
        </p:spPr>
      </p:sp>
      <p:sp>
        <p:nvSpPr>
          <p:cNvPr id="281" name="Google Shape;281;p149"/>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2" name="Google Shape;282;p149"/>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rgbClr val="1263AE"/>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49"/>
          <p:cNvSpPr txBox="1">
            <a:spLocks noGrp="1"/>
          </p:cNvSpPr>
          <p:nvPr>
            <p:ph type="body" idx="3"/>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4" name="Google Shape;284;p149"/>
          <p:cNvCxnSpPr/>
          <p:nvPr/>
        </p:nvCxnSpPr>
        <p:spPr>
          <a:xfrm>
            <a:off x="9512300" y="657922"/>
            <a:ext cx="2396341"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innovation 3">
  <p:cSld name="Slide innovation 3">
    <p:spTree>
      <p:nvGrpSpPr>
        <p:cNvPr id="1" name="Shape 285"/>
        <p:cNvGrpSpPr/>
        <p:nvPr/>
      </p:nvGrpSpPr>
      <p:grpSpPr>
        <a:xfrm>
          <a:off x="0" y="0"/>
          <a:ext cx="0" cy="0"/>
          <a:chOff x="0" y="0"/>
          <a:chExt cx="0" cy="0"/>
        </a:xfrm>
      </p:grpSpPr>
      <p:sp>
        <p:nvSpPr>
          <p:cNvPr id="286" name="Google Shape;286;p150"/>
          <p:cNvSpPr/>
          <p:nvPr/>
        </p:nvSpPr>
        <p:spPr>
          <a:xfrm>
            <a:off x="0" y="1"/>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7" name="Google Shape;287;p150"/>
          <p:cNvPicPr preferRelativeResize="0"/>
          <p:nvPr/>
        </p:nvPicPr>
        <p:blipFill rotWithShape="1">
          <a:blip r:embed="rId2">
            <a:alphaModFix/>
          </a:blip>
          <a:srcRect/>
          <a:stretch/>
        </p:blipFill>
        <p:spPr>
          <a:xfrm>
            <a:off x="142304" y="171450"/>
            <a:ext cx="506585" cy="358140"/>
          </a:xfrm>
          <a:prstGeom prst="rect">
            <a:avLst/>
          </a:prstGeom>
          <a:noFill/>
          <a:ln>
            <a:noFill/>
          </a:ln>
        </p:spPr>
      </p:pic>
      <p:pic>
        <p:nvPicPr>
          <p:cNvPr id="288" name="Google Shape;288;p150"/>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289" name="Google Shape;289;p150"/>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0" name="Google Shape;290;p150"/>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150"/>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2" name="Google Shape;292;p150"/>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innovation 7">
  <p:cSld name="Slide innovation 7">
    <p:spTree>
      <p:nvGrpSpPr>
        <p:cNvPr id="1" name="Shape 293"/>
        <p:cNvGrpSpPr/>
        <p:nvPr/>
      </p:nvGrpSpPr>
      <p:grpSpPr>
        <a:xfrm>
          <a:off x="0" y="0"/>
          <a:ext cx="0" cy="0"/>
          <a:chOff x="0" y="0"/>
          <a:chExt cx="0" cy="0"/>
        </a:xfrm>
      </p:grpSpPr>
      <p:sp>
        <p:nvSpPr>
          <p:cNvPr id="294" name="Google Shape;294;p151"/>
          <p:cNvSpPr/>
          <p:nvPr/>
        </p:nvSpPr>
        <p:spPr>
          <a:xfrm>
            <a:off x="643155" y="0"/>
            <a:ext cx="11548845" cy="6858000"/>
          </a:xfrm>
          <a:prstGeom prst="rect">
            <a:avLst/>
          </a:prstGeom>
          <a:solidFill>
            <a:srgbClr val="1263AE"/>
          </a:solidFill>
          <a:ln w="12700" cap="flat" cmpd="sng">
            <a:solidFill>
              <a:srgbClr val="1B45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5" name="Google Shape;295;p151" descr="Afbeelding met persoon, buitenshuis, person&#10;&#10;Automatisch gegenereerde beschrijving"/>
          <p:cNvPicPr preferRelativeResize="0"/>
          <p:nvPr/>
        </p:nvPicPr>
        <p:blipFill rotWithShape="1">
          <a:blip r:embed="rId2">
            <a:alphaModFix amt="50000"/>
          </a:blip>
          <a:srcRect b="-213"/>
          <a:stretch/>
        </p:blipFill>
        <p:spPr>
          <a:xfrm>
            <a:off x="5816600" y="0"/>
            <a:ext cx="6375400" cy="6883662"/>
          </a:xfrm>
          <a:prstGeom prst="rect">
            <a:avLst/>
          </a:prstGeom>
          <a:noFill/>
          <a:ln>
            <a:noFill/>
          </a:ln>
        </p:spPr>
      </p:pic>
      <p:pic>
        <p:nvPicPr>
          <p:cNvPr id="296" name="Google Shape;296;p15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297" name="Google Shape;297;p151"/>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298" name="Google Shape;298;p15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299" name="Google Shape;299;p151"/>
          <p:cNvPicPr preferRelativeResize="0"/>
          <p:nvPr/>
        </p:nvPicPr>
        <p:blipFill rotWithShape="1">
          <a:blip r:embed="rId5">
            <a:alphaModFix/>
          </a:blip>
          <a:srcRect r="20253"/>
          <a:stretch/>
        </p:blipFill>
        <p:spPr>
          <a:xfrm>
            <a:off x="536574" y="0"/>
            <a:ext cx="7726230" cy="6858000"/>
          </a:xfrm>
          <a:prstGeom prst="rect">
            <a:avLst/>
          </a:prstGeom>
          <a:noFill/>
          <a:ln>
            <a:noFill/>
          </a:ln>
        </p:spPr>
      </p:pic>
      <p:sp>
        <p:nvSpPr>
          <p:cNvPr id="300" name="Google Shape;300;p151"/>
          <p:cNvSpPr/>
          <p:nvPr/>
        </p:nvSpPr>
        <p:spPr>
          <a:xfrm>
            <a:off x="0" y="-2"/>
            <a:ext cx="3309257" cy="6858001"/>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1" name="Google Shape;301;p151"/>
          <p:cNvPicPr preferRelativeResize="0"/>
          <p:nvPr/>
        </p:nvPicPr>
        <p:blipFill rotWithShape="1">
          <a:blip r:embed="rId6">
            <a:alphaModFix/>
          </a:blip>
          <a:srcRect/>
          <a:stretch/>
        </p:blipFill>
        <p:spPr>
          <a:xfrm>
            <a:off x="142304" y="171450"/>
            <a:ext cx="506585" cy="358140"/>
          </a:xfrm>
          <a:prstGeom prst="rect">
            <a:avLst/>
          </a:prstGeom>
          <a:noFill/>
          <a:ln>
            <a:noFill/>
          </a:ln>
        </p:spPr>
      </p:pic>
      <p:cxnSp>
        <p:nvCxnSpPr>
          <p:cNvPr id="302" name="Google Shape;302;p151"/>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
        <p:nvSpPr>
          <p:cNvPr id="303" name="Google Shape;303;p151"/>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4" name="Google Shape;304;p151"/>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151"/>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innovation 2">
  <p:cSld name="Slide innovation 2">
    <p:spTree>
      <p:nvGrpSpPr>
        <p:cNvPr id="1" name="Shape 306"/>
        <p:cNvGrpSpPr/>
        <p:nvPr/>
      </p:nvGrpSpPr>
      <p:grpSpPr>
        <a:xfrm>
          <a:off x="0" y="0"/>
          <a:ext cx="0" cy="0"/>
          <a:chOff x="0" y="0"/>
          <a:chExt cx="0" cy="0"/>
        </a:xfrm>
      </p:grpSpPr>
      <p:pic>
        <p:nvPicPr>
          <p:cNvPr id="307" name="Google Shape;307;p152"/>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308" name="Google Shape;308;p152"/>
          <p:cNvPicPr preferRelativeResize="0"/>
          <p:nvPr/>
        </p:nvPicPr>
        <p:blipFill rotWithShape="1">
          <a:blip r:embed="rId3">
            <a:alphaModFix/>
          </a:blip>
          <a:srcRect/>
          <a:stretch/>
        </p:blipFill>
        <p:spPr>
          <a:xfrm>
            <a:off x="248885" y="184298"/>
            <a:ext cx="287689" cy="331010"/>
          </a:xfrm>
          <a:prstGeom prst="rect">
            <a:avLst/>
          </a:prstGeom>
          <a:noFill/>
          <a:ln>
            <a:noFill/>
          </a:ln>
        </p:spPr>
      </p:pic>
      <p:pic>
        <p:nvPicPr>
          <p:cNvPr id="309" name="Google Shape;309;p152"/>
          <p:cNvPicPr preferRelativeResize="0"/>
          <p:nvPr/>
        </p:nvPicPr>
        <p:blipFill rotWithShape="1">
          <a:blip r:embed="rId4">
            <a:alphaModFix/>
          </a:blip>
          <a:srcRect/>
          <a:stretch/>
        </p:blipFill>
        <p:spPr>
          <a:xfrm>
            <a:off x="142304" y="171450"/>
            <a:ext cx="506585" cy="358140"/>
          </a:xfrm>
          <a:prstGeom prst="rect">
            <a:avLst/>
          </a:prstGeom>
          <a:noFill/>
          <a:ln>
            <a:noFill/>
          </a:ln>
        </p:spPr>
      </p:pic>
      <p:grpSp>
        <p:nvGrpSpPr>
          <p:cNvPr id="310" name="Google Shape;310;p152"/>
          <p:cNvGrpSpPr/>
          <p:nvPr/>
        </p:nvGrpSpPr>
        <p:grpSpPr>
          <a:xfrm>
            <a:off x="0" y="0"/>
            <a:ext cx="12192000" cy="7291748"/>
            <a:chOff x="0" y="0"/>
            <a:chExt cx="12192000" cy="7291748"/>
          </a:xfrm>
        </p:grpSpPr>
        <p:sp>
          <p:nvSpPr>
            <p:cNvPr id="311" name="Google Shape;311;p152"/>
            <p:cNvSpPr/>
            <p:nvPr/>
          </p:nvSpPr>
          <p:spPr>
            <a:xfrm>
              <a:off x="0" y="1"/>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12" name="Google Shape;312;p152"/>
            <p:cNvGrpSpPr/>
            <p:nvPr/>
          </p:nvGrpSpPr>
          <p:grpSpPr>
            <a:xfrm>
              <a:off x="395596" y="0"/>
              <a:ext cx="11796404" cy="7291748"/>
              <a:chOff x="395596" y="0"/>
              <a:chExt cx="11796404" cy="7291748"/>
            </a:xfrm>
          </p:grpSpPr>
          <p:pic>
            <p:nvPicPr>
              <p:cNvPr id="313" name="Google Shape;313;p152"/>
              <p:cNvPicPr preferRelativeResize="0"/>
              <p:nvPr/>
            </p:nvPicPr>
            <p:blipFill rotWithShape="1">
              <a:blip r:embed="rId5">
                <a:alphaModFix amt="50000"/>
              </a:blip>
              <a:srcRect l="47107" t="8346" r="20617" b="11461"/>
              <a:stretch/>
            </p:blipFill>
            <p:spPr>
              <a:xfrm>
                <a:off x="7285055" y="0"/>
                <a:ext cx="4906945" cy="6858000"/>
              </a:xfrm>
              <a:prstGeom prst="rect">
                <a:avLst/>
              </a:prstGeom>
              <a:noFill/>
              <a:ln>
                <a:noFill/>
              </a:ln>
            </p:spPr>
          </p:pic>
          <p:pic>
            <p:nvPicPr>
              <p:cNvPr id="314" name="Google Shape;314;p152"/>
              <p:cNvPicPr preferRelativeResize="0"/>
              <p:nvPr/>
            </p:nvPicPr>
            <p:blipFill rotWithShape="1">
              <a:blip r:embed="rId6">
                <a:alphaModFix/>
              </a:blip>
              <a:srcRect r="20253"/>
              <a:stretch/>
            </p:blipFill>
            <p:spPr>
              <a:xfrm>
                <a:off x="2107402" y="0"/>
                <a:ext cx="7726230" cy="6858000"/>
              </a:xfrm>
              <a:prstGeom prst="rect">
                <a:avLst/>
              </a:prstGeom>
              <a:noFill/>
              <a:ln>
                <a:noFill/>
              </a:ln>
            </p:spPr>
          </p:pic>
          <p:pic>
            <p:nvPicPr>
              <p:cNvPr id="315" name="Google Shape;315;p152"/>
              <p:cNvPicPr preferRelativeResize="0"/>
              <p:nvPr/>
            </p:nvPicPr>
            <p:blipFill rotWithShape="1">
              <a:blip r:embed="rId7">
                <a:alphaModFix/>
              </a:blip>
              <a:srcRect/>
              <a:stretch/>
            </p:blipFill>
            <p:spPr>
              <a:xfrm rot="5573559">
                <a:off x="5638796" y="3654424"/>
                <a:ext cx="1459549" cy="5537509"/>
              </a:xfrm>
              <a:prstGeom prst="rect">
                <a:avLst/>
              </a:prstGeom>
              <a:noFill/>
              <a:ln>
                <a:noFill/>
              </a:ln>
            </p:spPr>
          </p:pic>
          <p:pic>
            <p:nvPicPr>
              <p:cNvPr id="316" name="Google Shape;316;p152"/>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grpSp>
            <p:nvGrpSpPr>
              <p:cNvPr id="317" name="Google Shape;317;p152"/>
              <p:cNvGrpSpPr/>
              <p:nvPr/>
            </p:nvGrpSpPr>
            <p:grpSpPr>
              <a:xfrm>
                <a:off x="8408836" y="2303678"/>
                <a:ext cx="2037916" cy="2037916"/>
                <a:chOff x="8408836" y="2303678"/>
                <a:chExt cx="2037916" cy="2037916"/>
              </a:xfrm>
            </p:grpSpPr>
            <p:sp>
              <p:nvSpPr>
                <p:cNvPr id="318" name="Google Shape;318;p152"/>
                <p:cNvSpPr/>
                <p:nvPr/>
              </p:nvSpPr>
              <p:spPr>
                <a:xfrm>
                  <a:off x="8408836" y="2303678"/>
                  <a:ext cx="2037916" cy="2037916"/>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9" name="Google Shape;319;p152"/>
                <p:cNvSpPr/>
                <p:nvPr/>
              </p:nvSpPr>
              <p:spPr>
                <a:xfrm>
                  <a:off x="8791596" y="2686438"/>
                  <a:ext cx="1272396" cy="1272396"/>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320" name="Google Shape;320;p152"/>
              <p:cNvCxnSpPr/>
              <p:nvPr/>
            </p:nvCxnSpPr>
            <p:spPr>
              <a:xfrm>
                <a:off x="395596" y="2819400"/>
                <a:ext cx="0" cy="3048000"/>
              </a:xfrm>
              <a:prstGeom prst="straightConnector1">
                <a:avLst/>
              </a:prstGeom>
              <a:noFill/>
              <a:ln w="9525" cap="flat" cmpd="sng">
                <a:solidFill>
                  <a:schemeClr val="lt1"/>
                </a:solidFill>
                <a:prstDash val="solid"/>
                <a:miter lim="800000"/>
                <a:headEnd type="none" w="sm" len="sm"/>
                <a:tailEnd type="none" w="sm" len="sm"/>
              </a:ln>
            </p:spPr>
          </p:cxnSp>
          <p:cxnSp>
            <p:nvCxnSpPr>
              <p:cNvPr id="321" name="Google Shape;321;p152"/>
              <p:cNvCxnSpPr/>
              <p:nvPr/>
            </p:nvCxnSpPr>
            <p:spPr>
              <a:xfrm rot="10800000">
                <a:off x="395596" y="5220059"/>
                <a:ext cx="3933289" cy="0"/>
              </a:xfrm>
              <a:prstGeom prst="straightConnector1">
                <a:avLst/>
              </a:prstGeom>
              <a:noFill/>
              <a:ln w="9525" cap="flat" cmpd="sng">
                <a:solidFill>
                  <a:schemeClr val="lt1"/>
                </a:solidFill>
                <a:prstDash val="solid"/>
                <a:miter lim="800000"/>
                <a:headEnd type="none" w="sm" len="sm"/>
                <a:tailEnd type="none" w="sm" len="sm"/>
              </a:ln>
            </p:spPr>
          </p:cxnSp>
          <p:grpSp>
            <p:nvGrpSpPr>
              <p:cNvPr id="322" name="Google Shape;322;p152"/>
              <p:cNvGrpSpPr/>
              <p:nvPr/>
            </p:nvGrpSpPr>
            <p:grpSpPr>
              <a:xfrm>
                <a:off x="7578542" y="1603712"/>
                <a:ext cx="526377" cy="526377"/>
                <a:chOff x="7993561" y="3733197"/>
                <a:chExt cx="2037916" cy="2037916"/>
              </a:xfrm>
            </p:grpSpPr>
            <p:sp>
              <p:nvSpPr>
                <p:cNvPr id="323" name="Google Shape;323;p152"/>
                <p:cNvSpPr/>
                <p:nvPr/>
              </p:nvSpPr>
              <p:spPr>
                <a:xfrm>
                  <a:off x="7993561" y="3733197"/>
                  <a:ext cx="2037916" cy="2037916"/>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4" name="Google Shape;324;p152"/>
                <p:cNvSpPr/>
                <p:nvPr/>
              </p:nvSpPr>
              <p:spPr>
                <a:xfrm>
                  <a:off x="8376321" y="4115957"/>
                  <a:ext cx="1272396" cy="1272396"/>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grpSp>
      <p:pic>
        <p:nvPicPr>
          <p:cNvPr id="325" name="Google Shape;325;p152"/>
          <p:cNvPicPr preferRelativeResize="0"/>
          <p:nvPr/>
        </p:nvPicPr>
        <p:blipFill rotWithShape="1">
          <a:blip r:embed="rId4">
            <a:alphaModFix/>
          </a:blip>
          <a:srcRect/>
          <a:stretch/>
        </p:blipFill>
        <p:spPr>
          <a:xfrm>
            <a:off x="137512" y="172528"/>
            <a:ext cx="506585" cy="358140"/>
          </a:xfrm>
          <a:prstGeom prst="rect">
            <a:avLst/>
          </a:prstGeom>
          <a:noFill/>
          <a:ln>
            <a:noFill/>
          </a:ln>
        </p:spPr>
      </p:pic>
      <p:sp>
        <p:nvSpPr>
          <p:cNvPr id="326" name="Google Shape;326;p152"/>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7" name="Google Shape;327;p152"/>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152"/>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9" name="Google Shape;329;p152"/>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innovation">
  <p:cSld name="Slide innovation">
    <p:spTree>
      <p:nvGrpSpPr>
        <p:cNvPr id="1" name="Shape 330"/>
        <p:cNvGrpSpPr/>
        <p:nvPr/>
      </p:nvGrpSpPr>
      <p:grpSpPr>
        <a:xfrm>
          <a:off x="0" y="0"/>
          <a:ext cx="0" cy="0"/>
          <a:chOff x="0" y="0"/>
          <a:chExt cx="0" cy="0"/>
        </a:xfrm>
      </p:grpSpPr>
      <p:pic>
        <p:nvPicPr>
          <p:cNvPr id="331" name="Google Shape;331;p153"/>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332" name="Google Shape;332;p153"/>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333" name="Google Shape;333;p153"/>
          <p:cNvSpPr/>
          <p:nvPr/>
        </p:nvSpPr>
        <p:spPr>
          <a:xfrm>
            <a:off x="0" y="0"/>
            <a:ext cx="6656967"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4" name="Google Shape;334;p153"/>
          <p:cNvPicPr preferRelativeResize="0"/>
          <p:nvPr/>
        </p:nvPicPr>
        <p:blipFill rotWithShape="1">
          <a:blip r:embed="rId4">
            <a:alphaModFix/>
          </a:blip>
          <a:srcRect/>
          <a:stretch/>
        </p:blipFill>
        <p:spPr>
          <a:xfrm>
            <a:off x="142304" y="171450"/>
            <a:ext cx="506585" cy="358140"/>
          </a:xfrm>
          <a:prstGeom prst="rect">
            <a:avLst/>
          </a:prstGeom>
          <a:noFill/>
          <a:ln>
            <a:noFill/>
          </a:ln>
        </p:spPr>
      </p:pic>
      <p:pic>
        <p:nvPicPr>
          <p:cNvPr id="335" name="Google Shape;335;p153" descr="Une image contenant capture d’écran, conception&#10;&#10;Description générée automatiquement"/>
          <p:cNvPicPr preferRelativeResize="0"/>
          <p:nvPr/>
        </p:nvPicPr>
        <p:blipFill rotWithShape="1">
          <a:blip r:embed="rId5">
            <a:alphaModFix/>
          </a:blip>
          <a:srcRect l="37459" t="30263" r="51114" b="31086"/>
          <a:stretch/>
        </p:blipFill>
        <p:spPr>
          <a:xfrm>
            <a:off x="11536502" y="2622367"/>
            <a:ext cx="655498" cy="1568409"/>
          </a:xfrm>
          <a:prstGeom prst="rect">
            <a:avLst/>
          </a:prstGeom>
          <a:noFill/>
          <a:ln>
            <a:noFill/>
          </a:ln>
        </p:spPr>
      </p:pic>
      <p:sp>
        <p:nvSpPr>
          <p:cNvPr id="336" name="Google Shape;336;p15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1263AE"/>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7" name="Google Shape;337;p15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15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1263AE"/>
              </a:buClr>
              <a:buSzPts val="960"/>
              <a:buFont typeface="Montserrat"/>
              <a:buNone/>
              <a:defRPr sz="1200" b="1">
                <a:solidFill>
                  <a:srgbClr val="1263AE"/>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9" name="Google Shape;339;p153"/>
          <p:cNvCxnSpPr/>
          <p:nvPr/>
        </p:nvCxnSpPr>
        <p:spPr>
          <a:xfrm>
            <a:off x="279918" y="657922"/>
            <a:ext cx="607008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title - Products and services">
  <p:cSld name="Slide title - Products and services">
    <p:bg>
      <p:bgPr>
        <a:solidFill>
          <a:srgbClr val="F58D6A"/>
        </a:solidFill>
        <a:effectLst/>
      </p:bgPr>
    </p:bg>
    <p:spTree>
      <p:nvGrpSpPr>
        <p:cNvPr id="1" name="Shape 340"/>
        <p:cNvGrpSpPr/>
        <p:nvPr/>
      </p:nvGrpSpPr>
      <p:grpSpPr>
        <a:xfrm>
          <a:off x="0" y="0"/>
          <a:ext cx="0" cy="0"/>
          <a:chOff x="0" y="0"/>
          <a:chExt cx="0" cy="0"/>
        </a:xfrm>
      </p:grpSpPr>
      <p:pic>
        <p:nvPicPr>
          <p:cNvPr id="341" name="Google Shape;341;p154"/>
          <p:cNvPicPr preferRelativeResize="0"/>
          <p:nvPr/>
        </p:nvPicPr>
        <p:blipFill rotWithShape="1">
          <a:blip r:embed="rId2">
            <a:alphaModFix/>
          </a:blip>
          <a:srcRect/>
          <a:stretch/>
        </p:blipFill>
        <p:spPr>
          <a:xfrm>
            <a:off x="522448" y="6144490"/>
            <a:ext cx="315752" cy="363299"/>
          </a:xfrm>
          <a:prstGeom prst="rect">
            <a:avLst/>
          </a:prstGeom>
          <a:noFill/>
          <a:ln>
            <a:noFill/>
          </a:ln>
        </p:spPr>
      </p:pic>
      <p:sp>
        <p:nvSpPr>
          <p:cNvPr id="342" name="Google Shape;342;p154"/>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154"/>
          <p:cNvSpPr txBox="1">
            <a:spLocks noGrp="1"/>
          </p:cNvSpPr>
          <p:nvPr>
            <p:ph type="title"/>
          </p:nvPr>
        </p:nvSpPr>
        <p:spPr>
          <a:xfrm>
            <a:off x="1644650" y="831484"/>
            <a:ext cx="955675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p:bg>
      <p:bgPr>
        <a:solidFill>
          <a:schemeClr val="lt1"/>
        </a:solidFill>
        <a:effectLst/>
      </p:bgPr>
    </p:bg>
    <p:spTree>
      <p:nvGrpSpPr>
        <p:cNvPr id="1" name="Shape 344"/>
        <p:cNvGrpSpPr/>
        <p:nvPr/>
      </p:nvGrpSpPr>
      <p:grpSpPr>
        <a:xfrm>
          <a:off x="0" y="0"/>
          <a:ext cx="0" cy="0"/>
          <a:chOff x="0" y="0"/>
          <a:chExt cx="0" cy="0"/>
        </a:xfrm>
      </p:grpSpPr>
      <p:sp>
        <p:nvSpPr>
          <p:cNvPr id="345" name="Google Shape;345;p155"/>
          <p:cNvSpPr/>
          <p:nvPr/>
        </p:nvSpPr>
        <p:spPr>
          <a:xfrm>
            <a:off x="0" y="0"/>
            <a:ext cx="5823430" cy="6858000"/>
          </a:xfrm>
          <a:prstGeom prst="rect">
            <a:avLst/>
          </a:prstGeom>
          <a:solidFill>
            <a:srgbClr val="F58D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46" name="Google Shape;346;p155"/>
          <p:cNvCxnSpPr/>
          <p:nvPr/>
        </p:nvCxnSpPr>
        <p:spPr>
          <a:xfrm>
            <a:off x="279918" y="657922"/>
            <a:ext cx="5234617" cy="0"/>
          </a:xfrm>
          <a:prstGeom prst="straightConnector1">
            <a:avLst/>
          </a:prstGeom>
          <a:noFill/>
          <a:ln w="9525" cap="flat" cmpd="sng">
            <a:solidFill>
              <a:schemeClr val="lt1"/>
            </a:solidFill>
            <a:prstDash val="solid"/>
            <a:miter lim="800000"/>
            <a:headEnd type="none" w="sm" len="sm"/>
            <a:tailEnd type="none" w="sm" len="sm"/>
          </a:ln>
        </p:spPr>
      </p:cxnSp>
      <p:pic>
        <p:nvPicPr>
          <p:cNvPr id="347" name="Google Shape;347;p155"/>
          <p:cNvPicPr preferRelativeResize="0"/>
          <p:nvPr/>
        </p:nvPicPr>
        <p:blipFill rotWithShape="1">
          <a:blip r:embed="rId2">
            <a:alphaModFix/>
          </a:blip>
          <a:srcRect/>
          <a:stretch/>
        </p:blipFill>
        <p:spPr>
          <a:xfrm>
            <a:off x="142304" y="171450"/>
            <a:ext cx="506585" cy="358140"/>
          </a:xfrm>
          <a:prstGeom prst="rect">
            <a:avLst/>
          </a:prstGeom>
          <a:noFill/>
          <a:ln>
            <a:noFill/>
          </a:ln>
        </p:spPr>
      </p:pic>
      <p:pic>
        <p:nvPicPr>
          <p:cNvPr id="348" name="Google Shape;348;p155"/>
          <p:cNvPicPr preferRelativeResize="0"/>
          <p:nvPr/>
        </p:nvPicPr>
        <p:blipFill rotWithShape="1">
          <a:blip r:embed="rId3">
            <a:alphaModFix/>
          </a:blip>
          <a:srcRect l="42197" r="42971"/>
          <a:stretch/>
        </p:blipFill>
        <p:spPr>
          <a:xfrm rot="6010382">
            <a:off x="2031038" y="3444577"/>
            <a:ext cx="1459549" cy="5537509"/>
          </a:xfrm>
          <a:prstGeom prst="rect">
            <a:avLst/>
          </a:prstGeom>
          <a:noFill/>
          <a:ln>
            <a:noFill/>
          </a:ln>
        </p:spPr>
      </p:pic>
      <p:pic>
        <p:nvPicPr>
          <p:cNvPr id="349" name="Google Shape;349;p155" descr="Une image contenant cœur, conception&#10;&#10;Description générée automatiquement"/>
          <p:cNvPicPr preferRelativeResize="0"/>
          <p:nvPr/>
        </p:nvPicPr>
        <p:blipFill rotWithShape="1">
          <a:blip r:embed="rId4">
            <a:alphaModFix/>
          </a:blip>
          <a:srcRect l="30794" t="17819" r="51379" b="18338"/>
          <a:stretch/>
        </p:blipFill>
        <p:spPr>
          <a:xfrm>
            <a:off x="11535507" y="2578608"/>
            <a:ext cx="656493" cy="1661890"/>
          </a:xfrm>
          <a:prstGeom prst="rect">
            <a:avLst/>
          </a:prstGeom>
          <a:noFill/>
          <a:ln>
            <a:noFill/>
          </a:ln>
        </p:spPr>
      </p:pic>
      <p:sp>
        <p:nvSpPr>
          <p:cNvPr id="350" name="Google Shape;350;p15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F58E6C"/>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1" name="Google Shape;351;p15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F58E6C"/>
              </a:buClr>
              <a:buSzPts val="960"/>
              <a:buFont typeface="Montserrat"/>
              <a:buNone/>
              <a:defRPr sz="1200" b="1">
                <a:solidFill>
                  <a:srgbClr val="F58E6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15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offers 2">
  <p:cSld name="Slide offers 2">
    <p:spTree>
      <p:nvGrpSpPr>
        <p:cNvPr id="1" name="Shape 353"/>
        <p:cNvGrpSpPr/>
        <p:nvPr/>
      </p:nvGrpSpPr>
      <p:grpSpPr>
        <a:xfrm>
          <a:off x="0" y="0"/>
          <a:ext cx="0" cy="0"/>
          <a:chOff x="0" y="0"/>
          <a:chExt cx="0" cy="0"/>
        </a:xfrm>
      </p:grpSpPr>
      <p:sp>
        <p:nvSpPr>
          <p:cNvPr id="354" name="Google Shape;354;p156"/>
          <p:cNvSpPr/>
          <p:nvPr/>
        </p:nvSpPr>
        <p:spPr>
          <a:xfrm>
            <a:off x="0" y="-7447"/>
            <a:ext cx="12192000" cy="6858000"/>
          </a:xfrm>
          <a:prstGeom prst="rect">
            <a:avLst/>
          </a:prstGeom>
          <a:gradFill>
            <a:gsLst>
              <a:gs pos="0">
                <a:srgbClr val="8C3624"/>
              </a:gs>
              <a:gs pos="50000">
                <a:srgbClr val="CB4E35"/>
              </a:gs>
              <a:gs pos="100000">
                <a:srgbClr val="F35E4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5" name="Google Shape;355;p156"/>
          <p:cNvPicPr preferRelativeResize="0"/>
          <p:nvPr/>
        </p:nvPicPr>
        <p:blipFill rotWithShape="1">
          <a:blip r:embed="rId2">
            <a:alphaModFix amt="50000"/>
          </a:blip>
          <a:srcRect/>
          <a:stretch/>
        </p:blipFill>
        <p:spPr>
          <a:xfrm>
            <a:off x="7467600" y="0"/>
            <a:ext cx="4724400" cy="6852537"/>
          </a:xfrm>
          <a:prstGeom prst="rect">
            <a:avLst/>
          </a:prstGeom>
          <a:noFill/>
          <a:ln>
            <a:noFill/>
          </a:ln>
        </p:spPr>
      </p:pic>
      <p:sp>
        <p:nvSpPr>
          <p:cNvPr id="356" name="Google Shape;356;p156"/>
          <p:cNvSpPr/>
          <p:nvPr/>
        </p:nvSpPr>
        <p:spPr>
          <a:xfrm rot="5400000">
            <a:off x="1684990" y="-1714293"/>
            <a:ext cx="6865663" cy="10275789"/>
          </a:xfrm>
          <a:custGeom>
            <a:avLst/>
            <a:gdLst/>
            <a:ahLst/>
            <a:cxnLst/>
            <a:rect l="l" t="t" r="r" b="b"/>
            <a:pathLst>
              <a:path w="642791" h="993019" extrusionOk="0">
                <a:moveTo>
                  <a:pt x="642462" y="162906"/>
                </a:moveTo>
                <a:cubicBezTo>
                  <a:pt x="641578" y="439713"/>
                  <a:pt x="643430" y="691359"/>
                  <a:pt x="642546" y="993019"/>
                </a:cubicBezTo>
                <a:lnTo>
                  <a:pt x="873" y="989593"/>
                </a:lnTo>
                <a:cubicBezTo>
                  <a:pt x="1221" y="740305"/>
                  <a:pt x="1340" y="341734"/>
                  <a:pt x="0" y="175371"/>
                </a:cubicBezTo>
                <a:lnTo>
                  <a:pt x="281769" y="13872"/>
                </a:lnTo>
                <a:cubicBezTo>
                  <a:pt x="313854" y="-4625"/>
                  <a:pt x="353365" y="-4625"/>
                  <a:pt x="385448" y="13872"/>
                </a:cubicBezTo>
                <a:lnTo>
                  <a:pt x="642462" y="162906"/>
                </a:lnTo>
                <a:close/>
              </a:path>
            </a:pathLst>
          </a:custGeom>
          <a:solidFill>
            <a:srgbClr val="E6654C"/>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357" name="Google Shape;357;p156"/>
          <p:cNvPicPr preferRelativeResize="0"/>
          <p:nvPr/>
        </p:nvPicPr>
        <p:blipFill rotWithShape="1">
          <a:blip r:embed="rId3">
            <a:alphaModFix/>
          </a:blip>
          <a:srcRect/>
          <a:stretch/>
        </p:blipFill>
        <p:spPr>
          <a:xfrm>
            <a:off x="248885" y="184298"/>
            <a:ext cx="287689" cy="331010"/>
          </a:xfrm>
          <a:prstGeom prst="rect">
            <a:avLst/>
          </a:prstGeom>
          <a:noFill/>
          <a:ln>
            <a:noFill/>
          </a:ln>
        </p:spPr>
      </p:pic>
      <p:pic>
        <p:nvPicPr>
          <p:cNvPr id="358" name="Google Shape;358;p156"/>
          <p:cNvPicPr preferRelativeResize="0"/>
          <p:nvPr/>
        </p:nvPicPr>
        <p:blipFill rotWithShape="1">
          <a:blip r:embed="rId4">
            <a:alphaModFix/>
          </a:blip>
          <a:srcRect/>
          <a:stretch/>
        </p:blipFill>
        <p:spPr>
          <a:xfrm rot="-5400000">
            <a:off x="10694223" y="3040847"/>
            <a:ext cx="2219247" cy="776307"/>
          </a:xfrm>
          <a:prstGeom prst="rect">
            <a:avLst/>
          </a:prstGeom>
          <a:noFill/>
          <a:ln>
            <a:noFill/>
          </a:ln>
        </p:spPr>
      </p:pic>
      <p:pic>
        <p:nvPicPr>
          <p:cNvPr id="359" name="Google Shape;359;p156"/>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360" name="Google Shape;360;p156"/>
          <p:cNvPicPr preferRelativeResize="0"/>
          <p:nvPr/>
        </p:nvPicPr>
        <p:blipFill rotWithShape="1">
          <a:blip r:embed="rId6">
            <a:alphaModFix/>
          </a:blip>
          <a:srcRect/>
          <a:stretch/>
        </p:blipFill>
        <p:spPr>
          <a:xfrm rot="2544339">
            <a:off x="8510187" y="446526"/>
            <a:ext cx="1865554" cy="6858000"/>
          </a:xfrm>
          <a:prstGeom prst="rect">
            <a:avLst/>
          </a:prstGeom>
          <a:noFill/>
          <a:ln>
            <a:noFill/>
          </a:ln>
        </p:spPr>
      </p:pic>
      <p:sp>
        <p:nvSpPr>
          <p:cNvPr id="361" name="Google Shape;361;p15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2" name="Google Shape;362;p15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15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4" name="Google Shape;364;p156"/>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offers 3">
  <p:cSld name="Slide offers 3">
    <p:spTree>
      <p:nvGrpSpPr>
        <p:cNvPr id="1" name="Shape 365"/>
        <p:cNvGrpSpPr/>
        <p:nvPr/>
      </p:nvGrpSpPr>
      <p:grpSpPr>
        <a:xfrm>
          <a:off x="0" y="0"/>
          <a:ext cx="0" cy="0"/>
          <a:chOff x="0" y="0"/>
          <a:chExt cx="0" cy="0"/>
        </a:xfrm>
      </p:grpSpPr>
      <p:pic>
        <p:nvPicPr>
          <p:cNvPr id="366" name="Google Shape;366;p157"/>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367" name="Google Shape;367;p157"/>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368" name="Google Shape;368;p157"/>
          <p:cNvSpPr/>
          <p:nvPr/>
        </p:nvSpPr>
        <p:spPr>
          <a:xfrm>
            <a:off x="0" y="0"/>
            <a:ext cx="12192000" cy="6858000"/>
          </a:xfrm>
          <a:prstGeom prst="rect">
            <a:avLst/>
          </a:prstGeom>
          <a:solidFill>
            <a:srgbClr val="1349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9" name="Google Shape;369;p157"/>
          <p:cNvPicPr preferRelativeResize="0"/>
          <p:nvPr/>
        </p:nvPicPr>
        <p:blipFill rotWithShape="1">
          <a:blip r:embed="rId4">
            <a:alphaModFix amt="50000"/>
          </a:blip>
          <a:srcRect/>
          <a:stretch/>
        </p:blipFill>
        <p:spPr>
          <a:xfrm rot="-5400000">
            <a:off x="6584952" y="1250944"/>
            <a:ext cx="6857999" cy="4356103"/>
          </a:xfrm>
          <a:prstGeom prst="rect">
            <a:avLst/>
          </a:prstGeom>
          <a:noFill/>
          <a:ln>
            <a:noFill/>
          </a:ln>
        </p:spPr>
      </p:pic>
      <p:pic>
        <p:nvPicPr>
          <p:cNvPr id="370" name="Google Shape;370;p157"/>
          <p:cNvPicPr preferRelativeResize="0"/>
          <p:nvPr/>
        </p:nvPicPr>
        <p:blipFill rotWithShape="1">
          <a:blip r:embed="rId5">
            <a:alphaModFix/>
          </a:blip>
          <a:srcRect/>
          <a:stretch/>
        </p:blipFill>
        <p:spPr>
          <a:xfrm rot="-5400000">
            <a:off x="2328201" y="-781408"/>
            <a:ext cx="6857997" cy="8420811"/>
          </a:xfrm>
          <a:prstGeom prst="rect">
            <a:avLst/>
          </a:prstGeom>
          <a:noFill/>
          <a:ln>
            <a:noFill/>
          </a:ln>
        </p:spPr>
      </p:pic>
      <p:pic>
        <p:nvPicPr>
          <p:cNvPr id="371" name="Google Shape;371;p157"/>
          <p:cNvPicPr preferRelativeResize="0"/>
          <p:nvPr/>
        </p:nvPicPr>
        <p:blipFill rotWithShape="1">
          <a:blip r:embed="rId6">
            <a:alphaModFix/>
          </a:blip>
          <a:srcRect/>
          <a:stretch/>
        </p:blipFill>
        <p:spPr>
          <a:xfrm rot="2153243">
            <a:off x="8762073" y="236149"/>
            <a:ext cx="1865554" cy="6858000"/>
          </a:xfrm>
          <a:prstGeom prst="rect">
            <a:avLst/>
          </a:prstGeom>
          <a:noFill/>
          <a:ln>
            <a:noFill/>
          </a:ln>
        </p:spPr>
      </p:pic>
      <p:pic>
        <p:nvPicPr>
          <p:cNvPr id="372" name="Google Shape;372;p157"/>
          <p:cNvPicPr preferRelativeResize="0"/>
          <p:nvPr/>
        </p:nvPicPr>
        <p:blipFill rotWithShape="1">
          <a:blip r:embed="rId7">
            <a:alphaModFix/>
          </a:blip>
          <a:srcRect/>
          <a:stretch/>
        </p:blipFill>
        <p:spPr>
          <a:xfrm>
            <a:off x="142304" y="171450"/>
            <a:ext cx="506585" cy="358140"/>
          </a:xfrm>
          <a:prstGeom prst="rect">
            <a:avLst/>
          </a:prstGeom>
          <a:noFill/>
          <a:ln>
            <a:noFill/>
          </a:ln>
        </p:spPr>
      </p:pic>
      <p:pic>
        <p:nvPicPr>
          <p:cNvPr id="373" name="Google Shape;373;p157"/>
          <p:cNvPicPr preferRelativeResize="0"/>
          <p:nvPr/>
        </p:nvPicPr>
        <p:blipFill rotWithShape="1">
          <a:blip r:embed="rId2">
            <a:alphaModFix/>
          </a:blip>
          <a:srcRect/>
          <a:stretch/>
        </p:blipFill>
        <p:spPr>
          <a:xfrm rot="-5400000">
            <a:off x="10694223" y="3040847"/>
            <a:ext cx="2219247" cy="776307"/>
          </a:xfrm>
          <a:prstGeom prst="rect">
            <a:avLst/>
          </a:prstGeom>
          <a:noFill/>
          <a:ln>
            <a:noFill/>
          </a:ln>
        </p:spPr>
      </p:pic>
      <p:sp>
        <p:nvSpPr>
          <p:cNvPr id="374" name="Google Shape;374;p157"/>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5" name="Google Shape;375;p157"/>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157"/>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7" name="Google Shape;377;p157"/>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5_contenu">
  <p:cSld name="45_contenu">
    <p:spTree>
      <p:nvGrpSpPr>
        <p:cNvPr id="1" name="Shape 378"/>
        <p:cNvGrpSpPr/>
        <p:nvPr/>
      </p:nvGrpSpPr>
      <p:grpSpPr>
        <a:xfrm>
          <a:off x="0" y="0"/>
          <a:ext cx="0" cy="0"/>
          <a:chOff x="0" y="0"/>
          <a:chExt cx="0" cy="0"/>
        </a:xfrm>
      </p:grpSpPr>
      <p:sp>
        <p:nvSpPr>
          <p:cNvPr id="379" name="Google Shape;379;p15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0" name="Google Shape;380;p159" descr="Une image contenant grille&#10;&#10;Description générée automatiquement"/>
          <p:cNvPicPr preferRelativeResize="0"/>
          <p:nvPr/>
        </p:nvPicPr>
        <p:blipFill rotWithShape="1">
          <a:blip r:embed="rId2">
            <a:alphaModFix amt="50000"/>
          </a:blip>
          <a:srcRect/>
          <a:stretch/>
        </p:blipFill>
        <p:spPr>
          <a:xfrm rot="-5400000">
            <a:off x="6963519" y="1625010"/>
            <a:ext cx="6838249" cy="3607581"/>
          </a:xfrm>
          <a:prstGeom prst="rect">
            <a:avLst/>
          </a:prstGeom>
          <a:noFill/>
          <a:ln>
            <a:noFill/>
          </a:ln>
        </p:spPr>
      </p:pic>
      <p:sp>
        <p:nvSpPr>
          <p:cNvPr id="381" name="Google Shape;381;p159"/>
          <p:cNvSpPr/>
          <p:nvPr/>
        </p:nvSpPr>
        <p:spPr>
          <a:xfrm rot="5400000">
            <a:off x="2012423" y="-2053932"/>
            <a:ext cx="6912853" cy="10929204"/>
          </a:xfrm>
          <a:custGeom>
            <a:avLst/>
            <a:gdLst/>
            <a:ahLst/>
            <a:cxnLst/>
            <a:rect l="l" t="t" r="r" b="b"/>
            <a:pathLst>
              <a:path w="629736" h="1027649" extrusionOk="0">
                <a:moveTo>
                  <a:pt x="629736" y="172459"/>
                </a:moveTo>
                <a:cubicBezTo>
                  <a:pt x="628852" y="449266"/>
                  <a:pt x="629547" y="725989"/>
                  <a:pt x="628663" y="1027649"/>
                </a:cubicBezTo>
                <a:lnTo>
                  <a:pt x="3765" y="1027209"/>
                </a:lnTo>
                <a:cubicBezTo>
                  <a:pt x="4113" y="777921"/>
                  <a:pt x="1340" y="325016"/>
                  <a:pt x="0" y="158653"/>
                </a:cubicBezTo>
                <a:lnTo>
                  <a:pt x="252267" y="13872"/>
                </a:lnTo>
                <a:cubicBezTo>
                  <a:pt x="284352" y="-4625"/>
                  <a:pt x="323863" y="-4625"/>
                  <a:pt x="355946" y="13872"/>
                </a:cubicBezTo>
                <a:lnTo>
                  <a:pt x="629736" y="172459"/>
                </a:lnTo>
                <a:close/>
              </a:path>
            </a:pathLst>
          </a:custGeom>
          <a:solidFill>
            <a:schemeClr val="dk1"/>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382" name="Google Shape;382;p159"/>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383" name="Google Shape;383;p159"/>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384" name="Google Shape;384;p159"/>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385" name="Google Shape;385;p159"/>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386" name="Google Shape;386;p159" descr="Une image contenant conception&#10;&#10;Description générée automatiquement avec une confiance moyenne"/>
          <p:cNvPicPr preferRelativeResize="0"/>
          <p:nvPr/>
        </p:nvPicPr>
        <p:blipFill rotWithShape="1">
          <a:blip r:embed="rId6">
            <a:alphaModFix/>
          </a:blip>
          <a:srcRect/>
          <a:stretch/>
        </p:blipFill>
        <p:spPr>
          <a:xfrm rot="5400000">
            <a:off x="-987781" y="3924301"/>
            <a:ext cx="3898123" cy="2028838"/>
          </a:xfrm>
          <a:prstGeom prst="rect">
            <a:avLst/>
          </a:prstGeom>
          <a:noFill/>
          <a:ln>
            <a:noFill/>
          </a:ln>
        </p:spPr>
      </p:pic>
      <p:sp>
        <p:nvSpPr>
          <p:cNvPr id="387" name="Google Shape;387;p159"/>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8" name="Google Shape;388;p159"/>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159"/>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0" name="Google Shape;390;p159"/>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title - General">
  <p:cSld name="slide title - General">
    <p:spTree>
      <p:nvGrpSpPr>
        <p:cNvPr id="1" name="Shape 34"/>
        <p:cNvGrpSpPr/>
        <p:nvPr/>
      </p:nvGrpSpPr>
      <p:grpSpPr>
        <a:xfrm>
          <a:off x="0" y="0"/>
          <a:ext cx="0" cy="0"/>
          <a:chOff x="0" y="0"/>
          <a:chExt cx="0" cy="0"/>
        </a:xfrm>
      </p:grpSpPr>
      <p:sp>
        <p:nvSpPr>
          <p:cNvPr id="35" name="Google Shape;35;p135"/>
          <p:cNvSpPr/>
          <p:nvPr/>
        </p:nvSpPr>
        <p:spPr>
          <a:xfrm>
            <a:off x="0" y="1"/>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 name="Google Shape;36;p135"/>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5"/>
          <p:cNvSpPr txBox="1">
            <a:spLocks noGrp="1"/>
          </p:cNvSpPr>
          <p:nvPr>
            <p:ph type="title"/>
          </p:nvPr>
        </p:nvSpPr>
        <p:spPr>
          <a:xfrm>
            <a:off x="1644650" y="831484"/>
            <a:ext cx="938530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135"/>
          <p:cNvPicPr preferRelativeResize="0"/>
          <p:nvPr/>
        </p:nvPicPr>
        <p:blipFill rotWithShape="1">
          <a:blip r:embed="rId2">
            <a:alphaModFix/>
          </a:blip>
          <a:srcRect/>
          <a:stretch/>
        </p:blipFill>
        <p:spPr>
          <a:xfrm>
            <a:off x="522448" y="6144490"/>
            <a:ext cx="315752" cy="3632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title - Client succes and partnership ">
  <p:cSld name="Slide title - Client succes and partnership ">
    <p:spTree>
      <p:nvGrpSpPr>
        <p:cNvPr id="1" name="Shape 391"/>
        <p:cNvGrpSpPr/>
        <p:nvPr/>
      </p:nvGrpSpPr>
      <p:grpSpPr>
        <a:xfrm>
          <a:off x="0" y="0"/>
          <a:ext cx="0" cy="0"/>
          <a:chOff x="0" y="0"/>
          <a:chExt cx="0" cy="0"/>
        </a:xfrm>
      </p:grpSpPr>
      <p:sp>
        <p:nvSpPr>
          <p:cNvPr id="392" name="Google Shape;392;p160"/>
          <p:cNvSpPr/>
          <p:nvPr/>
        </p:nvSpPr>
        <p:spPr>
          <a:xfrm>
            <a:off x="-78333" y="-8586"/>
            <a:ext cx="12270334" cy="7032434"/>
          </a:xfrm>
          <a:prstGeom prst="rect">
            <a:avLst/>
          </a:prstGeom>
          <a:solidFill>
            <a:srgbClr val="4D89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93" name="Google Shape;393;p160"/>
          <p:cNvPicPr preferRelativeResize="0"/>
          <p:nvPr/>
        </p:nvPicPr>
        <p:blipFill rotWithShape="1">
          <a:blip r:embed="rId2">
            <a:alphaModFix/>
          </a:blip>
          <a:srcRect/>
          <a:stretch/>
        </p:blipFill>
        <p:spPr>
          <a:xfrm>
            <a:off x="522448" y="6144490"/>
            <a:ext cx="315752" cy="363299"/>
          </a:xfrm>
          <a:prstGeom prst="rect">
            <a:avLst/>
          </a:prstGeom>
          <a:noFill/>
          <a:ln>
            <a:noFill/>
          </a:ln>
        </p:spPr>
      </p:pic>
      <p:sp>
        <p:nvSpPr>
          <p:cNvPr id="394" name="Google Shape;394;p160"/>
          <p:cNvSpPr txBox="1">
            <a:spLocks noGrp="1"/>
          </p:cNvSpPr>
          <p:nvPr>
            <p:ph type="title"/>
          </p:nvPr>
        </p:nvSpPr>
        <p:spPr>
          <a:xfrm>
            <a:off x="1644650" y="831484"/>
            <a:ext cx="951865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p160"/>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clients succes and partnerships 5">
  <p:cSld name="Slide clients succes and partnerships 5">
    <p:spTree>
      <p:nvGrpSpPr>
        <p:cNvPr id="1" name="Shape 396"/>
        <p:cNvGrpSpPr/>
        <p:nvPr/>
      </p:nvGrpSpPr>
      <p:grpSpPr>
        <a:xfrm>
          <a:off x="0" y="0"/>
          <a:ext cx="0" cy="0"/>
          <a:chOff x="0" y="0"/>
          <a:chExt cx="0" cy="0"/>
        </a:xfrm>
      </p:grpSpPr>
      <p:sp>
        <p:nvSpPr>
          <p:cNvPr id="397" name="Google Shape;397;p161"/>
          <p:cNvSpPr/>
          <p:nvPr/>
        </p:nvSpPr>
        <p:spPr>
          <a:xfrm>
            <a:off x="0" y="0"/>
            <a:ext cx="12192000" cy="6858000"/>
          </a:xfrm>
          <a:prstGeom prst="rect">
            <a:avLst/>
          </a:prstGeom>
          <a:solidFill>
            <a:srgbClr val="4C8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98" name="Google Shape;398;p161" descr="Une image contenant dôme, bâtiment, Symétrie, ciel&#10;&#10;Description générée automatiquement"/>
          <p:cNvPicPr preferRelativeResize="0"/>
          <p:nvPr/>
        </p:nvPicPr>
        <p:blipFill rotWithShape="1">
          <a:blip r:embed="rId2">
            <a:alphaModFix amt="50000"/>
          </a:blip>
          <a:srcRect/>
          <a:stretch/>
        </p:blipFill>
        <p:spPr>
          <a:xfrm>
            <a:off x="8769350" y="0"/>
            <a:ext cx="3422650" cy="6858000"/>
          </a:xfrm>
          <a:prstGeom prst="rect">
            <a:avLst/>
          </a:prstGeom>
          <a:noFill/>
          <a:ln>
            <a:noFill/>
          </a:ln>
        </p:spPr>
      </p:pic>
      <p:sp>
        <p:nvSpPr>
          <p:cNvPr id="399" name="Google Shape;399;p161"/>
          <p:cNvSpPr/>
          <p:nvPr/>
        </p:nvSpPr>
        <p:spPr>
          <a:xfrm rot="5400000">
            <a:off x="2043994"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00" name="Google Shape;400;p16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01" name="Google Shape;401;p161"/>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02" name="Google Shape;402;p16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03" name="Google Shape;403;p161"/>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404" name="Google Shape;404;p161" descr="Une image contenant conception&#10;&#10;Description générée automatiquement avec une confiance moyenne"/>
          <p:cNvPicPr preferRelativeResize="0"/>
          <p:nvPr/>
        </p:nvPicPr>
        <p:blipFill rotWithShape="1">
          <a:blip r:embed="rId6">
            <a:alphaModFix/>
          </a:blip>
          <a:srcRect l="19845" t="6280" r="36270" b="63767"/>
          <a:stretch/>
        </p:blipFill>
        <p:spPr>
          <a:xfrm>
            <a:off x="4962171" y="3364637"/>
            <a:ext cx="7223139" cy="3487405"/>
          </a:xfrm>
          <a:prstGeom prst="rect">
            <a:avLst/>
          </a:prstGeom>
          <a:noFill/>
          <a:ln>
            <a:noFill/>
          </a:ln>
        </p:spPr>
      </p:pic>
      <p:sp>
        <p:nvSpPr>
          <p:cNvPr id="405" name="Google Shape;405;p161"/>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6" name="Google Shape;406;p161"/>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161"/>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8" name="Google Shape;408;p161"/>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clients succes and partnerships 4">
  <p:cSld name="Slide clients succes and partnerships 4">
    <p:spTree>
      <p:nvGrpSpPr>
        <p:cNvPr id="1" name="Shape 409"/>
        <p:cNvGrpSpPr/>
        <p:nvPr/>
      </p:nvGrpSpPr>
      <p:grpSpPr>
        <a:xfrm>
          <a:off x="0" y="0"/>
          <a:ext cx="0" cy="0"/>
          <a:chOff x="0" y="0"/>
          <a:chExt cx="0" cy="0"/>
        </a:xfrm>
      </p:grpSpPr>
      <p:pic>
        <p:nvPicPr>
          <p:cNvPr id="410" name="Google Shape;410;p162" descr="Une image contenant personne, habits, intérieur, tableau blanc&#10;&#10;Description générée automatiquement"/>
          <p:cNvPicPr preferRelativeResize="0"/>
          <p:nvPr/>
        </p:nvPicPr>
        <p:blipFill rotWithShape="1">
          <a:blip r:embed="rId2">
            <a:alphaModFix amt="70000"/>
          </a:blip>
          <a:srcRect/>
          <a:stretch/>
        </p:blipFill>
        <p:spPr>
          <a:xfrm>
            <a:off x="5775158" y="0"/>
            <a:ext cx="6416842" cy="6858000"/>
          </a:xfrm>
          <a:prstGeom prst="rect">
            <a:avLst/>
          </a:prstGeom>
          <a:noFill/>
          <a:ln>
            <a:noFill/>
          </a:ln>
        </p:spPr>
      </p:pic>
      <p:sp>
        <p:nvSpPr>
          <p:cNvPr id="411" name="Google Shape;411;p162"/>
          <p:cNvSpPr/>
          <p:nvPr/>
        </p:nvSpPr>
        <p:spPr>
          <a:xfrm rot="5400000">
            <a:off x="533146" y="-569772"/>
            <a:ext cx="6895089" cy="7990400"/>
          </a:xfrm>
          <a:custGeom>
            <a:avLst/>
            <a:gdLst/>
            <a:ahLst/>
            <a:cxnLst/>
            <a:rect l="l" t="t" r="r" b="b"/>
            <a:pathLst>
              <a:path w="609051" h="728513" extrusionOk="0">
                <a:moveTo>
                  <a:pt x="608722" y="166072"/>
                </a:moveTo>
                <a:cubicBezTo>
                  <a:pt x="607838" y="442879"/>
                  <a:pt x="609690" y="426853"/>
                  <a:pt x="608806" y="728513"/>
                </a:cubicBezTo>
                <a:lnTo>
                  <a:pt x="2135" y="727822"/>
                </a:lnTo>
                <a:cubicBezTo>
                  <a:pt x="2483" y="478534"/>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12" name="Google Shape;412;p162"/>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13" name="Google Shape;413;p162"/>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14" name="Google Shape;414;p162"/>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15" name="Google Shape;415;p162"/>
          <p:cNvPicPr preferRelativeResize="0"/>
          <p:nvPr/>
        </p:nvPicPr>
        <p:blipFill rotWithShape="1">
          <a:blip r:embed="rId5">
            <a:alphaModFix/>
          </a:blip>
          <a:srcRect/>
          <a:stretch/>
        </p:blipFill>
        <p:spPr>
          <a:xfrm>
            <a:off x="142304" y="171450"/>
            <a:ext cx="506585" cy="358140"/>
          </a:xfrm>
          <a:prstGeom prst="rect">
            <a:avLst/>
          </a:prstGeom>
          <a:noFill/>
          <a:ln>
            <a:noFill/>
          </a:ln>
        </p:spPr>
      </p:pic>
      <p:sp>
        <p:nvSpPr>
          <p:cNvPr id="416" name="Google Shape;416;p162"/>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4D89EA"/>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7" name="Google Shape;417;p162"/>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162"/>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4D89EA"/>
              </a:buClr>
              <a:buSzPts val="960"/>
              <a:buFont typeface="Montserrat"/>
              <a:buNone/>
              <a:defRPr sz="1200" b="1">
                <a:solidFill>
                  <a:srgbClr val="4D89EA"/>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9" name="Google Shape;419;p162"/>
          <p:cNvCxnSpPr/>
          <p:nvPr/>
        </p:nvCxnSpPr>
        <p:spPr>
          <a:xfrm>
            <a:off x="279918" y="657922"/>
            <a:ext cx="610818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clients succes and partnerships ">
  <p:cSld name="Slide clients succes and partnerships ">
    <p:spTree>
      <p:nvGrpSpPr>
        <p:cNvPr id="1" name="Shape 420"/>
        <p:cNvGrpSpPr/>
        <p:nvPr/>
      </p:nvGrpSpPr>
      <p:grpSpPr>
        <a:xfrm>
          <a:off x="0" y="0"/>
          <a:ext cx="0" cy="0"/>
          <a:chOff x="0" y="0"/>
          <a:chExt cx="0" cy="0"/>
        </a:xfrm>
      </p:grpSpPr>
      <p:sp>
        <p:nvSpPr>
          <p:cNvPr id="421" name="Google Shape;421;p163"/>
          <p:cNvSpPr/>
          <p:nvPr/>
        </p:nvSpPr>
        <p:spPr>
          <a:xfrm>
            <a:off x="0" y="0"/>
            <a:ext cx="12192000" cy="6858000"/>
          </a:xfrm>
          <a:prstGeom prst="rect">
            <a:avLst/>
          </a:prstGeom>
          <a:solidFill>
            <a:srgbClr val="4C8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22" name="Google Shape;422;p163" descr="Une image contenant grille&#10;&#10;Description générée automatiquement"/>
          <p:cNvPicPr preferRelativeResize="0"/>
          <p:nvPr/>
        </p:nvPicPr>
        <p:blipFill rotWithShape="1">
          <a:blip r:embed="rId2">
            <a:alphaModFix amt="50000"/>
          </a:blip>
          <a:srcRect/>
          <a:stretch/>
        </p:blipFill>
        <p:spPr>
          <a:xfrm rot="5400000">
            <a:off x="-1758599" y="1774627"/>
            <a:ext cx="6838249" cy="3321049"/>
          </a:xfrm>
          <a:prstGeom prst="rect">
            <a:avLst/>
          </a:prstGeom>
          <a:noFill/>
          <a:ln>
            <a:noFill/>
          </a:ln>
        </p:spPr>
      </p:pic>
      <p:sp>
        <p:nvSpPr>
          <p:cNvPr id="423" name="Google Shape;423;p163"/>
          <p:cNvSpPr/>
          <p:nvPr/>
        </p:nvSpPr>
        <p:spPr>
          <a:xfrm rot="-5400000">
            <a:off x="2648455"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24" name="Google Shape;424;p163"/>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25" name="Google Shape;425;p163"/>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26" name="Google Shape;426;p163"/>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427" name="Google Shape;427;p163"/>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428" name="Google Shape;428;p16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9" name="Google Shape;429;p16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16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1" name="Google Shape;431;p163"/>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clients succes and partnerships 3">
  <p:cSld name="Slide clients succes and partnerships 3">
    <p:spTree>
      <p:nvGrpSpPr>
        <p:cNvPr id="1" name="Shape 432"/>
        <p:cNvGrpSpPr/>
        <p:nvPr/>
      </p:nvGrpSpPr>
      <p:grpSpPr>
        <a:xfrm>
          <a:off x="0" y="0"/>
          <a:ext cx="0" cy="0"/>
          <a:chOff x="0" y="0"/>
          <a:chExt cx="0" cy="0"/>
        </a:xfrm>
      </p:grpSpPr>
      <p:pic>
        <p:nvPicPr>
          <p:cNvPr id="433" name="Google Shape;433;p164" descr="Une image contenant intérieur, personne, habits, Immeuble de bureaux&#10;&#10;Description générée automatiquement"/>
          <p:cNvPicPr preferRelativeResize="0"/>
          <p:nvPr/>
        </p:nvPicPr>
        <p:blipFill rotWithShape="1">
          <a:blip r:embed="rId2">
            <a:alphaModFix/>
          </a:blip>
          <a:srcRect/>
          <a:stretch/>
        </p:blipFill>
        <p:spPr>
          <a:xfrm>
            <a:off x="0" y="0"/>
            <a:ext cx="4279900" cy="6858000"/>
          </a:xfrm>
          <a:prstGeom prst="rect">
            <a:avLst/>
          </a:prstGeom>
          <a:noFill/>
          <a:ln>
            <a:noFill/>
          </a:ln>
        </p:spPr>
      </p:pic>
      <p:sp>
        <p:nvSpPr>
          <p:cNvPr id="434" name="Google Shape;434;p164"/>
          <p:cNvSpPr/>
          <p:nvPr/>
        </p:nvSpPr>
        <p:spPr>
          <a:xfrm rot="-5400000">
            <a:off x="3628253" y="-1690777"/>
            <a:ext cx="6895089" cy="10232409"/>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35" name="Google Shape;435;p16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36" name="Google Shape;436;p164"/>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37" name="Google Shape;437;p16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38" name="Google Shape;438;p164"/>
          <p:cNvPicPr preferRelativeResize="0"/>
          <p:nvPr/>
        </p:nvPicPr>
        <p:blipFill rotWithShape="1">
          <a:blip r:embed="rId5">
            <a:alphaModFix/>
          </a:blip>
          <a:srcRect/>
          <a:stretch/>
        </p:blipFill>
        <p:spPr>
          <a:xfrm>
            <a:off x="142304" y="171450"/>
            <a:ext cx="506585" cy="358140"/>
          </a:xfrm>
          <a:prstGeom prst="rect">
            <a:avLst/>
          </a:prstGeom>
          <a:noFill/>
          <a:ln>
            <a:noFill/>
          </a:ln>
        </p:spPr>
      </p:pic>
      <p:sp>
        <p:nvSpPr>
          <p:cNvPr id="439" name="Google Shape;439;p16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0" name="Google Shape;440;p16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6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2" name="Google Shape;442;p16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clients succes and partnerships 2">
  <p:cSld name="Slide clients succes and partnerships 2">
    <p:spTree>
      <p:nvGrpSpPr>
        <p:cNvPr id="1" name="Shape 443"/>
        <p:cNvGrpSpPr/>
        <p:nvPr/>
      </p:nvGrpSpPr>
      <p:grpSpPr>
        <a:xfrm>
          <a:off x="0" y="0"/>
          <a:ext cx="0" cy="0"/>
          <a:chOff x="0" y="0"/>
          <a:chExt cx="0" cy="0"/>
        </a:xfrm>
      </p:grpSpPr>
      <p:sp>
        <p:nvSpPr>
          <p:cNvPr id="444" name="Google Shape;444;p165"/>
          <p:cNvSpPr/>
          <p:nvPr/>
        </p:nvSpPr>
        <p:spPr>
          <a:xfrm>
            <a:off x="0" y="0"/>
            <a:ext cx="12192000" cy="6858000"/>
          </a:xfrm>
          <a:prstGeom prst="rect">
            <a:avLst/>
          </a:prstGeom>
          <a:solidFill>
            <a:srgbClr val="4C8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5" name="Google Shape;445;p165" descr="Une image contenant Symétrie, motif, ligne, noir et blanc&#10;&#10;Description générée automatiquement"/>
          <p:cNvPicPr preferRelativeResize="0"/>
          <p:nvPr/>
        </p:nvPicPr>
        <p:blipFill rotWithShape="1">
          <a:blip r:embed="rId2">
            <a:alphaModFix amt="50000"/>
          </a:blip>
          <a:srcRect/>
          <a:stretch/>
        </p:blipFill>
        <p:spPr>
          <a:xfrm>
            <a:off x="0" y="0"/>
            <a:ext cx="3098800" cy="6858000"/>
          </a:xfrm>
          <a:prstGeom prst="rect">
            <a:avLst/>
          </a:prstGeom>
          <a:noFill/>
          <a:ln>
            <a:noFill/>
          </a:ln>
        </p:spPr>
      </p:pic>
      <p:sp>
        <p:nvSpPr>
          <p:cNvPr id="446" name="Google Shape;446;p165"/>
          <p:cNvSpPr/>
          <p:nvPr/>
        </p:nvSpPr>
        <p:spPr>
          <a:xfrm rot="-5400000">
            <a:off x="3145599"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47" name="Google Shape;447;p16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48" name="Google Shape;448;p165"/>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49" name="Google Shape;449;p16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50" name="Google Shape;450;p165"/>
          <p:cNvPicPr preferRelativeResize="0"/>
          <p:nvPr/>
        </p:nvPicPr>
        <p:blipFill rotWithShape="1">
          <a:blip r:embed="rId5">
            <a:alphaModFix/>
          </a:blip>
          <a:srcRect/>
          <a:stretch/>
        </p:blipFill>
        <p:spPr>
          <a:xfrm>
            <a:off x="142304" y="171450"/>
            <a:ext cx="506585" cy="358140"/>
          </a:xfrm>
          <a:prstGeom prst="rect">
            <a:avLst/>
          </a:prstGeom>
          <a:noFill/>
          <a:ln>
            <a:noFill/>
          </a:ln>
        </p:spPr>
      </p:pic>
      <p:sp>
        <p:nvSpPr>
          <p:cNvPr id="451" name="Google Shape;451;p16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2" name="Google Shape;452;p16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16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4" name="Google Shape;454;p165"/>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lide clients succes and partnerships 2">
  <p:cSld name="1_Slide clients succes and partnerships 2">
    <p:spTree>
      <p:nvGrpSpPr>
        <p:cNvPr id="1" name="Shape 455"/>
        <p:cNvGrpSpPr/>
        <p:nvPr/>
      </p:nvGrpSpPr>
      <p:grpSpPr>
        <a:xfrm>
          <a:off x="0" y="0"/>
          <a:ext cx="0" cy="0"/>
          <a:chOff x="0" y="0"/>
          <a:chExt cx="0" cy="0"/>
        </a:xfrm>
      </p:grpSpPr>
      <p:sp>
        <p:nvSpPr>
          <p:cNvPr id="456" name="Google Shape;456;p166"/>
          <p:cNvSpPr/>
          <p:nvPr/>
        </p:nvSpPr>
        <p:spPr>
          <a:xfrm>
            <a:off x="0" y="0"/>
            <a:ext cx="12192000" cy="6858000"/>
          </a:xfrm>
          <a:prstGeom prst="rect">
            <a:avLst/>
          </a:prstGeom>
          <a:solidFill>
            <a:srgbClr val="4C8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57" name="Google Shape;457;p166" descr="Une image contenant Symétrie, motif, ligne, noir et blanc&#10;&#10;Description générée automatiquement"/>
          <p:cNvPicPr preferRelativeResize="0"/>
          <p:nvPr/>
        </p:nvPicPr>
        <p:blipFill rotWithShape="1">
          <a:blip r:embed="rId2">
            <a:alphaModFix amt="50000"/>
          </a:blip>
          <a:srcRect/>
          <a:stretch/>
        </p:blipFill>
        <p:spPr>
          <a:xfrm>
            <a:off x="9093200" y="0"/>
            <a:ext cx="3098800" cy="6858000"/>
          </a:xfrm>
          <a:prstGeom prst="rect">
            <a:avLst/>
          </a:prstGeom>
          <a:noFill/>
          <a:ln>
            <a:noFill/>
          </a:ln>
        </p:spPr>
      </p:pic>
      <p:sp>
        <p:nvSpPr>
          <p:cNvPr id="458" name="Google Shape;458;p166"/>
          <p:cNvSpPr/>
          <p:nvPr/>
        </p:nvSpPr>
        <p:spPr>
          <a:xfrm rot="5400000">
            <a:off x="3145599"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4C87EA"/>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59" name="Google Shape;459;p166"/>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60" name="Google Shape;460;p166"/>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61" name="Google Shape;461;p166"/>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62" name="Google Shape;462;p166"/>
          <p:cNvPicPr preferRelativeResize="0"/>
          <p:nvPr/>
        </p:nvPicPr>
        <p:blipFill rotWithShape="1">
          <a:blip r:embed="rId5">
            <a:alphaModFix/>
          </a:blip>
          <a:srcRect/>
          <a:stretch/>
        </p:blipFill>
        <p:spPr>
          <a:xfrm>
            <a:off x="142304" y="171450"/>
            <a:ext cx="506585" cy="358140"/>
          </a:xfrm>
          <a:prstGeom prst="rect">
            <a:avLst/>
          </a:prstGeom>
          <a:noFill/>
          <a:ln>
            <a:noFill/>
          </a:ln>
        </p:spPr>
      </p:pic>
      <p:sp>
        <p:nvSpPr>
          <p:cNvPr id="463" name="Google Shape;463;p16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4" name="Google Shape;464;p16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16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6" name="Google Shape;466;p166"/>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title - Our technology stack">
  <p:cSld name="Slide title - Our technology stack">
    <p:spTree>
      <p:nvGrpSpPr>
        <p:cNvPr id="1" name="Shape 467"/>
        <p:cNvGrpSpPr/>
        <p:nvPr/>
      </p:nvGrpSpPr>
      <p:grpSpPr>
        <a:xfrm>
          <a:off x="0" y="0"/>
          <a:ext cx="0" cy="0"/>
          <a:chOff x="0" y="0"/>
          <a:chExt cx="0" cy="0"/>
        </a:xfrm>
      </p:grpSpPr>
      <p:pic>
        <p:nvPicPr>
          <p:cNvPr id="468" name="Google Shape;468;p167"/>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469" name="Google Shape;469;p167"/>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470" name="Google Shape;470;p167"/>
          <p:cNvSpPr/>
          <p:nvPr/>
        </p:nvSpPr>
        <p:spPr>
          <a:xfrm>
            <a:off x="0" y="-1"/>
            <a:ext cx="12190279" cy="6858001"/>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71" name="Google Shape;471;p167"/>
          <p:cNvPicPr preferRelativeResize="0"/>
          <p:nvPr/>
        </p:nvPicPr>
        <p:blipFill rotWithShape="1">
          <a:blip r:embed="rId3">
            <a:alphaModFix/>
          </a:blip>
          <a:srcRect/>
          <a:stretch/>
        </p:blipFill>
        <p:spPr>
          <a:xfrm>
            <a:off x="522448" y="6144490"/>
            <a:ext cx="315752" cy="363299"/>
          </a:xfrm>
          <a:prstGeom prst="rect">
            <a:avLst/>
          </a:prstGeom>
          <a:noFill/>
          <a:ln>
            <a:noFill/>
          </a:ln>
        </p:spPr>
      </p:pic>
      <p:sp>
        <p:nvSpPr>
          <p:cNvPr id="472" name="Google Shape;472;p167"/>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167"/>
          <p:cNvSpPr txBox="1">
            <a:spLocks noGrp="1"/>
          </p:cNvSpPr>
          <p:nvPr>
            <p:ph type="title"/>
          </p:nvPr>
        </p:nvSpPr>
        <p:spPr>
          <a:xfrm>
            <a:off x="1644650" y="831484"/>
            <a:ext cx="951865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our technology stack 2">
  <p:cSld name="Slide our technology stack 2">
    <p:spTree>
      <p:nvGrpSpPr>
        <p:cNvPr id="1" name="Shape 474"/>
        <p:cNvGrpSpPr/>
        <p:nvPr/>
      </p:nvGrpSpPr>
      <p:grpSpPr>
        <a:xfrm>
          <a:off x="0" y="0"/>
          <a:ext cx="0" cy="0"/>
          <a:chOff x="0" y="0"/>
          <a:chExt cx="0" cy="0"/>
        </a:xfrm>
      </p:grpSpPr>
      <p:sp>
        <p:nvSpPr>
          <p:cNvPr id="475" name="Google Shape;475;p168"/>
          <p:cNvSpPr/>
          <p:nvPr/>
        </p:nvSpPr>
        <p:spPr>
          <a:xfrm>
            <a:off x="0" y="0"/>
            <a:ext cx="12192000" cy="6871716"/>
          </a:xfrm>
          <a:prstGeom prst="rect">
            <a:avLst/>
          </a:prstGeom>
          <a:gradFill>
            <a:gsLst>
              <a:gs pos="0">
                <a:srgbClr val="0B283B"/>
              </a:gs>
              <a:gs pos="50000">
                <a:srgbClr val="103B55"/>
              </a:gs>
              <a:gs pos="100000">
                <a:srgbClr val="14476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76" name="Google Shape;476;p168" descr="Une image contenant Symétrie, motif, ligne, noir et blanc&#10;&#10;Description générée automatiquement"/>
          <p:cNvPicPr preferRelativeResize="0"/>
          <p:nvPr/>
        </p:nvPicPr>
        <p:blipFill rotWithShape="1">
          <a:blip r:embed="rId2">
            <a:alphaModFix amt="35000"/>
          </a:blip>
          <a:srcRect/>
          <a:stretch/>
        </p:blipFill>
        <p:spPr>
          <a:xfrm>
            <a:off x="0" y="0"/>
            <a:ext cx="3213100" cy="6858000"/>
          </a:xfrm>
          <a:prstGeom prst="rect">
            <a:avLst/>
          </a:prstGeom>
          <a:noFill/>
          <a:ln>
            <a:noFill/>
          </a:ln>
        </p:spPr>
      </p:pic>
      <p:pic>
        <p:nvPicPr>
          <p:cNvPr id="477" name="Google Shape;477;p168"/>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478" name="Google Shape;478;p168"/>
          <p:cNvSpPr/>
          <p:nvPr/>
        </p:nvSpPr>
        <p:spPr>
          <a:xfrm>
            <a:off x="7431172" y="-9433"/>
            <a:ext cx="4760827" cy="6871716"/>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79" name="Google Shape;479;p168"/>
          <p:cNvPicPr preferRelativeResize="0"/>
          <p:nvPr/>
        </p:nvPicPr>
        <p:blipFill rotWithShape="1">
          <a:blip r:embed="rId4">
            <a:alphaModFix/>
          </a:blip>
          <a:srcRect/>
          <a:stretch/>
        </p:blipFill>
        <p:spPr>
          <a:xfrm rot="-5400000">
            <a:off x="10694223" y="3040847"/>
            <a:ext cx="2219247" cy="776307"/>
          </a:xfrm>
          <a:prstGeom prst="rect">
            <a:avLst/>
          </a:prstGeom>
          <a:noFill/>
          <a:ln>
            <a:noFill/>
          </a:ln>
        </p:spPr>
      </p:pic>
      <p:pic>
        <p:nvPicPr>
          <p:cNvPr id="480" name="Google Shape;480;p168"/>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481" name="Google Shape;481;p168" descr="Une image contenant capture d’écran, bleu, Bleu électrique&#10;&#10;Description générée automatiquement"/>
          <p:cNvPicPr preferRelativeResize="0"/>
          <p:nvPr/>
        </p:nvPicPr>
        <p:blipFill rotWithShape="1">
          <a:blip r:embed="rId6">
            <a:alphaModFix/>
          </a:blip>
          <a:srcRect r="20038"/>
          <a:stretch/>
        </p:blipFill>
        <p:spPr>
          <a:xfrm rot="10800000">
            <a:off x="536574" y="0"/>
            <a:ext cx="7747183" cy="6858000"/>
          </a:xfrm>
          <a:prstGeom prst="rect">
            <a:avLst/>
          </a:prstGeom>
          <a:noFill/>
          <a:ln>
            <a:noFill/>
          </a:ln>
        </p:spPr>
      </p:pic>
      <p:sp>
        <p:nvSpPr>
          <p:cNvPr id="482" name="Google Shape;482;p168"/>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3" name="Google Shape;483;p168"/>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168"/>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5" name="Google Shape;485;p168"/>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our technology stack">
  <p:cSld name="Slide our technology stack">
    <p:spTree>
      <p:nvGrpSpPr>
        <p:cNvPr id="1" name="Shape 486"/>
        <p:cNvGrpSpPr/>
        <p:nvPr/>
      </p:nvGrpSpPr>
      <p:grpSpPr>
        <a:xfrm>
          <a:off x="0" y="0"/>
          <a:ext cx="0" cy="0"/>
          <a:chOff x="0" y="0"/>
          <a:chExt cx="0" cy="0"/>
        </a:xfrm>
      </p:grpSpPr>
      <p:sp>
        <p:nvSpPr>
          <p:cNvPr id="487" name="Google Shape;487;p169"/>
          <p:cNvSpPr/>
          <p:nvPr/>
        </p:nvSpPr>
        <p:spPr>
          <a:xfrm>
            <a:off x="0" y="0"/>
            <a:ext cx="12192000" cy="6871716"/>
          </a:xfrm>
          <a:prstGeom prst="rect">
            <a:avLst/>
          </a:prstGeom>
          <a:gradFill>
            <a:gsLst>
              <a:gs pos="0">
                <a:srgbClr val="0B283B"/>
              </a:gs>
              <a:gs pos="50000">
                <a:srgbClr val="103B55"/>
              </a:gs>
              <a:gs pos="100000">
                <a:srgbClr val="14476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8" name="Google Shape;488;p169" descr="Une image contenant Symétrie, motif, ligne, noir et blanc&#10;&#10;Description générée automatiquement"/>
          <p:cNvPicPr preferRelativeResize="0"/>
          <p:nvPr/>
        </p:nvPicPr>
        <p:blipFill rotWithShape="1">
          <a:blip r:embed="rId2">
            <a:alphaModFix amt="35000"/>
          </a:blip>
          <a:srcRect/>
          <a:stretch/>
        </p:blipFill>
        <p:spPr>
          <a:xfrm rot="10800000">
            <a:off x="9017000" y="0"/>
            <a:ext cx="3183862" cy="6858000"/>
          </a:xfrm>
          <a:prstGeom prst="rect">
            <a:avLst/>
          </a:prstGeom>
          <a:noFill/>
          <a:ln>
            <a:noFill/>
          </a:ln>
        </p:spPr>
      </p:pic>
      <p:pic>
        <p:nvPicPr>
          <p:cNvPr id="489" name="Google Shape;489;p169"/>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490" name="Google Shape;490;p169"/>
          <p:cNvSpPr/>
          <p:nvPr/>
        </p:nvSpPr>
        <p:spPr>
          <a:xfrm>
            <a:off x="-8862" y="-9433"/>
            <a:ext cx="3791722" cy="6871716"/>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1" name="Google Shape;491;p169"/>
          <p:cNvPicPr preferRelativeResize="0"/>
          <p:nvPr/>
        </p:nvPicPr>
        <p:blipFill rotWithShape="1">
          <a:blip r:embed="rId4">
            <a:alphaModFix/>
          </a:blip>
          <a:srcRect/>
          <a:stretch/>
        </p:blipFill>
        <p:spPr>
          <a:xfrm rot="-5400000">
            <a:off x="10694223" y="3040847"/>
            <a:ext cx="2219247" cy="776307"/>
          </a:xfrm>
          <a:prstGeom prst="rect">
            <a:avLst/>
          </a:prstGeom>
          <a:noFill/>
          <a:ln>
            <a:noFill/>
          </a:ln>
        </p:spPr>
      </p:pic>
      <p:pic>
        <p:nvPicPr>
          <p:cNvPr id="492" name="Google Shape;492;p169"/>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493" name="Google Shape;493;p169" descr="Une image contenant capture d’écran, bleu, Bleu électrique&#10;&#10;Description générée automatiquement"/>
          <p:cNvPicPr preferRelativeResize="0"/>
          <p:nvPr/>
        </p:nvPicPr>
        <p:blipFill rotWithShape="1">
          <a:blip r:embed="rId6">
            <a:alphaModFix/>
          </a:blip>
          <a:srcRect r="20038"/>
          <a:stretch/>
        </p:blipFill>
        <p:spPr>
          <a:xfrm>
            <a:off x="3283674" y="0"/>
            <a:ext cx="7747183" cy="6858000"/>
          </a:xfrm>
          <a:prstGeom prst="rect">
            <a:avLst/>
          </a:prstGeom>
          <a:noFill/>
          <a:ln>
            <a:noFill/>
          </a:ln>
        </p:spPr>
      </p:pic>
      <p:sp>
        <p:nvSpPr>
          <p:cNvPr id="494" name="Google Shape;494;p169"/>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5" name="Google Shape;495;p169"/>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169"/>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169"/>
          <p:cNvSpPr txBox="1">
            <a:spLocks noGrp="1"/>
          </p:cNvSpPr>
          <p:nvPr>
            <p:ph type="sldNum" idx="12"/>
          </p:nvPr>
        </p:nvSpPr>
        <p:spPr>
          <a:xfrm>
            <a:off x="11632019" y="3263928"/>
            <a:ext cx="52557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cxnSp>
        <p:nvCxnSpPr>
          <p:cNvPr id="498" name="Google Shape;498;p169"/>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group overview 3">
  <p:cSld name="Slide group overview 3">
    <p:spTree>
      <p:nvGrpSpPr>
        <p:cNvPr id="1" name="Shape 39"/>
        <p:cNvGrpSpPr/>
        <p:nvPr/>
      </p:nvGrpSpPr>
      <p:grpSpPr>
        <a:xfrm>
          <a:off x="0" y="0"/>
          <a:ext cx="0" cy="0"/>
          <a:chOff x="0" y="0"/>
          <a:chExt cx="0" cy="0"/>
        </a:xfrm>
      </p:grpSpPr>
      <p:sp>
        <p:nvSpPr>
          <p:cNvPr id="40" name="Google Shape;40;p137"/>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 name="Google Shape;41;p137" descr="Une image contenant Symétrie, motif, ligne, noir et blanc&#10;&#10;Description générée automatiquement"/>
          <p:cNvPicPr preferRelativeResize="0"/>
          <p:nvPr/>
        </p:nvPicPr>
        <p:blipFill rotWithShape="1">
          <a:blip r:embed="rId2">
            <a:alphaModFix amt="50000"/>
          </a:blip>
          <a:srcRect/>
          <a:stretch/>
        </p:blipFill>
        <p:spPr>
          <a:xfrm>
            <a:off x="8966200" y="0"/>
            <a:ext cx="3225800" cy="6858000"/>
          </a:xfrm>
          <a:prstGeom prst="rect">
            <a:avLst/>
          </a:prstGeom>
          <a:noFill/>
          <a:ln>
            <a:noFill/>
          </a:ln>
        </p:spPr>
      </p:pic>
      <p:pic>
        <p:nvPicPr>
          <p:cNvPr id="42" name="Google Shape;42;p137"/>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3" name="Google Shape;43;p137"/>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44" name="Google Shape;44;p137" descr="Une image contenant ciel de nuit&#10;&#10;Description générée automatiquement"/>
          <p:cNvPicPr preferRelativeResize="0"/>
          <p:nvPr/>
        </p:nvPicPr>
        <p:blipFill rotWithShape="1">
          <a:blip r:embed="rId5">
            <a:alphaModFix/>
          </a:blip>
          <a:srcRect l="4941"/>
          <a:stretch/>
        </p:blipFill>
        <p:spPr>
          <a:xfrm rot="10800000">
            <a:off x="4592097" y="0"/>
            <a:ext cx="6384288" cy="6850554"/>
          </a:xfrm>
          <a:prstGeom prst="rect">
            <a:avLst/>
          </a:prstGeom>
          <a:noFill/>
          <a:ln>
            <a:noFill/>
          </a:ln>
        </p:spPr>
      </p:pic>
      <p:pic>
        <p:nvPicPr>
          <p:cNvPr id="45" name="Google Shape;45;p137"/>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46" name="Google Shape;46;p137"/>
          <p:cNvPicPr preferRelativeResize="0"/>
          <p:nvPr/>
        </p:nvPicPr>
        <p:blipFill rotWithShape="1">
          <a:blip r:embed="rId6">
            <a:alphaModFix/>
          </a:blip>
          <a:srcRect/>
          <a:stretch/>
        </p:blipFill>
        <p:spPr>
          <a:xfrm>
            <a:off x="142304" y="171450"/>
            <a:ext cx="506585" cy="358140"/>
          </a:xfrm>
          <a:prstGeom prst="rect">
            <a:avLst/>
          </a:prstGeom>
          <a:noFill/>
          <a:ln>
            <a:noFill/>
          </a:ln>
        </p:spPr>
      </p:pic>
      <p:sp>
        <p:nvSpPr>
          <p:cNvPr id="47" name="Google Shape;47;p137"/>
          <p:cNvSpPr/>
          <p:nvPr/>
        </p:nvSpPr>
        <p:spPr>
          <a:xfrm>
            <a:off x="1215615" y="0"/>
            <a:ext cx="3376482" cy="683825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 name="Google Shape;48;p137"/>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37"/>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7"/>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 name="Google Shape;51;p137"/>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our technology stack 5">
  <p:cSld name="Slide our technology stack 5">
    <p:spTree>
      <p:nvGrpSpPr>
        <p:cNvPr id="1" name="Shape 499"/>
        <p:cNvGrpSpPr/>
        <p:nvPr/>
      </p:nvGrpSpPr>
      <p:grpSpPr>
        <a:xfrm>
          <a:off x="0" y="0"/>
          <a:ext cx="0" cy="0"/>
          <a:chOff x="0" y="0"/>
          <a:chExt cx="0" cy="0"/>
        </a:xfrm>
      </p:grpSpPr>
      <p:sp>
        <p:nvSpPr>
          <p:cNvPr id="500" name="Google Shape;500;p170"/>
          <p:cNvSpPr/>
          <p:nvPr/>
        </p:nvSpPr>
        <p:spPr>
          <a:xfrm>
            <a:off x="0" y="0"/>
            <a:ext cx="12192000" cy="6871716"/>
          </a:xfrm>
          <a:prstGeom prst="rect">
            <a:avLst/>
          </a:prstGeom>
          <a:gradFill>
            <a:gsLst>
              <a:gs pos="0">
                <a:srgbClr val="0B283B"/>
              </a:gs>
              <a:gs pos="50000">
                <a:srgbClr val="103B55"/>
              </a:gs>
              <a:gs pos="100000">
                <a:srgbClr val="14476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1" name="Google Shape;501;p170" descr="Une image contenant noir et blanc, plein air, motif, toit&#10;&#10;Description générée automatiquement"/>
          <p:cNvPicPr preferRelativeResize="0"/>
          <p:nvPr/>
        </p:nvPicPr>
        <p:blipFill rotWithShape="1">
          <a:blip r:embed="rId2">
            <a:alphaModFix amt="35000"/>
          </a:blip>
          <a:srcRect/>
          <a:stretch/>
        </p:blipFill>
        <p:spPr>
          <a:xfrm>
            <a:off x="9047746" y="0"/>
            <a:ext cx="3144253" cy="6858000"/>
          </a:xfrm>
          <a:prstGeom prst="rect">
            <a:avLst/>
          </a:prstGeom>
          <a:noFill/>
          <a:ln>
            <a:noFill/>
          </a:ln>
        </p:spPr>
      </p:pic>
      <p:pic>
        <p:nvPicPr>
          <p:cNvPr id="502" name="Google Shape;502;p170"/>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03" name="Google Shape;503;p170"/>
          <p:cNvSpPr/>
          <p:nvPr/>
        </p:nvSpPr>
        <p:spPr>
          <a:xfrm>
            <a:off x="-8862" y="-9433"/>
            <a:ext cx="3791722" cy="6871716"/>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4" name="Google Shape;504;p170"/>
          <p:cNvPicPr preferRelativeResize="0"/>
          <p:nvPr/>
        </p:nvPicPr>
        <p:blipFill rotWithShape="1">
          <a:blip r:embed="rId4">
            <a:alphaModFix/>
          </a:blip>
          <a:srcRect/>
          <a:stretch/>
        </p:blipFill>
        <p:spPr>
          <a:xfrm rot="-5400000">
            <a:off x="10694223" y="3040847"/>
            <a:ext cx="2219247" cy="776307"/>
          </a:xfrm>
          <a:prstGeom prst="rect">
            <a:avLst/>
          </a:prstGeom>
          <a:noFill/>
          <a:ln>
            <a:noFill/>
          </a:ln>
        </p:spPr>
      </p:pic>
      <p:pic>
        <p:nvPicPr>
          <p:cNvPr id="505" name="Google Shape;505;p170"/>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506" name="Google Shape;506;p170" descr="Une image contenant capture d’écran, bleu, Bleu électrique&#10;&#10;Description générée automatiquement"/>
          <p:cNvPicPr preferRelativeResize="0"/>
          <p:nvPr/>
        </p:nvPicPr>
        <p:blipFill rotWithShape="1">
          <a:blip r:embed="rId6">
            <a:alphaModFix/>
          </a:blip>
          <a:srcRect r="20038"/>
          <a:stretch/>
        </p:blipFill>
        <p:spPr>
          <a:xfrm>
            <a:off x="3271643" y="0"/>
            <a:ext cx="7747183" cy="6858000"/>
          </a:xfrm>
          <a:prstGeom prst="rect">
            <a:avLst/>
          </a:prstGeom>
          <a:noFill/>
          <a:ln>
            <a:noFill/>
          </a:ln>
        </p:spPr>
      </p:pic>
      <p:sp>
        <p:nvSpPr>
          <p:cNvPr id="507" name="Google Shape;507;p170"/>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8" name="Google Shape;508;p170"/>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170"/>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0" name="Google Shape;510;p170"/>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our technology stack 3">
  <p:cSld name="Slide our technology stack 3">
    <p:spTree>
      <p:nvGrpSpPr>
        <p:cNvPr id="1" name="Shape 511"/>
        <p:cNvGrpSpPr/>
        <p:nvPr/>
      </p:nvGrpSpPr>
      <p:grpSpPr>
        <a:xfrm>
          <a:off x="0" y="0"/>
          <a:ext cx="0" cy="0"/>
          <a:chOff x="0" y="0"/>
          <a:chExt cx="0" cy="0"/>
        </a:xfrm>
      </p:grpSpPr>
      <p:sp>
        <p:nvSpPr>
          <p:cNvPr id="512" name="Google Shape;512;p171"/>
          <p:cNvSpPr/>
          <p:nvPr/>
        </p:nvSpPr>
        <p:spPr>
          <a:xfrm>
            <a:off x="0" y="0"/>
            <a:ext cx="12192000" cy="6871716"/>
          </a:xfrm>
          <a:prstGeom prst="rect">
            <a:avLst/>
          </a:prstGeom>
          <a:gradFill>
            <a:gsLst>
              <a:gs pos="0">
                <a:srgbClr val="0B283B"/>
              </a:gs>
              <a:gs pos="50000">
                <a:srgbClr val="103B55"/>
              </a:gs>
              <a:gs pos="100000">
                <a:srgbClr val="14476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3" name="Google Shape;513;p171" descr="Une image contenant noir et blanc, plein air, motif, toit&#10;&#10;Description générée automatiquement"/>
          <p:cNvPicPr preferRelativeResize="0"/>
          <p:nvPr/>
        </p:nvPicPr>
        <p:blipFill rotWithShape="1">
          <a:blip r:embed="rId2">
            <a:alphaModFix amt="35000"/>
          </a:blip>
          <a:srcRect/>
          <a:stretch/>
        </p:blipFill>
        <p:spPr>
          <a:xfrm>
            <a:off x="1" y="0"/>
            <a:ext cx="2558716" cy="6858000"/>
          </a:xfrm>
          <a:prstGeom prst="rect">
            <a:avLst/>
          </a:prstGeom>
          <a:noFill/>
          <a:ln>
            <a:noFill/>
          </a:ln>
        </p:spPr>
      </p:pic>
      <p:pic>
        <p:nvPicPr>
          <p:cNvPr id="514" name="Google Shape;514;p171"/>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15" name="Google Shape;515;p171"/>
          <p:cNvSpPr/>
          <p:nvPr/>
        </p:nvSpPr>
        <p:spPr>
          <a:xfrm>
            <a:off x="7924015" y="-9433"/>
            <a:ext cx="4267985" cy="6871716"/>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6" name="Google Shape;516;p171"/>
          <p:cNvPicPr preferRelativeResize="0"/>
          <p:nvPr/>
        </p:nvPicPr>
        <p:blipFill rotWithShape="1">
          <a:blip r:embed="rId4">
            <a:alphaModFix/>
          </a:blip>
          <a:srcRect/>
          <a:stretch/>
        </p:blipFill>
        <p:spPr>
          <a:xfrm rot="-5400000">
            <a:off x="10694223" y="3040847"/>
            <a:ext cx="2219247" cy="776307"/>
          </a:xfrm>
          <a:prstGeom prst="rect">
            <a:avLst/>
          </a:prstGeom>
          <a:noFill/>
          <a:ln>
            <a:noFill/>
          </a:ln>
        </p:spPr>
      </p:pic>
      <p:pic>
        <p:nvPicPr>
          <p:cNvPr id="517" name="Google Shape;517;p171"/>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518" name="Google Shape;518;p171" descr="Une image contenant capture d’écran, bleu, Bleu électrique&#10;&#10;Description générée automatiquement"/>
          <p:cNvPicPr preferRelativeResize="0"/>
          <p:nvPr/>
        </p:nvPicPr>
        <p:blipFill rotWithShape="1">
          <a:blip r:embed="rId6">
            <a:alphaModFix/>
          </a:blip>
          <a:srcRect r="20038"/>
          <a:stretch/>
        </p:blipFill>
        <p:spPr>
          <a:xfrm rot="10800000">
            <a:off x="476263" y="0"/>
            <a:ext cx="7747183" cy="6858000"/>
          </a:xfrm>
          <a:prstGeom prst="rect">
            <a:avLst/>
          </a:prstGeom>
          <a:noFill/>
          <a:ln>
            <a:noFill/>
          </a:ln>
        </p:spPr>
      </p:pic>
      <p:sp>
        <p:nvSpPr>
          <p:cNvPr id="519" name="Google Shape;519;p171"/>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0" name="Google Shape;520;p171"/>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171"/>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2" name="Google Shape;522;p171"/>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title - Our employees">
  <p:cSld name="Slide title - Our employees">
    <p:spTree>
      <p:nvGrpSpPr>
        <p:cNvPr id="1" name="Shape 523"/>
        <p:cNvGrpSpPr/>
        <p:nvPr/>
      </p:nvGrpSpPr>
      <p:grpSpPr>
        <a:xfrm>
          <a:off x="0" y="0"/>
          <a:ext cx="0" cy="0"/>
          <a:chOff x="0" y="0"/>
          <a:chExt cx="0" cy="0"/>
        </a:xfrm>
      </p:grpSpPr>
      <p:pic>
        <p:nvPicPr>
          <p:cNvPr id="524" name="Google Shape;524;p172"/>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25" name="Google Shape;525;p172"/>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26" name="Google Shape;526;p172"/>
          <p:cNvSpPr/>
          <p:nvPr/>
        </p:nvSpPr>
        <p:spPr>
          <a:xfrm>
            <a:off x="0" y="-1"/>
            <a:ext cx="12190279" cy="6858001"/>
          </a:xfrm>
          <a:prstGeom prst="rect">
            <a:avLst/>
          </a:prstGeom>
          <a:solidFill>
            <a:srgbClr val="F8B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27" name="Google Shape;527;p172"/>
          <p:cNvPicPr preferRelativeResize="0"/>
          <p:nvPr/>
        </p:nvPicPr>
        <p:blipFill rotWithShape="1">
          <a:blip r:embed="rId3">
            <a:alphaModFix/>
          </a:blip>
          <a:srcRect/>
          <a:stretch/>
        </p:blipFill>
        <p:spPr>
          <a:xfrm>
            <a:off x="522448" y="6144490"/>
            <a:ext cx="315752" cy="363299"/>
          </a:xfrm>
          <a:prstGeom prst="rect">
            <a:avLst/>
          </a:prstGeom>
          <a:noFill/>
          <a:ln>
            <a:noFill/>
          </a:ln>
        </p:spPr>
      </p:pic>
      <p:sp>
        <p:nvSpPr>
          <p:cNvPr id="528" name="Google Shape;528;p172"/>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172"/>
          <p:cNvSpPr txBox="1">
            <a:spLocks noGrp="1"/>
          </p:cNvSpPr>
          <p:nvPr>
            <p:ph type="title"/>
          </p:nvPr>
        </p:nvSpPr>
        <p:spPr>
          <a:xfrm>
            <a:off x="1644650" y="831484"/>
            <a:ext cx="923290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our employees 4">
  <p:cSld name="Slide our employees 4">
    <p:spTree>
      <p:nvGrpSpPr>
        <p:cNvPr id="1" name="Shape 530"/>
        <p:cNvGrpSpPr/>
        <p:nvPr/>
      </p:nvGrpSpPr>
      <p:grpSpPr>
        <a:xfrm>
          <a:off x="0" y="0"/>
          <a:ext cx="0" cy="0"/>
          <a:chOff x="0" y="0"/>
          <a:chExt cx="0" cy="0"/>
        </a:xfrm>
      </p:grpSpPr>
      <p:sp>
        <p:nvSpPr>
          <p:cNvPr id="531" name="Google Shape;531;p173"/>
          <p:cNvSpPr/>
          <p:nvPr/>
        </p:nvSpPr>
        <p:spPr>
          <a:xfrm>
            <a:off x="0" y="-15053"/>
            <a:ext cx="12192000" cy="6888108"/>
          </a:xfrm>
          <a:prstGeom prst="rect">
            <a:avLst/>
          </a:prstGeom>
          <a:solidFill>
            <a:srgbClr val="F8B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2" name="Google Shape;532;p173" descr="Une image contenant motif, Beige, tanner, marron&#10;&#10;Description générée automatiquement"/>
          <p:cNvPicPr preferRelativeResize="0"/>
          <p:nvPr/>
        </p:nvPicPr>
        <p:blipFill rotWithShape="1">
          <a:blip r:embed="rId2">
            <a:alphaModFix amt="35000"/>
          </a:blip>
          <a:srcRect/>
          <a:stretch/>
        </p:blipFill>
        <p:spPr>
          <a:xfrm>
            <a:off x="1" y="15055"/>
            <a:ext cx="3581400" cy="6858000"/>
          </a:xfrm>
          <a:prstGeom prst="rect">
            <a:avLst/>
          </a:prstGeom>
          <a:noFill/>
          <a:ln>
            <a:noFill/>
          </a:ln>
        </p:spPr>
      </p:pic>
      <p:pic>
        <p:nvPicPr>
          <p:cNvPr id="533" name="Google Shape;533;p173"/>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534" name="Google Shape;534;p173"/>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535" name="Google Shape;535;p173"/>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536" name="Google Shape;536;p173"/>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537" name="Google Shape;537;p173"/>
          <p:cNvPicPr preferRelativeResize="0"/>
          <p:nvPr/>
        </p:nvPicPr>
        <p:blipFill rotWithShape="1">
          <a:blip r:embed="rId6">
            <a:alphaModFix/>
          </a:blip>
          <a:srcRect r="19410"/>
          <a:stretch/>
        </p:blipFill>
        <p:spPr>
          <a:xfrm rot="10800000">
            <a:off x="536574" y="0"/>
            <a:ext cx="7808105" cy="6858000"/>
          </a:xfrm>
          <a:prstGeom prst="rect">
            <a:avLst/>
          </a:prstGeom>
          <a:noFill/>
          <a:ln>
            <a:noFill/>
          </a:ln>
        </p:spPr>
      </p:pic>
      <p:cxnSp>
        <p:nvCxnSpPr>
          <p:cNvPr id="538" name="Google Shape;538;p173"/>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
        <p:nvSpPr>
          <p:cNvPr id="539" name="Google Shape;539;p17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0" name="Google Shape;540;p17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p17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our employees 3">
  <p:cSld name="Slide our employees 3">
    <p:spTree>
      <p:nvGrpSpPr>
        <p:cNvPr id="1" name="Shape 542"/>
        <p:cNvGrpSpPr/>
        <p:nvPr/>
      </p:nvGrpSpPr>
      <p:grpSpPr>
        <a:xfrm>
          <a:off x="0" y="0"/>
          <a:ext cx="0" cy="0"/>
          <a:chOff x="0" y="0"/>
          <a:chExt cx="0" cy="0"/>
        </a:xfrm>
      </p:grpSpPr>
      <p:sp>
        <p:nvSpPr>
          <p:cNvPr id="543" name="Google Shape;543;p174"/>
          <p:cNvSpPr/>
          <p:nvPr/>
        </p:nvSpPr>
        <p:spPr>
          <a:xfrm>
            <a:off x="0" y="-15053"/>
            <a:ext cx="12192000" cy="6888108"/>
          </a:xfrm>
          <a:prstGeom prst="rect">
            <a:avLst/>
          </a:prstGeom>
          <a:solidFill>
            <a:srgbClr val="F8B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44" name="Google Shape;544;p174" descr="Une image contenant motif, Beige, tanner, marron&#10;&#10;Description générée automatiquement"/>
          <p:cNvPicPr preferRelativeResize="0"/>
          <p:nvPr/>
        </p:nvPicPr>
        <p:blipFill rotWithShape="1">
          <a:blip r:embed="rId2">
            <a:alphaModFix amt="35000"/>
          </a:blip>
          <a:srcRect l="-5198" r="57542"/>
          <a:stretch/>
        </p:blipFill>
        <p:spPr>
          <a:xfrm>
            <a:off x="7289801" y="0"/>
            <a:ext cx="4902200" cy="6858000"/>
          </a:xfrm>
          <a:prstGeom prst="rect">
            <a:avLst/>
          </a:prstGeom>
          <a:noFill/>
          <a:ln>
            <a:noFill/>
          </a:ln>
        </p:spPr>
      </p:pic>
      <p:pic>
        <p:nvPicPr>
          <p:cNvPr id="545" name="Google Shape;545;p17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546" name="Google Shape;546;p174"/>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547" name="Google Shape;547;p17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548" name="Google Shape;548;p174"/>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549" name="Google Shape;549;p174"/>
          <p:cNvPicPr preferRelativeResize="0"/>
          <p:nvPr/>
        </p:nvPicPr>
        <p:blipFill rotWithShape="1">
          <a:blip r:embed="rId6">
            <a:alphaModFix/>
          </a:blip>
          <a:srcRect r="19410"/>
          <a:stretch/>
        </p:blipFill>
        <p:spPr>
          <a:xfrm>
            <a:off x="3472280" y="0"/>
            <a:ext cx="7808105" cy="6858000"/>
          </a:xfrm>
          <a:prstGeom prst="rect">
            <a:avLst/>
          </a:prstGeom>
          <a:noFill/>
          <a:ln>
            <a:noFill/>
          </a:ln>
        </p:spPr>
      </p:pic>
      <p:sp>
        <p:nvSpPr>
          <p:cNvPr id="550" name="Google Shape;550;p17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1" name="Google Shape;551;p17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p17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53" name="Google Shape;553;p17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our employees ">
  <p:cSld name="Slide our employees ">
    <p:spTree>
      <p:nvGrpSpPr>
        <p:cNvPr id="1" name="Shape 554"/>
        <p:cNvGrpSpPr/>
        <p:nvPr/>
      </p:nvGrpSpPr>
      <p:grpSpPr>
        <a:xfrm>
          <a:off x="0" y="0"/>
          <a:ext cx="0" cy="0"/>
          <a:chOff x="0" y="0"/>
          <a:chExt cx="0" cy="0"/>
        </a:xfrm>
      </p:grpSpPr>
      <p:pic>
        <p:nvPicPr>
          <p:cNvPr id="555" name="Google Shape;555;p175"/>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56" name="Google Shape;556;p175"/>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57" name="Google Shape;557;p175"/>
          <p:cNvSpPr/>
          <p:nvPr/>
        </p:nvSpPr>
        <p:spPr>
          <a:xfrm>
            <a:off x="1" y="-1"/>
            <a:ext cx="6096000" cy="6858001"/>
          </a:xfrm>
          <a:prstGeom prst="rect">
            <a:avLst/>
          </a:prstGeom>
          <a:solidFill>
            <a:srgbClr val="F8B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58" name="Google Shape;558;p175"/>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59" name="Google Shape;559;p175"/>
          <p:cNvPicPr preferRelativeResize="0"/>
          <p:nvPr/>
        </p:nvPicPr>
        <p:blipFill rotWithShape="1">
          <a:blip r:embed="rId4">
            <a:alphaModFix/>
          </a:blip>
          <a:srcRect/>
          <a:stretch/>
        </p:blipFill>
        <p:spPr>
          <a:xfrm>
            <a:off x="142304" y="171450"/>
            <a:ext cx="506585" cy="358140"/>
          </a:xfrm>
          <a:prstGeom prst="rect">
            <a:avLst/>
          </a:prstGeom>
          <a:noFill/>
          <a:ln>
            <a:noFill/>
          </a:ln>
        </p:spPr>
      </p:pic>
      <p:pic>
        <p:nvPicPr>
          <p:cNvPr id="560" name="Google Shape;560;p175" descr="Une image contenant conception&#10;&#10;Description générée automatiquement avec une confiance faible"/>
          <p:cNvPicPr preferRelativeResize="0"/>
          <p:nvPr/>
        </p:nvPicPr>
        <p:blipFill rotWithShape="1">
          <a:blip r:embed="rId5">
            <a:alphaModFix/>
          </a:blip>
          <a:srcRect l="36967" t="29298" r="50157" b="30876"/>
          <a:stretch/>
        </p:blipFill>
        <p:spPr>
          <a:xfrm>
            <a:off x="11496110" y="2617596"/>
            <a:ext cx="695890" cy="1522307"/>
          </a:xfrm>
          <a:prstGeom prst="rect">
            <a:avLst/>
          </a:prstGeom>
          <a:noFill/>
          <a:ln>
            <a:noFill/>
          </a:ln>
        </p:spPr>
      </p:pic>
      <p:sp>
        <p:nvSpPr>
          <p:cNvPr id="561" name="Google Shape;561;p17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F7AE83"/>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2" name="Google Shape;562;p17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17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F7AE83"/>
              </a:buClr>
              <a:buSzPts val="960"/>
              <a:buFont typeface="Montserrat"/>
              <a:buNone/>
              <a:defRPr sz="1200" b="1">
                <a:solidFill>
                  <a:srgbClr val="F7AE83"/>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4" name="Google Shape;564;p175"/>
          <p:cNvCxnSpPr/>
          <p:nvPr/>
        </p:nvCxnSpPr>
        <p:spPr>
          <a:xfrm>
            <a:off x="279918" y="657922"/>
            <a:ext cx="5540311"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our employees 2">
  <p:cSld name="Slide our employees 2">
    <p:spTree>
      <p:nvGrpSpPr>
        <p:cNvPr id="1" name="Shape 565"/>
        <p:cNvGrpSpPr/>
        <p:nvPr/>
      </p:nvGrpSpPr>
      <p:grpSpPr>
        <a:xfrm>
          <a:off x="0" y="0"/>
          <a:ext cx="0" cy="0"/>
          <a:chOff x="0" y="0"/>
          <a:chExt cx="0" cy="0"/>
        </a:xfrm>
      </p:grpSpPr>
      <p:pic>
        <p:nvPicPr>
          <p:cNvPr id="566" name="Google Shape;566;p176"/>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67" name="Google Shape;567;p176"/>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68" name="Google Shape;568;p176"/>
          <p:cNvSpPr/>
          <p:nvPr/>
        </p:nvSpPr>
        <p:spPr>
          <a:xfrm>
            <a:off x="5540188" y="-1"/>
            <a:ext cx="6651812" cy="6858001"/>
          </a:xfrm>
          <a:prstGeom prst="rect">
            <a:avLst/>
          </a:prstGeom>
          <a:solidFill>
            <a:srgbClr val="F8B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69" name="Google Shape;569;p176"/>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70" name="Google Shape;570;p176"/>
          <p:cNvPicPr preferRelativeResize="0"/>
          <p:nvPr/>
        </p:nvPicPr>
        <p:blipFill rotWithShape="1">
          <a:blip r:embed="rId4">
            <a:alphaModFix/>
          </a:blip>
          <a:srcRect/>
          <a:stretch/>
        </p:blipFill>
        <p:spPr>
          <a:xfrm>
            <a:off x="142304" y="171450"/>
            <a:ext cx="506585" cy="358140"/>
          </a:xfrm>
          <a:prstGeom prst="rect">
            <a:avLst/>
          </a:prstGeom>
          <a:noFill/>
          <a:ln>
            <a:noFill/>
          </a:ln>
        </p:spPr>
      </p:pic>
      <p:sp>
        <p:nvSpPr>
          <p:cNvPr id="571" name="Google Shape;571;p17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2" name="Google Shape;572;p17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rgbClr val="F7AE83"/>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3" name="Google Shape;573;p17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4" name="Google Shape;574;p176"/>
          <p:cNvPicPr preferRelativeResize="0"/>
          <p:nvPr/>
        </p:nvPicPr>
        <p:blipFill rotWithShape="1">
          <a:blip r:embed="rId5">
            <a:alphaModFix/>
          </a:blip>
          <a:srcRect/>
          <a:stretch/>
        </p:blipFill>
        <p:spPr>
          <a:xfrm>
            <a:off x="248885" y="188270"/>
            <a:ext cx="287689" cy="331010"/>
          </a:xfrm>
          <a:prstGeom prst="rect">
            <a:avLst/>
          </a:prstGeom>
          <a:noFill/>
          <a:ln>
            <a:noFill/>
          </a:ln>
        </p:spPr>
      </p:pic>
      <p:cxnSp>
        <p:nvCxnSpPr>
          <p:cNvPr id="575" name="Google Shape;575;p176"/>
          <p:cNvCxnSpPr/>
          <p:nvPr/>
        </p:nvCxnSpPr>
        <p:spPr>
          <a:xfrm>
            <a:off x="5820229" y="657922"/>
            <a:ext cx="608841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title - CSR">
  <p:cSld name="Slide title - CSR">
    <p:spTree>
      <p:nvGrpSpPr>
        <p:cNvPr id="1" name="Shape 576"/>
        <p:cNvGrpSpPr/>
        <p:nvPr/>
      </p:nvGrpSpPr>
      <p:grpSpPr>
        <a:xfrm>
          <a:off x="0" y="0"/>
          <a:ext cx="0" cy="0"/>
          <a:chOff x="0" y="0"/>
          <a:chExt cx="0" cy="0"/>
        </a:xfrm>
      </p:grpSpPr>
      <p:pic>
        <p:nvPicPr>
          <p:cNvPr id="577" name="Google Shape;577;p177"/>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78" name="Google Shape;578;p177"/>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79" name="Google Shape;579;p177"/>
          <p:cNvSpPr/>
          <p:nvPr/>
        </p:nvSpPr>
        <p:spPr>
          <a:xfrm>
            <a:off x="0" y="-1"/>
            <a:ext cx="12190279" cy="6858001"/>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80" name="Google Shape;580;p177"/>
          <p:cNvPicPr preferRelativeResize="0"/>
          <p:nvPr/>
        </p:nvPicPr>
        <p:blipFill rotWithShape="1">
          <a:blip r:embed="rId3">
            <a:alphaModFix/>
          </a:blip>
          <a:srcRect/>
          <a:stretch/>
        </p:blipFill>
        <p:spPr>
          <a:xfrm>
            <a:off x="522448" y="6144490"/>
            <a:ext cx="315752" cy="363299"/>
          </a:xfrm>
          <a:prstGeom prst="rect">
            <a:avLst/>
          </a:prstGeom>
          <a:noFill/>
          <a:ln>
            <a:noFill/>
          </a:ln>
        </p:spPr>
      </p:pic>
      <p:sp>
        <p:nvSpPr>
          <p:cNvPr id="581" name="Google Shape;581;p177"/>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177"/>
          <p:cNvSpPr txBox="1">
            <a:spLocks noGrp="1"/>
          </p:cNvSpPr>
          <p:nvPr>
            <p:ph type="title"/>
          </p:nvPr>
        </p:nvSpPr>
        <p:spPr>
          <a:xfrm>
            <a:off x="1644650" y="831484"/>
            <a:ext cx="951865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SR slide 11">
  <p:cSld name="CSR slide 11">
    <p:spTree>
      <p:nvGrpSpPr>
        <p:cNvPr id="1" name="Shape 583"/>
        <p:cNvGrpSpPr/>
        <p:nvPr/>
      </p:nvGrpSpPr>
      <p:grpSpPr>
        <a:xfrm>
          <a:off x="0" y="0"/>
          <a:ext cx="0" cy="0"/>
          <a:chOff x="0" y="0"/>
          <a:chExt cx="0" cy="0"/>
        </a:xfrm>
      </p:grpSpPr>
      <p:pic>
        <p:nvPicPr>
          <p:cNvPr id="584" name="Google Shape;584;p17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85" name="Google Shape;585;p178"/>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86" name="Google Shape;586;p178"/>
          <p:cNvSpPr/>
          <p:nvPr/>
        </p:nvSpPr>
        <p:spPr>
          <a:xfrm>
            <a:off x="5519451" y="-1"/>
            <a:ext cx="6670828" cy="6858001"/>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87" name="Google Shape;587;p17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sp>
        <p:nvSpPr>
          <p:cNvPr id="588" name="Google Shape;588;p178"/>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9" name="Google Shape;589;p178"/>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0" name="Google Shape;590;p178"/>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1" name="Google Shape;591;p178"/>
          <p:cNvPicPr preferRelativeResize="0"/>
          <p:nvPr/>
        </p:nvPicPr>
        <p:blipFill rotWithShape="1">
          <a:blip r:embed="rId4">
            <a:alphaModFix/>
          </a:blip>
          <a:srcRect/>
          <a:stretch/>
        </p:blipFill>
        <p:spPr>
          <a:xfrm>
            <a:off x="148937" y="177945"/>
            <a:ext cx="488373" cy="345265"/>
          </a:xfrm>
          <a:prstGeom prst="rect">
            <a:avLst/>
          </a:prstGeom>
          <a:noFill/>
          <a:ln>
            <a:noFill/>
          </a:ln>
        </p:spPr>
      </p:pic>
      <p:cxnSp>
        <p:nvCxnSpPr>
          <p:cNvPr id="592" name="Google Shape;592;p178"/>
          <p:cNvCxnSpPr/>
          <p:nvPr/>
        </p:nvCxnSpPr>
        <p:spPr>
          <a:xfrm>
            <a:off x="5753100" y="657922"/>
            <a:ext cx="6155541"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SR slide 12">
  <p:cSld name="CSR slide 12">
    <p:spTree>
      <p:nvGrpSpPr>
        <p:cNvPr id="1" name="Shape 593"/>
        <p:cNvGrpSpPr/>
        <p:nvPr/>
      </p:nvGrpSpPr>
      <p:grpSpPr>
        <a:xfrm>
          <a:off x="0" y="0"/>
          <a:ext cx="0" cy="0"/>
          <a:chOff x="0" y="0"/>
          <a:chExt cx="0" cy="0"/>
        </a:xfrm>
      </p:grpSpPr>
      <p:pic>
        <p:nvPicPr>
          <p:cNvPr id="594" name="Google Shape;594;p179"/>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95" name="Google Shape;595;p179"/>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596" name="Google Shape;596;p179"/>
          <p:cNvSpPr/>
          <p:nvPr/>
        </p:nvSpPr>
        <p:spPr>
          <a:xfrm>
            <a:off x="0" y="-1"/>
            <a:ext cx="12190279" cy="6858001"/>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7" name="Google Shape;597;p179"/>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598" name="Google Shape;598;p179"/>
          <p:cNvPicPr preferRelativeResize="0"/>
          <p:nvPr/>
        </p:nvPicPr>
        <p:blipFill rotWithShape="1">
          <a:blip r:embed="rId4">
            <a:alphaModFix/>
          </a:blip>
          <a:srcRect/>
          <a:stretch/>
        </p:blipFill>
        <p:spPr>
          <a:xfrm>
            <a:off x="142304" y="171450"/>
            <a:ext cx="506585" cy="358140"/>
          </a:xfrm>
          <a:prstGeom prst="rect">
            <a:avLst/>
          </a:prstGeom>
          <a:noFill/>
          <a:ln>
            <a:noFill/>
          </a:ln>
        </p:spPr>
      </p:pic>
      <p:sp>
        <p:nvSpPr>
          <p:cNvPr id="599" name="Google Shape;599;p179"/>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0" name="Google Shape;600;p179"/>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1" name="Google Shape;601;p179"/>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2" name="Google Shape;602;p179"/>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5_Diapositive de titre 1">
  <p:cSld name="46_Diapositive de titre_1">
    <p:bg>
      <p:bgPr>
        <a:solidFill>
          <a:schemeClr val="lt1"/>
        </a:solidFill>
        <a:effectLst/>
      </p:bgPr>
    </p:bg>
    <p:spTree>
      <p:nvGrpSpPr>
        <p:cNvPr id="1" name="Shape 65"/>
        <p:cNvGrpSpPr/>
        <p:nvPr/>
      </p:nvGrpSpPr>
      <p:grpSpPr>
        <a:xfrm>
          <a:off x="0" y="0"/>
          <a:ext cx="0" cy="0"/>
          <a:chOff x="0" y="0"/>
          <a:chExt cx="0" cy="0"/>
        </a:xfrm>
      </p:grpSpPr>
      <p:sp>
        <p:nvSpPr>
          <p:cNvPr id="66" name="Google Shape;66;g2983dab6aa7_0_669"/>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2983dab6aa7_0_669"/>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68" name="Google Shape;68;g2983dab6aa7_0_669"/>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2983dab6aa7_0_669"/>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g2983dab6aa7_0_669"/>
          <p:cNvSpPr/>
          <p:nvPr/>
        </p:nvSpPr>
        <p:spPr>
          <a:xfrm>
            <a:off x="0" y="1597006"/>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pic>
        <p:nvPicPr>
          <p:cNvPr id="71" name="Google Shape;71;g2983dab6aa7_0_669"/>
          <p:cNvPicPr preferRelativeResize="0"/>
          <p:nvPr/>
        </p:nvPicPr>
        <p:blipFill rotWithShape="1">
          <a:blip r:embed="rId2">
            <a:alphaModFix/>
          </a:blip>
          <a:srcRect/>
          <a:stretch/>
        </p:blipFill>
        <p:spPr>
          <a:xfrm>
            <a:off x="248885" y="184298"/>
            <a:ext cx="287687" cy="331012"/>
          </a:xfrm>
          <a:prstGeom prst="rect">
            <a:avLst/>
          </a:prstGeom>
          <a:noFill/>
          <a:ln>
            <a:noFill/>
          </a:ln>
        </p:spPr>
      </p:pic>
      <p:sp>
        <p:nvSpPr>
          <p:cNvPr id="72" name="Google Shape;72;g2983dab6aa7_0_669"/>
          <p:cNvSpPr txBox="1">
            <a:spLocks noGrp="1"/>
          </p:cNvSpPr>
          <p:nvPr>
            <p:ph type="body" idx="2"/>
          </p:nvPr>
        </p:nvSpPr>
        <p:spPr>
          <a:xfrm>
            <a:off x="767046" y="1895469"/>
            <a:ext cx="42114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g2983dab6aa7_0_669"/>
          <p:cNvSpPr txBox="1">
            <a:spLocks noGrp="1"/>
          </p:cNvSpPr>
          <p:nvPr>
            <p:ph type="body" idx="3"/>
          </p:nvPr>
        </p:nvSpPr>
        <p:spPr>
          <a:xfrm>
            <a:off x="5707063" y="1892300"/>
            <a:ext cx="5967600" cy="2587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1120"/>
              <a:buFont typeface="Montserrat Light"/>
              <a:buNone/>
              <a:defRPr sz="1400">
                <a:solidFill>
                  <a:schemeClr val="accent6"/>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SR slide 2">
  <p:cSld name="CSR slide 2">
    <p:spTree>
      <p:nvGrpSpPr>
        <p:cNvPr id="1" name="Shape 603"/>
        <p:cNvGrpSpPr/>
        <p:nvPr/>
      </p:nvGrpSpPr>
      <p:grpSpPr>
        <a:xfrm>
          <a:off x="0" y="0"/>
          <a:ext cx="0" cy="0"/>
          <a:chOff x="0" y="0"/>
          <a:chExt cx="0" cy="0"/>
        </a:xfrm>
      </p:grpSpPr>
      <p:sp>
        <p:nvSpPr>
          <p:cNvPr id="604" name="Google Shape;604;p180"/>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5" name="Google Shape;605;p180" descr="Une image contenant bâtiment, plafond, dôme, tour&#10;&#10;Description générée automatiquement"/>
          <p:cNvPicPr preferRelativeResize="0"/>
          <p:nvPr/>
        </p:nvPicPr>
        <p:blipFill rotWithShape="1">
          <a:blip r:embed="rId2">
            <a:alphaModFix amt="20000"/>
          </a:blip>
          <a:srcRect/>
          <a:stretch/>
        </p:blipFill>
        <p:spPr>
          <a:xfrm>
            <a:off x="9010650" y="0"/>
            <a:ext cx="3181350" cy="6858000"/>
          </a:xfrm>
          <a:prstGeom prst="rect">
            <a:avLst/>
          </a:prstGeom>
          <a:noFill/>
          <a:ln>
            <a:noFill/>
          </a:ln>
        </p:spPr>
      </p:pic>
      <p:pic>
        <p:nvPicPr>
          <p:cNvPr id="606" name="Google Shape;606;p180"/>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607" name="Google Shape;607;p180"/>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608" name="Google Shape;608;p180"/>
          <p:cNvPicPr preferRelativeResize="0"/>
          <p:nvPr/>
        </p:nvPicPr>
        <p:blipFill rotWithShape="1">
          <a:blip r:embed="rId5">
            <a:alphaModFix/>
          </a:blip>
          <a:srcRect r="18283"/>
          <a:stretch/>
        </p:blipFill>
        <p:spPr>
          <a:xfrm>
            <a:off x="3286684" y="-5958"/>
            <a:ext cx="7917242" cy="6858000"/>
          </a:xfrm>
          <a:prstGeom prst="rect">
            <a:avLst/>
          </a:prstGeom>
          <a:noFill/>
          <a:ln>
            <a:noFill/>
          </a:ln>
        </p:spPr>
      </p:pic>
      <p:pic>
        <p:nvPicPr>
          <p:cNvPr id="609" name="Google Shape;609;p180"/>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610" name="Google Shape;610;p180"/>
          <p:cNvPicPr preferRelativeResize="0"/>
          <p:nvPr/>
        </p:nvPicPr>
        <p:blipFill rotWithShape="1">
          <a:blip r:embed="rId6">
            <a:alphaModFix/>
          </a:blip>
          <a:srcRect/>
          <a:stretch/>
        </p:blipFill>
        <p:spPr>
          <a:xfrm>
            <a:off x="142304" y="171450"/>
            <a:ext cx="506585" cy="358140"/>
          </a:xfrm>
          <a:prstGeom prst="rect">
            <a:avLst/>
          </a:prstGeom>
          <a:noFill/>
          <a:ln>
            <a:noFill/>
          </a:ln>
        </p:spPr>
      </p:pic>
      <p:pic>
        <p:nvPicPr>
          <p:cNvPr id="611" name="Google Shape;611;p180"/>
          <p:cNvPicPr preferRelativeResize="0"/>
          <p:nvPr/>
        </p:nvPicPr>
        <p:blipFill rotWithShape="1">
          <a:blip r:embed="rId7">
            <a:alphaModFix/>
          </a:blip>
          <a:srcRect/>
          <a:stretch/>
        </p:blipFill>
        <p:spPr>
          <a:xfrm rot="4734869">
            <a:off x="8816583" y="3121123"/>
            <a:ext cx="1459549" cy="5537509"/>
          </a:xfrm>
          <a:prstGeom prst="rect">
            <a:avLst/>
          </a:prstGeom>
          <a:noFill/>
          <a:ln>
            <a:noFill/>
          </a:ln>
        </p:spPr>
      </p:pic>
      <p:sp>
        <p:nvSpPr>
          <p:cNvPr id="612" name="Google Shape;612;p180"/>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3" name="Google Shape;613;p180"/>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180"/>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5" name="Google Shape;615;p180"/>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2">
    <p:bg>
      <p:bgPr>
        <a:solidFill>
          <a:schemeClr val="lt1"/>
        </a:solidFill>
        <a:effectLst/>
      </p:bgPr>
    </p:bg>
    <p:spTree>
      <p:nvGrpSpPr>
        <p:cNvPr id="1" name="Shape 616"/>
        <p:cNvGrpSpPr/>
        <p:nvPr/>
      </p:nvGrpSpPr>
      <p:grpSpPr>
        <a:xfrm>
          <a:off x="0" y="0"/>
          <a:ext cx="0" cy="0"/>
          <a:chOff x="0" y="0"/>
          <a:chExt cx="0" cy="0"/>
        </a:xfrm>
      </p:grpSpPr>
      <p:sp>
        <p:nvSpPr>
          <p:cNvPr id="617" name="Google Shape;617;p181"/>
          <p:cNvSpPr/>
          <p:nvPr/>
        </p:nvSpPr>
        <p:spPr>
          <a:xfrm>
            <a:off x="-1" y="0"/>
            <a:ext cx="7499490" cy="6857999"/>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18" name="Google Shape;618;p181"/>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cxnSp>
        <p:nvCxnSpPr>
          <p:cNvPr id="619" name="Google Shape;619;p181"/>
          <p:cNvCxnSpPr/>
          <p:nvPr/>
        </p:nvCxnSpPr>
        <p:spPr>
          <a:xfrm>
            <a:off x="279918" y="657922"/>
            <a:ext cx="5234617" cy="0"/>
          </a:xfrm>
          <a:prstGeom prst="straightConnector1">
            <a:avLst/>
          </a:prstGeom>
          <a:noFill/>
          <a:ln w="9525" cap="flat" cmpd="sng">
            <a:solidFill>
              <a:schemeClr val="lt1"/>
            </a:solidFill>
            <a:prstDash val="solid"/>
            <a:miter lim="800000"/>
            <a:headEnd type="none" w="sm" len="sm"/>
            <a:tailEnd type="none" w="sm" len="sm"/>
          </a:ln>
        </p:spPr>
      </p:cxnSp>
      <p:pic>
        <p:nvPicPr>
          <p:cNvPr id="620" name="Google Shape;620;p181"/>
          <p:cNvPicPr preferRelativeResize="0"/>
          <p:nvPr/>
        </p:nvPicPr>
        <p:blipFill rotWithShape="1">
          <a:blip r:embed="rId3">
            <a:alphaModFix/>
          </a:blip>
          <a:srcRect/>
          <a:stretch/>
        </p:blipFill>
        <p:spPr>
          <a:xfrm>
            <a:off x="142304" y="171450"/>
            <a:ext cx="506585" cy="358140"/>
          </a:xfrm>
          <a:prstGeom prst="rect">
            <a:avLst/>
          </a:prstGeom>
          <a:noFill/>
          <a:ln>
            <a:noFill/>
          </a:ln>
        </p:spPr>
      </p:pic>
      <p:pic>
        <p:nvPicPr>
          <p:cNvPr id="621" name="Google Shape;621;p181"/>
          <p:cNvPicPr preferRelativeResize="0"/>
          <p:nvPr/>
        </p:nvPicPr>
        <p:blipFill rotWithShape="1">
          <a:blip r:embed="rId4">
            <a:alphaModFix/>
          </a:blip>
          <a:srcRect l="42197" r="42971"/>
          <a:stretch/>
        </p:blipFill>
        <p:spPr>
          <a:xfrm rot="6010382">
            <a:off x="2031038" y="3444577"/>
            <a:ext cx="1459549" cy="5537509"/>
          </a:xfrm>
          <a:prstGeom prst="rect">
            <a:avLst/>
          </a:prstGeom>
          <a:noFill/>
          <a:ln>
            <a:noFill/>
          </a:ln>
        </p:spPr>
      </p:pic>
      <p:sp>
        <p:nvSpPr>
          <p:cNvPr id="622" name="Google Shape;622;p181"/>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rgbClr val="5BC0C9"/>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3" name="Google Shape;623;p181"/>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5BC0C9"/>
              </a:buClr>
              <a:buSzPts val="960"/>
              <a:buFont typeface="Montserrat"/>
              <a:buNone/>
              <a:defRPr sz="1200" b="1">
                <a:solidFill>
                  <a:srgbClr val="5BC0C9"/>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181"/>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SR slide 4">
  <p:cSld name="CSR slide 4">
    <p:spTree>
      <p:nvGrpSpPr>
        <p:cNvPr id="1" name="Shape 625"/>
        <p:cNvGrpSpPr/>
        <p:nvPr/>
      </p:nvGrpSpPr>
      <p:grpSpPr>
        <a:xfrm>
          <a:off x="0" y="0"/>
          <a:ext cx="0" cy="0"/>
          <a:chOff x="0" y="0"/>
          <a:chExt cx="0" cy="0"/>
        </a:xfrm>
      </p:grpSpPr>
      <p:pic>
        <p:nvPicPr>
          <p:cNvPr id="626" name="Google Shape;626;p182"/>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627" name="Google Shape;627;p182"/>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628" name="Google Shape;628;p182"/>
          <p:cNvSpPr/>
          <p:nvPr/>
        </p:nvSpPr>
        <p:spPr>
          <a:xfrm>
            <a:off x="0" y="-30108"/>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29" name="Google Shape;629;p182"/>
          <p:cNvPicPr preferRelativeResize="0"/>
          <p:nvPr/>
        </p:nvPicPr>
        <p:blipFill rotWithShape="1">
          <a:blip r:embed="rId4">
            <a:alphaModFix/>
          </a:blip>
          <a:srcRect/>
          <a:stretch/>
        </p:blipFill>
        <p:spPr>
          <a:xfrm>
            <a:off x="142304" y="171450"/>
            <a:ext cx="506585" cy="358140"/>
          </a:xfrm>
          <a:prstGeom prst="rect">
            <a:avLst/>
          </a:prstGeom>
          <a:noFill/>
          <a:ln>
            <a:noFill/>
          </a:ln>
        </p:spPr>
      </p:pic>
      <p:grpSp>
        <p:nvGrpSpPr>
          <p:cNvPr id="630" name="Google Shape;630;p182"/>
          <p:cNvGrpSpPr/>
          <p:nvPr/>
        </p:nvGrpSpPr>
        <p:grpSpPr>
          <a:xfrm>
            <a:off x="-1721" y="4583001"/>
            <a:ext cx="12192000" cy="1299150"/>
            <a:chOff x="-1721" y="5126359"/>
            <a:chExt cx="12192000" cy="1299150"/>
          </a:xfrm>
        </p:grpSpPr>
        <p:grpSp>
          <p:nvGrpSpPr>
            <p:cNvPr id="631" name="Google Shape;631;p182"/>
            <p:cNvGrpSpPr/>
            <p:nvPr/>
          </p:nvGrpSpPr>
          <p:grpSpPr>
            <a:xfrm>
              <a:off x="-1721" y="5126359"/>
              <a:ext cx="12192000" cy="1299150"/>
              <a:chOff x="390634" y="4129440"/>
              <a:chExt cx="12192000" cy="1299150"/>
            </a:xfrm>
          </p:grpSpPr>
          <p:sp>
            <p:nvSpPr>
              <p:cNvPr id="632" name="Google Shape;632;p182"/>
              <p:cNvSpPr/>
              <p:nvPr/>
            </p:nvSpPr>
            <p:spPr>
              <a:xfrm>
                <a:off x="390634" y="4129440"/>
                <a:ext cx="12192000" cy="1299150"/>
              </a:xfrm>
              <a:prstGeom prst="rect">
                <a:avLst/>
              </a:prstGeom>
              <a:solidFill>
                <a:srgbClr val="40A5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33" name="Google Shape;633;p182"/>
              <p:cNvCxnSpPr/>
              <p:nvPr/>
            </p:nvCxnSpPr>
            <p:spPr>
              <a:xfrm>
                <a:off x="3033077" y="4348130"/>
                <a:ext cx="0" cy="846516"/>
              </a:xfrm>
              <a:prstGeom prst="straightConnector1">
                <a:avLst/>
              </a:prstGeom>
              <a:noFill/>
              <a:ln w="9525" cap="flat" cmpd="sng">
                <a:solidFill>
                  <a:schemeClr val="lt1"/>
                </a:solidFill>
                <a:prstDash val="solid"/>
                <a:miter lim="800000"/>
                <a:headEnd type="none" w="sm" len="sm"/>
                <a:tailEnd type="none" w="sm" len="sm"/>
              </a:ln>
            </p:spPr>
          </p:cxnSp>
        </p:grpSp>
        <p:pic>
          <p:nvPicPr>
            <p:cNvPr id="634" name="Google Shape;634;p182" descr="Une image contenant Graphique, capture d’écran, Police, logo&#10;&#10;Description générée automatiquement"/>
            <p:cNvPicPr preferRelativeResize="0"/>
            <p:nvPr/>
          </p:nvPicPr>
          <p:blipFill rotWithShape="1">
            <a:blip r:embed="rId5">
              <a:alphaModFix/>
            </a:blip>
            <a:srcRect/>
            <a:stretch/>
          </p:blipFill>
          <p:spPr>
            <a:xfrm>
              <a:off x="279918" y="5516263"/>
              <a:ext cx="1799568" cy="519341"/>
            </a:xfrm>
            <a:prstGeom prst="rect">
              <a:avLst/>
            </a:prstGeom>
            <a:noFill/>
            <a:ln>
              <a:noFill/>
            </a:ln>
          </p:spPr>
        </p:pic>
      </p:grpSp>
      <p:grpSp>
        <p:nvGrpSpPr>
          <p:cNvPr id="635" name="Google Shape;635;p182"/>
          <p:cNvGrpSpPr/>
          <p:nvPr/>
        </p:nvGrpSpPr>
        <p:grpSpPr>
          <a:xfrm>
            <a:off x="-19963" y="1661701"/>
            <a:ext cx="12210241" cy="1282495"/>
            <a:chOff x="366483" y="1371340"/>
            <a:chExt cx="12210241" cy="1282495"/>
          </a:xfrm>
        </p:grpSpPr>
        <p:grpSp>
          <p:nvGrpSpPr>
            <p:cNvPr id="636" name="Google Shape;636;p182"/>
            <p:cNvGrpSpPr/>
            <p:nvPr/>
          </p:nvGrpSpPr>
          <p:grpSpPr>
            <a:xfrm>
              <a:off x="366483" y="1371340"/>
              <a:ext cx="12210241" cy="1282495"/>
              <a:chOff x="370671" y="1408811"/>
              <a:chExt cx="12210241" cy="1282495"/>
            </a:xfrm>
          </p:grpSpPr>
          <p:sp>
            <p:nvSpPr>
              <p:cNvPr id="637" name="Google Shape;637;p182"/>
              <p:cNvSpPr/>
              <p:nvPr/>
            </p:nvSpPr>
            <p:spPr>
              <a:xfrm>
                <a:off x="370671" y="1409728"/>
                <a:ext cx="2660685" cy="12815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8" name="Google Shape;638;p182"/>
              <p:cNvSpPr/>
              <p:nvPr/>
            </p:nvSpPr>
            <p:spPr>
              <a:xfrm>
                <a:off x="390633" y="1408811"/>
                <a:ext cx="12190279" cy="1282494"/>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639" name="Google Shape;639;p182"/>
            <p:cNvPicPr preferRelativeResize="0"/>
            <p:nvPr/>
          </p:nvPicPr>
          <p:blipFill rotWithShape="1">
            <a:blip r:embed="rId6">
              <a:alphaModFix/>
            </a:blip>
            <a:srcRect/>
            <a:stretch/>
          </p:blipFill>
          <p:spPr>
            <a:xfrm>
              <a:off x="459343" y="1680511"/>
              <a:ext cx="2485999" cy="789670"/>
            </a:xfrm>
            <a:prstGeom prst="rect">
              <a:avLst/>
            </a:prstGeom>
            <a:noFill/>
            <a:ln>
              <a:noFill/>
            </a:ln>
          </p:spPr>
        </p:pic>
      </p:grpSp>
      <p:grpSp>
        <p:nvGrpSpPr>
          <p:cNvPr id="640" name="Google Shape;640;p182"/>
          <p:cNvGrpSpPr/>
          <p:nvPr/>
        </p:nvGrpSpPr>
        <p:grpSpPr>
          <a:xfrm>
            <a:off x="-9121" y="2941128"/>
            <a:ext cx="12190279" cy="820830"/>
            <a:chOff x="-9121" y="3867707"/>
            <a:chExt cx="12190279" cy="820830"/>
          </a:xfrm>
        </p:grpSpPr>
        <p:grpSp>
          <p:nvGrpSpPr>
            <p:cNvPr id="641" name="Google Shape;641;p182"/>
            <p:cNvGrpSpPr/>
            <p:nvPr/>
          </p:nvGrpSpPr>
          <p:grpSpPr>
            <a:xfrm>
              <a:off x="-9121" y="3867707"/>
              <a:ext cx="12190279" cy="820830"/>
              <a:chOff x="-9121" y="2888330"/>
              <a:chExt cx="12190279" cy="820830"/>
            </a:xfrm>
          </p:grpSpPr>
          <p:sp>
            <p:nvSpPr>
              <p:cNvPr id="642" name="Google Shape;642;p182"/>
              <p:cNvSpPr/>
              <p:nvPr/>
            </p:nvSpPr>
            <p:spPr>
              <a:xfrm>
                <a:off x="-9121" y="2888330"/>
                <a:ext cx="12190279" cy="82083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3" name="Google Shape;643;p182"/>
              <p:cNvSpPr/>
              <p:nvPr/>
            </p:nvSpPr>
            <p:spPr>
              <a:xfrm>
                <a:off x="-1721" y="2888330"/>
                <a:ext cx="2642443" cy="8208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644" name="Google Shape;644;p182" descr="Une image contenant logo&#10;&#10;Description générée automatiquement"/>
            <p:cNvPicPr preferRelativeResize="0"/>
            <p:nvPr/>
          </p:nvPicPr>
          <p:blipFill rotWithShape="1">
            <a:blip r:embed="rId7">
              <a:alphaModFix/>
            </a:blip>
            <a:srcRect b="11656"/>
            <a:stretch/>
          </p:blipFill>
          <p:spPr>
            <a:xfrm>
              <a:off x="279918" y="3976799"/>
              <a:ext cx="2080915" cy="614355"/>
            </a:xfrm>
            <a:prstGeom prst="rect">
              <a:avLst/>
            </a:prstGeom>
            <a:noFill/>
            <a:ln>
              <a:noFill/>
            </a:ln>
          </p:spPr>
        </p:pic>
      </p:grpSp>
      <p:grpSp>
        <p:nvGrpSpPr>
          <p:cNvPr id="645" name="Google Shape;645;p182"/>
          <p:cNvGrpSpPr/>
          <p:nvPr/>
        </p:nvGrpSpPr>
        <p:grpSpPr>
          <a:xfrm>
            <a:off x="-19963" y="3753071"/>
            <a:ext cx="12190279" cy="823169"/>
            <a:chOff x="-19963" y="4734374"/>
            <a:chExt cx="12190279" cy="823169"/>
          </a:xfrm>
        </p:grpSpPr>
        <p:grpSp>
          <p:nvGrpSpPr>
            <p:cNvPr id="646" name="Google Shape;646;p182"/>
            <p:cNvGrpSpPr/>
            <p:nvPr/>
          </p:nvGrpSpPr>
          <p:grpSpPr>
            <a:xfrm>
              <a:off x="-19963" y="4734374"/>
              <a:ext cx="12190279" cy="823169"/>
              <a:chOff x="-9121" y="2885991"/>
              <a:chExt cx="12190279" cy="823169"/>
            </a:xfrm>
          </p:grpSpPr>
          <p:sp>
            <p:nvSpPr>
              <p:cNvPr id="647" name="Google Shape;647;p182"/>
              <p:cNvSpPr/>
              <p:nvPr/>
            </p:nvSpPr>
            <p:spPr>
              <a:xfrm>
                <a:off x="-9121" y="2888330"/>
                <a:ext cx="12190279" cy="82083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8" name="Google Shape;648;p182"/>
              <p:cNvSpPr/>
              <p:nvPr/>
            </p:nvSpPr>
            <p:spPr>
              <a:xfrm>
                <a:off x="-1721" y="2885991"/>
                <a:ext cx="2642443" cy="8231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649" name="Google Shape;649;p182" descr="Une image contenant texte&#10;&#10;Description générée automatiquement"/>
            <p:cNvPicPr preferRelativeResize="0"/>
            <p:nvPr/>
          </p:nvPicPr>
          <p:blipFill rotWithShape="1">
            <a:blip r:embed="rId8">
              <a:alphaModFix/>
            </a:blip>
            <a:srcRect/>
            <a:stretch/>
          </p:blipFill>
          <p:spPr>
            <a:xfrm>
              <a:off x="699446" y="4906756"/>
              <a:ext cx="1232899" cy="484584"/>
            </a:xfrm>
            <a:prstGeom prst="rect">
              <a:avLst/>
            </a:prstGeom>
            <a:noFill/>
            <a:ln>
              <a:noFill/>
            </a:ln>
          </p:spPr>
        </p:pic>
      </p:grpSp>
      <p:pic>
        <p:nvPicPr>
          <p:cNvPr id="650" name="Google Shape;650;p182"/>
          <p:cNvPicPr preferRelativeResize="0"/>
          <p:nvPr/>
        </p:nvPicPr>
        <p:blipFill rotWithShape="1">
          <a:blip r:embed="rId9">
            <a:alphaModFix/>
          </a:blip>
          <a:srcRect/>
          <a:stretch/>
        </p:blipFill>
        <p:spPr>
          <a:xfrm rot="10800000">
            <a:off x="7035075" y="2587185"/>
            <a:ext cx="5156925" cy="4270814"/>
          </a:xfrm>
          <a:prstGeom prst="rect">
            <a:avLst/>
          </a:prstGeom>
          <a:noFill/>
          <a:ln>
            <a:noFill/>
          </a:ln>
        </p:spPr>
      </p:pic>
      <p:pic>
        <p:nvPicPr>
          <p:cNvPr id="651" name="Google Shape;651;p182"/>
          <p:cNvPicPr preferRelativeResize="0"/>
          <p:nvPr/>
        </p:nvPicPr>
        <p:blipFill rotWithShape="1">
          <a:blip r:embed="rId10">
            <a:alphaModFix/>
          </a:blip>
          <a:srcRect/>
          <a:stretch/>
        </p:blipFill>
        <p:spPr>
          <a:xfrm rot="10800000">
            <a:off x="9321149" y="860865"/>
            <a:ext cx="2870851" cy="3619762"/>
          </a:xfrm>
          <a:prstGeom prst="rect">
            <a:avLst/>
          </a:prstGeom>
          <a:noFill/>
          <a:ln>
            <a:noFill/>
          </a:ln>
        </p:spPr>
      </p:pic>
      <p:sp>
        <p:nvSpPr>
          <p:cNvPr id="652" name="Google Shape;652;p182"/>
          <p:cNvSpPr>
            <a:spLocks noGrp="1"/>
          </p:cNvSpPr>
          <p:nvPr>
            <p:ph type="pic" idx="2"/>
          </p:nvPr>
        </p:nvSpPr>
        <p:spPr>
          <a:xfrm>
            <a:off x="9479327" y="1042145"/>
            <a:ext cx="2701832" cy="3227721"/>
          </a:xfrm>
          <a:prstGeom prst="rect">
            <a:avLst/>
          </a:prstGeom>
          <a:noFill/>
          <a:ln>
            <a:noFill/>
          </a:ln>
        </p:spPr>
      </p:sp>
      <p:sp>
        <p:nvSpPr>
          <p:cNvPr id="653" name="Google Shape;653;p182"/>
          <p:cNvSpPr>
            <a:spLocks noGrp="1"/>
          </p:cNvSpPr>
          <p:nvPr>
            <p:ph type="pic" idx="3"/>
          </p:nvPr>
        </p:nvSpPr>
        <p:spPr>
          <a:xfrm>
            <a:off x="7247011" y="2730137"/>
            <a:ext cx="4934147" cy="4148646"/>
          </a:xfrm>
          <a:prstGeom prst="rect">
            <a:avLst/>
          </a:prstGeom>
          <a:noFill/>
          <a:ln>
            <a:noFill/>
          </a:ln>
        </p:spPr>
      </p:sp>
      <p:pic>
        <p:nvPicPr>
          <p:cNvPr id="654" name="Google Shape;654;p182"/>
          <p:cNvPicPr preferRelativeResize="0"/>
          <p:nvPr/>
        </p:nvPicPr>
        <p:blipFill rotWithShape="1">
          <a:blip r:embed="rId2">
            <a:alphaModFix/>
          </a:blip>
          <a:srcRect/>
          <a:stretch/>
        </p:blipFill>
        <p:spPr>
          <a:xfrm rot="-5400000">
            <a:off x="10694223" y="3040847"/>
            <a:ext cx="2219247" cy="776307"/>
          </a:xfrm>
          <a:prstGeom prst="rect">
            <a:avLst/>
          </a:prstGeom>
          <a:noFill/>
          <a:ln>
            <a:noFill/>
          </a:ln>
        </p:spPr>
      </p:pic>
      <p:sp>
        <p:nvSpPr>
          <p:cNvPr id="655" name="Google Shape;655;p182"/>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6" name="Google Shape;656;p182"/>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7" name="Google Shape;657;p182"/>
          <p:cNvSpPr txBox="1">
            <a:spLocks noGrp="1"/>
          </p:cNvSpPr>
          <p:nvPr>
            <p:ph type="body" idx="4"/>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58" name="Google Shape;658;p182"/>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title - Finance">
  <p:cSld name="Slide title - Finance">
    <p:spTree>
      <p:nvGrpSpPr>
        <p:cNvPr id="1" name="Shape 659"/>
        <p:cNvGrpSpPr/>
        <p:nvPr/>
      </p:nvGrpSpPr>
      <p:grpSpPr>
        <a:xfrm>
          <a:off x="0" y="0"/>
          <a:ext cx="0" cy="0"/>
          <a:chOff x="0" y="0"/>
          <a:chExt cx="0" cy="0"/>
        </a:xfrm>
      </p:grpSpPr>
      <p:sp>
        <p:nvSpPr>
          <p:cNvPr id="660" name="Google Shape;660;p183"/>
          <p:cNvSpPr/>
          <p:nvPr/>
        </p:nvSpPr>
        <p:spPr>
          <a:xfrm>
            <a:off x="0" y="0"/>
            <a:ext cx="12192000" cy="6858000"/>
          </a:xfrm>
          <a:prstGeom prst="rect">
            <a:avLst/>
          </a:prstGeom>
          <a:solidFill>
            <a:srgbClr val="97C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61" name="Google Shape;661;p183"/>
          <p:cNvPicPr preferRelativeResize="0"/>
          <p:nvPr/>
        </p:nvPicPr>
        <p:blipFill rotWithShape="1">
          <a:blip r:embed="rId2">
            <a:alphaModFix/>
          </a:blip>
          <a:srcRect/>
          <a:stretch/>
        </p:blipFill>
        <p:spPr>
          <a:xfrm>
            <a:off x="522448" y="6144490"/>
            <a:ext cx="315752" cy="363299"/>
          </a:xfrm>
          <a:prstGeom prst="rect">
            <a:avLst/>
          </a:prstGeom>
          <a:noFill/>
          <a:ln>
            <a:noFill/>
          </a:ln>
        </p:spPr>
      </p:pic>
      <p:sp>
        <p:nvSpPr>
          <p:cNvPr id="662" name="Google Shape;662;p183"/>
          <p:cNvSpPr txBox="1">
            <a:spLocks noGrp="1"/>
          </p:cNvSpPr>
          <p:nvPr>
            <p:ph type="body" idx="1"/>
          </p:nvPr>
        </p:nvSpPr>
        <p:spPr>
          <a:xfrm>
            <a:off x="-458560" y="-549681"/>
            <a:ext cx="3018982" cy="25418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0"/>
              <a:buFont typeface="Montserrat ExtraBold"/>
              <a:buNone/>
              <a:defRPr sz="25000" b="1">
                <a:solidFill>
                  <a:schemeClr val="lt1"/>
                </a:solidFill>
                <a:latin typeface="Montserrat ExtraBold"/>
                <a:ea typeface="Montserrat ExtraBold"/>
                <a:cs typeface="Montserrat ExtraBold"/>
                <a:sym typeface="Montserrat ExtraBol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3" name="Google Shape;663;p183"/>
          <p:cNvSpPr txBox="1">
            <a:spLocks noGrp="1"/>
          </p:cNvSpPr>
          <p:nvPr>
            <p:ph type="title"/>
          </p:nvPr>
        </p:nvSpPr>
        <p:spPr>
          <a:xfrm>
            <a:off x="1644650" y="831484"/>
            <a:ext cx="9423400" cy="21736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Montserrat ExtraBold"/>
              <a:buNone/>
              <a:defRPr sz="6000" b="0">
                <a:solidFill>
                  <a:schemeClr val="l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finance slide 3">
  <p:cSld name="1_finance slide 3">
    <p:spTree>
      <p:nvGrpSpPr>
        <p:cNvPr id="1" name="Shape 664"/>
        <p:cNvGrpSpPr/>
        <p:nvPr/>
      </p:nvGrpSpPr>
      <p:grpSpPr>
        <a:xfrm>
          <a:off x="0" y="0"/>
          <a:ext cx="0" cy="0"/>
          <a:chOff x="0" y="0"/>
          <a:chExt cx="0" cy="0"/>
        </a:xfrm>
      </p:grpSpPr>
      <p:sp>
        <p:nvSpPr>
          <p:cNvPr id="665" name="Google Shape;665;p184"/>
          <p:cNvSpPr/>
          <p:nvPr/>
        </p:nvSpPr>
        <p:spPr>
          <a:xfrm>
            <a:off x="0" y="0"/>
            <a:ext cx="12192000" cy="6858000"/>
          </a:xfrm>
          <a:prstGeom prst="rect">
            <a:avLst/>
          </a:prstGeom>
          <a:solidFill>
            <a:srgbClr val="97C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66" name="Google Shape;666;p184" descr="Une image contenant croquis, art, motif, conception&#10;&#10;Description générée automatiquement"/>
          <p:cNvPicPr preferRelativeResize="0"/>
          <p:nvPr/>
        </p:nvPicPr>
        <p:blipFill rotWithShape="1">
          <a:blip r:embed="rId2">
            <a:alphaModFix amt="70000"/>
          </a:blip>
          <a:srcRect/>
          <a:stretch/>
        </p:blipFill>
        <p:spPr>
          <a:xfrm>
            <a:off x="0" y="0"/>
            <a:ext cx="4419600" cy="6858000"/>
          </a:xfrm>
          <a:prstGeom prst="rect">
            <a:avLst/>
          </a:prstGeom>
          <a:noFill/>
          <a:ln>
            <a:noFill/>
          </a:ln>
        </p:spPr>
      </p:pic>
      <p:sp>
        <p:nvSpPr>
          <p:cNvPr id="667" name="Google Shape;667;p184"/>
          <p:cNvSpPr/>
          <p:nvPr/>
        </p:nvSpPr>
        <p:spPr>
          <a:xfrm rot="-5400000">
            <a:off x="2919365"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97C4F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68" name="Google Shape;668;p18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669" name="Google Shape;669;p184"/>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670" name="Google Shape;670;p184"/>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671" name="Google Shape;671;p18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672" name="Google Shape;672;p18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3" name="Google Shape;673;p18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p18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75" name="Google Shape;675;p18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inance slide 2">
  <p:cSld name="finance slide 2">
    <p:spTree>
      <p:nvGrpSpPr>
        <p:cNvPr id="1" name="Shape 676"/>
        <p:cNvGrpSpPr/>
        <p:nvPr/>
      </p:nvGrpSpPr>
      <p:grpSpPr>
        <a:xfrm>
          <a:off x="0" y="0"/>
          <a:ext cx="0" cy="0"/>
          <a:chOff x="0" y="0"/>
          <a:chExt cx="0" cy="0"/>
        </a:xfrm>
      </p:grpSpPr>
      <p:sp>
        <p:nvSpPr>
          <p:cNvPr id="677" name="Google Shape;677;p185"/>
          <p:cNvSpPr/>
          <p:nvPr/>
        </p:nvSpPr>
        <p:spPr>
          <a:xfrm>
            <a:off x="0" y="0"/>
            <a:ext cx="12192000" cy="6858000"/>
          </a:xfrm>
          <a:prstGeom prst="rect">
            <a:avLst/>
          </a:prstGeom>
          <a:solidFill>
            <a:srgbClr val="97C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78" name="Google Shape;678;p185" descr="Une image contenant Bâtiment commercial, bâtiment, Symétrie, reflet&#10;&#10;Description générée automatiquement"/>
          <p:cNvPicPr preferRelativeResize="0"/>
          <p:nvPr/>
        </p:nvPicPr>
        <p:blipFill rotWithShape="1">
          <a:blip r:embed="rId2">
            <a:alphaModFix amt="50000"/>
          </a:blip>
          <a:srcRect/>
          <a:stretch/>
        </p:blipFill>
        <p:spPr>
          <a:xfrm>
            <a:off x="8832416" y="0"/>
            <a:ext cx="3352800" cy="6858000"/>
          </a:xfrm>
          <a:prstGeom prst="rect">
            <a:avLst/>
          </a:prstGeom>
          <a:noFill/>
          <a:ln>
            <a:noFill/>
          </a:ln>
        </p:spPr>
      </p:pic>
      <p:sp>
        <p:nvSpPr>
          <p:cNvPr id="679" name="Google Shape;679;p185"/>
          <p:cNvSpPr/>
          <p:nvPr/>
        </p:nvSpPr>
        <p:spPr>
          <a:xfrm rot="5400000">
            <a:off x="3252824"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97C4F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80" name="Google Shape;680;p18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681" name="Google Shape;681;p185"/>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682" name="Google Shape;682;p185"/>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683" name="Google Shape;683;p18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684" name="Google Shape;684;p18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5" name="Google Shape;685;p18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18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87" name="Google Shape;687;p185"/>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inance slide 3">
  <p:cSld name="finance slide 3">
    <p:spTree>
      <p:nvGrpSpPr>
        <p:cNvPr id="1" name="Shape 688"/>
        <p:cNvGrpSpPr/>
        <p:nvPr/>
      </p:nvGrpSpPr>
      <p:grpSpPr>
        <a:xfrm>
          <a:off x="0" y="0"/>
          <a:ext cx="0" cy="0"/>
          <a:chOff x="0" y="0"/>
          <a:chExt cx="0" cy="0"/>
        </a:xfrm>
      </p:grpSpPr>
      <p:sp>
        <p:nvSpPr>
          <p:cNvPr id="689" name="Google Shape;689;p186"/>
          <p:cNvSpPr/>
          <p:nvPr/>
        </p:nvSpPr>
        <p:spPr>
          <a:xfrm>
            <a:off x="0" y="0"/>
            <a:ext cx="12192000" cy="6858000"/>
          </a:xfrm>
          <a:prstGeom prst="rect">
            <a:avLst/>
          </a:prstGeom>
          <a:solidFill>
            <a:srgbClr val="167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90" name="Google Shape;690;p186" descr="Une image contenant croquis, art, motif, conception&#10;&#10;Description générée automatiquement"/>
          <p:cNvPicPr preferRelativeResize="0"/>
          <p:nvPr/>
        </p:nvPicPr>
        <p:blipFill rotWithShape="1">
          <a:blip r:embed="rId2">
            <a:alphaModFix amt="70000"/>
          </a:blip>
          <a:srcRect/>
          <a:stretch/>
        </p:blipFill>
        <p:spPr>
          <a:xfrm>
            <a:off x="7772400" y="0"/>
            <a:ext cx="4419600" cy="6858000"/>
          </a:xfrm>
          <a:prstGeom prst="rect">
            <a:avLst/>
          </a:prstGeom>
          <a:noFill/>
          <a:ln>
            <a:noFill/>
          </a:ln>
        </p:spPr>
      </p:pic>
      <p:sp>
        <p:nvSpPr>
          <p:cNvPr id="691" name="Google Shape;691;p186"/>
          <p:cNvSpPr/>
          <p:nvPr/>
        </p:nvSpPr>
        <p:spPr>
          <a:xfrm rot="5400000">
            <a:off x="2037304"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97C4F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92" name="Google Shape;692;p186"/>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693" name="Google Shape;693;p186"/>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694" name="Google Shape;694;p186"/>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695" name="Google Shape;695;p186"/>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696" name="Google Shape;696;p18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7" name="Google Shape;697;p18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18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99" name="Google Shape;699;p186"/>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inance slide">
  <p:cSld name="finance slide">
    <p:spTree>
      <p:nvGrpSpPr>
        <p:cNvPr id="1" name="Shape 700"/>
        <p:cNvGrpSpPr/>
        <p:nvPr/>
      </p:nvGrpSpPr>
      <p:grpSpPr>
        <a:xfrm>
          <a:off x="0" y="0"/>
          <a:ext cx="0" cy="0"/>
          <a:chOff x="0" y="0"/>
          <a:chExt cx="0" cy="0"/>
        </a:xfrm>
      </p:grpSpPr>
      <p:sp>
        <p:nvSpPr>
          <p:cNvPr id="701" name="Google Shape;701;p187"/>
          <p:cNvSpPr/>
          <p:nvPr/>
        </p:nvSpPr>
        <p:spPr>
          <a:xfrm>
            <a:off x="0" y="0"/>
            <a:ext cx="12192000" cy="6858000"/>
          </a:xfrm>
          <a:prstGeom prst="rect">
            <a:avLst/>
          </a:prstGeom>
          <a:solidFill>
            <a:srgbClr val="97C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02" name="Google Shape;702;p187" descr="Une image contenant Bâtiment commercial, bâtiment, Symétrie, reflet&#10;&#10;Description générée automatiquement"/>
          <p:cNvPicPr preferRelativeResize="0"/>
          <p:nvPr/>
        </p:nvPicPr>
        <p:blipFill rotWithShape="1">
          <a:blip r:embed="rId2">
            <a:alphaModFix amt="50000"/>
          </a:blip>
          <a:srcRect/>
          <a:stretch/>
        </p:blipFill>
        <p:spPr>
          <a:xfrm>
            <a:off x="1" y="0"/>
            <a:ext cx="3352800" cy="6858000"/>
          </a:xfrm>
          <a:prstGeom prst="rect">
            <a:avLst/>
          </a:prstGeom>
          <a:noFill/>
          <a:ln>
            <a:noFill/>
          </a:ln>
        </p:spPr>
      </p:pic>
      <p:sp>
        <p:nvSpPr>
          <p:cNvPr id="703" name="Google Shape;703;p187"/>
          <p:cNvSpPr/>
          <p:nvPr/>
        </p:nvSpPr>
        <p:spPr>
          <a:xfrm rot="-5400000">
            <a:off x="2648455" y="-2059420"/>
            <a:ext cx="6895089" cy="10969696"/>
          </a:xfrm>
          <a:custGeom>
            <a:avLst/>
            <a:gdLst/>
            <a:ahLst/>
            <a:cxnLst/>
            <a:rect l="l" t="t" r="r" b="b"/>
            <a:pathLst>
              <a:path w="609051" h="1000146" extrusionOk="0">
                <a:moveTo>
                  <a:pt x="608722" y="166072"/>
                </a:moveTo>
                <a:cubicBezTo>
                  <a:pt x="607838" y="442879"/>
                  <a:pt x="609690" y="697691"/>
                  <a:pt x="608806" y="999351"/>
                </a:cubicBezTo>
                <a:lnTo>
                  <a:pt x="873" y="1000146"/>
                </a:lnTo>
                <a:cubicBezTo>
                  <a:pt x="1221" y="750858"/>
                  <a:pt x="1340" y="319573"/>
                  <a:pt x="0" y="153210"/>
                </a:cubicBezTo>
                <a:lnTo>
                  <a:pt x="244962" y="13872"/>
                </a:lnTo>
                <a:cubicBezTo>
                  <a:pt x="277047" y="-4625"/>
                  <a:pt x="316558" y="-4625"/>
                  <a:pt x="348641" y="13872"/>
                </a:cubicBezTo>
                <a:lnTo>
                  <a:pt x="608722" y="166072"/>
                </a:lnTo>
                <a:close/>
              </a:path>
            </a:pathLst>
          </a:custGeom>
          <a:solidFill>
            <a:srgbClr val="97C4F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704" name="Google Shape;704;p187"/>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705" name="Google Shape;705;p187"/>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706" name="Google Shape;706;p187"/>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707" name="Google Shape;707;p187"/>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sp>
        <p:nvSpPr>
          <p:cNvPr id="708" name="Google Shape;708;p187"/>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9" name="Google Shape;709;p187"/>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p187"/>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11" name="Google Shape;711;p187"/>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5_Diapositive de titre">
  <p:cSld name="17_Diapositive de titre">
    <p:bg>
      <p:bgPr>
        <a:solidFill>
          <a:schemeClr val="lt1"/>
        </a:solidFill>
        <a:effectLst/>
      </p:bgPr>
    </p:bg>
    <p:spTree>
      <p:nvGrpSpPr>
        <p:cNvPr id="1" name="Shape 712"/>
        <p:cNvGrpSpPr/>
        <p:nvPr/>
      </p:nvGrpSpPr>
      <p:grpSpPr>
        <a:xfrm>
          <a:off x="0" y="0"/>
          <a:ext cx="0" cy="0"/>
          <a:chOff x="0" y="0"/>
          <a:chExt cx="0" cy="0"/>
        </a:xfrm>
      </p:grpSpPr>
      <p:pic>
        <p:nvPicPr>
          <p:cNvPr id="713" name="Google Shape;713;p188"/>
          <p:cNvPicPr preferRelativeResize="0"/>
          <p:nvPr/>
        </p:nvPicPr>
        <p:blipFill rotWithShape="1">
          <a:blip r:embed="rId2">
            <a:alphaModFix/>
          </a:blip>
          <a:srcRect/>
          <a:stretch/>
        </p:blipFill>
        <p:spPr>
          <a:xfrm>
            <a:off x="4712168" y="2433927"/>
            <a:ext cx="1948275" cy="1378527"/>
          </a:xfrm>
          <a:prstGeom prst="rect">
            <a:avLst/>
          </a:prstGeom>
          <a:noFill/>
          <a:ln>
            <a:noFill/>
          </a:ln>
        </p:spPr>
      </p:pic>
      <p:sp>
        <p:nvSpPr>
          <p:cNvPr id="714" name="Google Shape;714;p188"/>
          <p:cNvSpPr/>
          <p:nvPr/>
        </p:nvSpPr>
        <p:spPr>
          <a:xfrm>
            <a:off x="0" y="0"/>
            <a:ext cx="12192000" cy="6858000"/>
          </a:xfrm>
          <a:prstGeom prst="rect">
            <a:avLst/>
          </a:prstGeom>
          <a:solidFill>
            <a:srgbClr val="02182C"/>
          </a:solidFill>
          <a:ln w="12700" cap="flat" cmpd="sng">
            <a:solidFill>
              <a:srgbClr val="0111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15" name="Google Shape;715;p188"/>
          <p:cNvPicPr preferRelativeResize="0"/>
          <p:nvPr/>
        </p:nvPicPr>
        <p:blipFill rotWithShape="1">
          <a:blip r:embed="rId3">
            <a:alphaModFix/>
          </a:blip>
          <a:srcRect/>
          <a:stretch/>
        </p:blipFill>
        <p:spPr>
          <a:xfrm>
            <a:off x="3958376" y="2994363"/>
            <a:ext cx="4279198" cy="86927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3">
    <p:bg>
      <p:bgPr>
        <a:solidFill>
          <a:schemeClr val="lt1"/>
        </a:solidFill>
        <a:effectLst/>
      </p:bgPr>
    </p:bg>
    <p:spTree>
      <p:nvGrpSpPr>
        <p:cNvPr id="1" name="Shape 716"/>
        <p:cNvGrpSpPr/>
        <p:nvPr/>
      </p:nvGrpSpPr>
      <p:grpSpPr>
        <a:xfrm>
          <a:off x="0" y="0"/>
          <a:ext cx="0" cy="0"/>
          <a:chOff x="0" y="0"/>
          <a:chExt cx="0" cy="0"/>
        </a:xfrm>
      </p:grpSpPr>
      <p:sp>
        <p:nvSpPr>
          <p:cNvPr id="717" name="Google Shape;717;p191"/>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p191"/>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719" name="Google Shape;719;p191"/>
          <p:cNvSpPr txBox="1">
            <a:spLocks noGrp="1"/>
          </p:cNvSpPr>
          <p:nvPr>
            <p:ph type="ctrTitle"/>
          </p:nvPr>
        </p:nvSpPr>
        <p:spPr>
          <a:xfrm>
            <a:off x="5354783" y="179227"/>
            <a:ext cx="6553858" cy="657086"/>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p191"/>
          <p:cNvSpPr txBox="1">
            <a:spLocks noGrp="1"/>
          </p:cNvSpPr>
          <p:nvPr>
            <p:ph type="subTitle" idx="1"/>
          </p:nvPr>
        </p:nvSpPr>
        <p:spPr>
          <a:xfrm>
            <a:off x="767045" y="98734"/>
            <a:ext cx="4211355" cy="73757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1" name="Google Shape;721;p191"/>
          <p:cNvSpPr/>
          <p:nvPr/>
        </p:nvSpPr>
        <p:spPr>
          <a:xfrm>
            <a:off x="0" y="1597006"/>
            <a:ext cx="408438" cy="1668124"/>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pic>
        <p:nvPicPr>
          <p:cNvPr id="722" name="Google Shape;722;p191"/>
          <p:cNvPicPr preferRelativeResize="0"/>
          <p:nvPr/>
        </p:nvPicPr>
        <p:blipFill rotWithShape="1">
          <a:blip r:embed="rId2">
            <a:alphaModFix/>
          </a:blip>
          <a:srcRect/>
          <a:stretch/>
        </p:blipFill>
        <p:spPr>
          <a:xfrm>
            <a:off x="248885" y="184298"/>
            <a:ext cx="287689" cy="331010"/>
          </a:xfrm>
          <a:prstGeom prst="rect">
            <a:avLst/>
          </a:prstGeom>
          <a:noFill/>
          <a:ln>
            <a:noFill/>
          </a:ln>
        </p:spPr>
      </p:pic>
      <p:sp>
        <p:nvSpPr>
          <p:cNvPr id="723" name="Google Shape;723;p191"/>
          <p:cNvSpPr txBox="1">
            <a:spLocks noGrp="1"/>
          </p:cNvSpPr>
          <p:nvPr>
            <p:ph type="body" idx="2"/>
          </p:nvPr>
        </p:nvSpPr>
        <p:spPr>
          <a:xfrm>
            <a:off x="767046" y="1895469"/>
            <a:ext cx="4211354" cy="100675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4" name="Google Shape;724;p191"/>
          <p:cNvSpPr txBox="1">
            <a:spLocks noGrp="1"/>
          </p:cNvSpPr>
          <p:nvPr>
            <p:ph type="body" idx="3"/>
          </p:nvPr>
        </p:nvSpPr>
        <p:spPr>
          <a:xfrm>
            <a:off x="766763" y="3083339"/>
            <a:ext cx="4211637" cy="2323548"/>
          </a:xfrm>
          <a:prstGeom prst="rect">
            <a:avLst/>
          </a:prstGeom>
          <a:noFill/>
          <a:ln>
            <a:noFill/>
          </a:ln>
        </p:spPr>
        <p:txBody>
          <a:bodyPr spcFirstLastPara="1" wrap="square" lIns="91425" tIns="45700" rIns="91425" bIns="45700" anchor="t" anchorCtr="0">
            <a:noAutofit/>
          </a:bodyPr>
          <a:lstStyle>
            <a:lvl1pPr marL="457200" lvl="0" indent="-279400" algn="l">
              <a:lnSpc>
                <a:spcPct val="90000"/>
              </a:lnSpc>
              <a:spcBef>
                <a:spcPts val="1000"/>
              </a:spcBef>
              <a:spcAft>
                <a:spcPts val="0"/>
              </a:spcAft>
              <a:buClr>
                <a:schemeClr val="dk1"/>
              </a:buClr>
              <a:buSzPts val="800"/>
              <a:buFont typeface="Arial"/>
              <a:buChar char="•"/>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offers">
  <p:cSld name="Slide offers">
    <p:spTree>
      <p:nvGrpSpPr>
        <p:cNvPr id="1" name="Shape 74"/>
        <p:cNvGrpSpPr/>
        <p:nvPr/>
      </p:nvGrpSpPr>
      <p:grpSpPr>
        <a:xfrm>
          <a:off x="0" y="0"/>
          <a:ext cx="0" cy="0"/>
          <a:chOff x="0" y="0"/>
          <a:chExt cx="0" cy="0"/>
        </a:xfrm>
      </p:grpSpPr>
      <p:pic>
        <p:nvPicPr>
          <p:cNvPr id="75" name="Google Shape;75;p136"/>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76" name="Google Shape;76;p136"/>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77" name="Google Shape;77;p136"/>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8" name="Google Shape;78;p136" descr="Une image contenant grille&#10;&#10;Description générée automatiquement"/>
          <p:cNvPicPr preferRelativeResize="0"/>
          <p:nvPr/>
        </p:nvPicPr>
        <p:blipFill rotWithShape="1">
          <a:blip r:embed="rId4">
            <a:alphaModFix amt="50000"/>
          </a:blip>
          <a:srcRect/>
          <a:stretch/>
        </p:blipFill>
        <p:spPr>
          <a:xfrm rot="5400000">
            <a:off x="-1400070" y="1400072"/>
            <a:ext cx="6845090" cy="4044950"/>
          </a:xfrm>
          <a:prstGeom prst="rect">
            <a:avLst/>
          </a:prstGeom>
          <a:noFill/>
          <a:ln>
            <a:noFill/>
          </a:ln>
        </p:spPr>
      </p:pic>
      <p:pic>
        <p:nvPicPr>
          <p:cNvPr id="79" name="Google Shape;79;p136" descr="Une image contenant ciel de nuit&#10;&#10;Description générée automatiquement"/>
          <p:cNvPicPr preferRelativeResize="0"/>
          <p:nvPr/>
        </p:nvPicPr>
        <p:blipFill rotWithShape="1">
          <a:blip r:embed="rId5">
            <a:alphaModFix/>
          </a:blip>
          <a:srcRect/>
          <a:stretch/>
        </p:blipFill>
        <p:spPr>
          <a:xfrm>
            <a:off x="720794" y="-5463"/>
            <a:ext cx="7910918" cy="6850554"/>
          </a:xfrm>
          <a:prstGeom prst="rect">
            <a:avLst/>
          </a:prstGeom>
          <a:noFill/>
          <a:ln>
            <a:noFill/>
          </a:ln>
        </p:spPr>
      </p:pic>
      <p:pic>
        <p:nvPicPr>
          <p:cNvPr id="80" name="Google Shape;80;p136"/>
          <p:cNvPicPr preferRelativeResize="0"/>
          <p:nvPr/>
        </p:nvPicPr>
        <p:blipFill rotWithShape="1">
          <a:blip r:embed="rId6">
            <a:alphaModFix/>
          </a:blip>
          <a:srcRect/>
          <a:stretch/>
        </p:blipFill>
        <p:spPr>
          <a:xfrm rot="8557985">
            <a:off x="1749261" y="364198"/>
            <a:ext cx="1865554" cy="6858000"/>
          </a:xfrm>
          <a:prstGeom prst="rect">
            <a:avLst/>
          </a:prstGeom>
          <a:noFill/>
          <a:ln>
            <a:noFill/>
          </a:ln>
        </p:spPr>
      </p:pic>
      <p:pic>
        <p:nvPicPr>
          <p:cNvPr id="81" name="Google Shape;81;p136"/>
          <p:cNvPicPr preferRelativeResize="0"/>
          <p:nvPr/>
        </p:nvPicPr>
        <p:blipFill rotWithShape="1">
          <a:blip r:embed="rId2">
            <a:alphaModFix/>
          </a:blip>
          <a:srcRect/>
          <a:stretch/>
        </p:blipFill>
        <p:spPr>
          <a:xfrm rot="-5400000">
            <a:off x="10694223" y="3040847"/>
            <a:ext cx="2219247" cy="776307"/>
          </a:xfrm>
          <a:prstGeom prst="rect">
            <a:avLst/>
          </a:prstGeom>
          <a:noFill/>
          <a:ln>
            <a:noFill/>
          </a:ln>
        </p:spPr>
      </p:pic>
      <p:pic>
        <p:nvPicPr>
          <p:cNvPr id="82" name="Google Shape;82;p136"/>
          <p:cNvPicPr preferRelativeResize="0"/>
          <p:nvPr/>
        </p:nvPicPr>
        <p:blipFill rotWithShape="1">
          <a:blip r:embed="rId7">
            <a:alphaModFix/>
          </a:blip>
          <a:srcRect/>
          <a:stretch/>
        </p:blipFill>
        <p:spPr>
          <a:xfrm>
            <a:off x="142304" y="171450"/>
            <a:ext cx="506585" cy="358140"/>
          </a:xfrm>
          <a:prstGeom prst="rect">
            <a:avLst/>
          </a:prstGeom>
          <a:noFill/>
          <a:ln>
            <a:noFill/>
          </a:ln>
        </p:spPr>
      </p:pic>
      <p:sp>
        <p:nvSpPr>
          <p:cNvPr id="83" name="Google Shape;83;p136"/>
          <p:cNvSpPr/>
          <p:nvPr/>
        </p:nvSpPr>
        <p:spPr>
          <a:xfrm>
            <a:off x="6096000" y="0"/>
            <a:ext cx="5113468" cy="6865446"/>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 name="Google Shape;84;p13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13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 name="Google Shape;87;p136"/>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725"/>
        <p:cNvGrpSpPr/>
        <p:nvPr/>
      </p:nvGrpSpPr>
      <p:grpSpPr>
        <a:xfrm>
          <a:off x="0" y="0"/>
          <a:ext cx="0" cy="0"/>
          <a:chOff x="0" y="0"/>
          <a:chExt cx="0" cy="0"/>
        </a:xfrm>
      </p:grpSpPr>
      <p:sp>
        <p:nvSpPr>
          <p:cNvPr id="726" name="Google Shape;726;p192"/>
          <p:cNvSpPr txBox="1">
            <a:spLocks noGrp="1"/>
          </p:cNvSpPr>
          <p:nvPr>
            <p:ph type="title"/>
          </p:nvPr>
        </p:nvSpPr>
        <p:spPr>
          <a:xfrm>
            <a:off x="4119032" y="365125"/>
            <a:ext cx="7234767"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7" name="Google Shape;727;p1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000"/>
              </a:spcBef>
              <a:spcAft>
                <a:spcPts val="0"/>
              </a:spcAft>
              <a:buClr>
                <a:schemeClr val="dk1"/>
              </a:buClr>
              <a:buSzPts val="144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8" name="Google Shape;728;p1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9" name="Google Shape;729;p1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p1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3_contenu">
  <p:cSld name="13_contenu">
    <p:spTree>
      <p:nvGrpSpPr>
        <p:cNvPr id="1" name="Shape 731"/>
        <p:cNvGrpSpPr/>
        <p:nvPr/>
      </p:nvGrpSpPr>
      <p:grpSpPr>
        <a:xfrm>
          <a:off x="0" y="0"/>
          <a:ext cx="0" cy="0"/>
          <a:chOff x="0" y="0"/>
          <a:chExt cx="0" cy="0"/>
        </a:xfrm>
      </p:grpSpPr>
      <p:pic>
        <p:nvPicPr>
          <p:cNvPr id="732" name="Google Shape;732;p193"/>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733" name="Google Shape;733;p193"/>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734" name="Google Shape;734;p193"/>
          <p:cNvSpPr/>
          <p:nvPr/>
        </p:nvSpPr>
        <p:spPr>
          <a:xfrm>
            <a:off x="0" y="0"/>
            <a:ext cx="12192000" cy="6858000"/>
          </a:xfrm>
          <a:prstGeom prst="rect">
            <a:avLst/>
          </a:prstGeom>
          <a:solidFill>
            <a:srgbClr val="1349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35" name="Google Shape;735;p193"/>
          <p:cNvPicPr preferRelativeResize="0"/>
          <p:nvPr/>
        </p:nvPicPr>
        <p:blipFill rotWithShape="1">
          <a:blip r:embed="rId4">
            <a:alphaModFix amt="50000"/>
          </a:blip>
          <a:srcRect/>
          <a:stretch/>
        </p:blipFill>
        <p:spPr>
          <a:xfrm rot="5400000">
            <a:off x="-247744" y="245145"/>
            <a:ext cx="6878390" cy="6373206"/>
          </a:xfrm>
          <a:prstGeom prst="rect">
            <a:avLst/>
          </a:prstGeom>
          <a:noFill/>
          <a:ln>
            <a:noFill/>
          </a:ln>
        </p:spPr>
      </p:pic>
      <p:pic>
        <p:nvPicPr>
          <p:cNvPr id="736" name="Google Shape;736;p193"/>
          <p:cNvPicPr preferRelativeResize="0"/>
          <p:nvPr/>
        </p:nvPicPr>
        <p:blipFill rotWithShape="1">
          <a:blip r:embed="rId5">
            <a:alphaModFix/>
          </a:blip>
          <a:srcRect/>
          <a:stretch/>
        </p:blipFill>
        <p:spPr>
          <a:xfrm rot="5400000">
            <a:off x="4540206" y="-758844"/>
            <a:ext cx="6900396" cy="8403191"/>
          </a:xfrm>
          <a:prstGeom prst="rect">
            <a:avLst/>
          </a:prstGeom>
          <a:noFill/>
          <a:ln>
            <a:noFill/>
          </a:ln>
        </p:spPr>
      </p:pic>
      <p:pic>
        <p:nvPicPr>
          <p:cNvPr id="737" name="Google Shape;737;p193"/>
          <p:cNvPicPr preferRelativeResize="0"/>
          <p:nvPr/>
        </p:nvPicPr>
        <p:blipFill rotWithShape="1">
          <a:blip r:embed="rId6">
            <a:alphaModFix/>
          </a:blip>
          <a:srcRect/>
          <a:stretch/>
        </p:blipFill>
        <p:spPr>
          <a:xfrm>
            <a:off x="9903545" y="-7447"/>
            <a:ext cx="2287013" cy="6858000"/>
          </a:xfrm>
          <a:prstGeom prst="rect">
            <a:avLst/>
          </a:prstGeom>
          <a:noFill/>
          <a:ln>
            <a:noFill/>
          </a:ln>
        </p:spPr>
      </p:pic>
      <p:pic>
        <p:nvPicPr>
          <p:cNvPr id="738" name="Google Shape;738;p193"/>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739" name="Google Shape;739;p193"/>
          <p:cNvPicPr preferRelativeResize="0"/>
          <p:nvPr/>
        </p:nvPicPr>
        <p:blipFill rotWithShape="1">
          <a:blip r:embed="rId7">
            <a:alphaModFix/>
          </a:blip>
          <a:srcRect/>
          <a:stretch/>
        </p:blipFill>
        <p:spPr>
          <a:xfrm>
            <a:off x="142304" y="171450"/>
            <a:ext cx="506585" cy="358140"/>
          </a:xfrm>
          <a:prstGeom prst="rect">
            <a:avLst/>
          </a:prstGeom>
          <a:noFill/>
          <a:ln>
            <a:noFill/>
          </a:ln>
        </p:spPr>
      </p:pic>
      <p:sp>
        <p:nvSpPr>
          <p:cNvPr id="740" name="Google Shape;740;p19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1" name="Google Shape;741;p19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2" name="Google Shape;742;p19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43" name="Google Shape;743;p193"/>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5_contenu">
  <p:cSld name="15_contenu">
    <p:spTree>
      <p:nvGrpSpPr>
        <p:cNvPr id="1" name="Shape 744"/>
        <p:cNvGrpSpPr/>
        <p:nvPr/>
      </p:nvGrpSpPr>
      <p:grpSpPr>
        <a:xfrm>
          <a:off x="0" y="0"/>
          <a:ext cx="0" cy="0"/>
          <a:chOff x="0" y="0"/>
          <a:chExt cx="0" cy="0"/>
        </a:xfrm>
      </p:grpSpPr>
      <p:pic>
        <p:nvPicPr>
          <p:cNvPr id="745" name="Google Shape;745;p194"/>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746" name="Google Shape;746;p194"/>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747" name="Google Shape;747;p194"/>
          <p:cNvSpPr/>
          <p:nvPr/>
        </p:nvSpPr>
        <p:spPr>
          <a:xfrm>
            <a:off x="0" y="-7447"/>
            <a:ext cx="12192000" cy="6858000"/>
          </a:xfrm>
          <a:prstGeom prst="rect">
            <a:avLst/>
          </a:prstGeom>
          <a:gradFill>
            <a:gsLst>
              <a:gs pos="0">
                <a:srgbClr val="8C3624"/>
              </a:gs>
              <a:gs pos="50000">
                <a:srgbClr val="CB4E35"/>
              </a:gs>
              <a:gs pos="100000">
                <a:srgbClr val="F35E4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48" name="Google Shape;748;p194"/>
          <p:cNvPicPr preferRelativeResize="0"/>
          <p:nvPr/>
        </p:nvPicPr>
        <p:blipFill rotWithShape="1">
          <a:blip r:embed="rId4">
            <a:alphaModFix amt="50000"/>
          </a:blip>
          <a:srcRect/>
          <a:stretch/>
        </p:blipFill>
        <p:spPr>
          <a:xfrm>
            <a:off x="0" y="-24161"/>
            <a:ext cx="7131050" cy="6882161"/>
          </a:xfrm>
          <a:prstGeom prst="rect">
            <a:avLst/>
          </a:prstGeom>
          <a:noFill/>
          <a:ln>
            <a:noFill/>
          </a:ln>
        </p:spPr>
      </p:pic>
      <p:pic>
        <p:nvPicPr>
          <p:cNvPr id="749" name="Google Shape;749;p194"/>
          <p:cNvPicPr preferRelativeResize="0"/>
          <p:nvPr/>
        </p:nvPicPr>
        <p:blipFill rotWithShape="1">
          <a:blip r:embed="rId5">
            <a:alphaModFix/>
          </a:blip>
          <a:srcRect/>
          <a:stretch/>
        </p:blipFill>
        <p:spPr>
          <a:xfrm>
            <a:off x="2042555" y="-14894"/>
            <a:ext cx="10149445" cy="6865447"/>
          </a:xfrm>
          <a:prstGeom prst="rect">
            <a:avLst/>
          </a:prstGeom>
          <a:noFill/>
          <a:ln>
            <a:noFill/>
          </a:ln>
        </p:spPr>
      </p:pic>
      <p:pic>
        <p:nvPicPr>
          <p:cNvPr id="750" name="Google Shape;750;p194"/>
          <p:cNvPicPr preferRelativeResize="0"/>
          <p:nvPr/>
        </p:nvPicPr>
        <p:blipFill rotWithShape="1">
          <a:blip r:embed="rId6">
            <a:alphaModFix/>
          </a:blip>
          <a:srcRect/>
          <a:stretch/>
        </p:blipFill>
        <p:spPr>
          <a:xfrm>
            <a:off x="9780293" y="-7447"/>
            <a:ext cx="1865554" cy="6858000"/>
          </a:xfrm>
          <a:prstGeom prst="rect">
            <a:avLst/>
          </a:prstGeom>
          <a:noFill/>
          <a:ln>
            <a:noFill/>
          </a:ln>
        </p:spPr>
      </p:pic>
      <p:pic>
        <p:nvPicPr>
          <p:cNvPr id="751" name="Google Shape;751;p194"/>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752" name="Google Shape;752;p194"/>
          <p:cNvPicPr preferRelativeResize="0"/>
          <p:nvPr/>
        </p:nvPicPr>
        <p:blipFill rotWithShape="1">
          <a:blip r:embed="rId7">
            <a:alphaModFix/>
          </a:blip>
          <a:srcRect/>
          <a:stretch/>
        </p:blipFill>
        <p:spPr>
          <a:xfrm>
            <a:off x="142304" y="171450"/>
            <a:ext cx="506585" cy="358140"/>
          </a:xfrm>
          <a:prstGeom prst="rect">
            <a:avLst/>
          </a:prstGeom>
          <a:noFill/>
          <a:ln>
            <a:noFill/>
          </a:ln>
        </p:spPr>
      </p:pic>
      <p:sp>
        <p:nvSpPr>
          <p:cNvPr id="753" name="Google Shape;753;p19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4" name="Google Shape;754;p19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5" name="Google Shape;755;p19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56" name="Google Shape;756;p19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5_Diapositive de titre">
  <p:cSld name="16_Diapositive de titre">
    <p:bg>
      <p:bgPr>
        <a:solidFill>
          <a:srgbClr val="F2F2F2"/>
        </a:solidFill>
        <a:effectLst/>
      </p:bgPr>
    </p:bg>
    <p:spTree>
      <p:nvGrpSpPr>
        <p:cNvPr id="1" name="Shape 757"/>
        <p:cNvGrpSpPr/>
        <p:nvPr/>
      </p:nvGrpSpPr>
      <p:grpSpPr>
        <a:xfrm>
          <a:off x="0" y="0"/>
          <a:ext cx="0" cy="0"/>
          <a:chOff x="0" y="0"/>
          <a:chExt cx="0" cy="0"/>
        </a:xfrm>
      </p:grpSpPr>
      <p:sp>
        <p:nvSpPr>
          <p:cNvPr id="758" name="Google Shape;758;p133"/>
          <p:cNvSpPr/>
          <p:nvPr/>
        </p:nvSpPr>
        <p:spPr>
          <a:xfrm>
            <a:off x="5790350" y="774604"/>
            <a:ext cx="6408104" cy="6083395"/>
          </a:xfrm>
          <a:custGeom>
            <a:avLst/>
            <a:gdLst/>
            <a:ahLst/>
            <a:cxnLst/>
            <a:rect l="l" t="t" r="r" b="b"/>
            <a:pathLst>
              <a:path w="6408104" h="6083395" extrusionOk="0">
                <a:moveTo>
                  <a:pt x="6408104" y="1257395"/>
                </a:moveTo>
                <a:lnTo>
                  <a:pt x="5373386" y="270734"/>
                </a:lnTo>
                <a:cubicBezTo>
                  <a:pt x="5112439" y="26298"/>
                  <a:pt x="4740939" y="-60565"/>
                  <a:pt x="4398513" y="42809"/>
                </a:cubicBezTo>
                <a:lnTo>
                  <a:pt x="1419694" y="945895"/>
                </a:lnTo>
                <a:cubicBezTo>
                  <a:pt x="1077269" y="1049628"/>
                  <a:pt x="816321" y="1327804"/>
                  <a:pt x="734842" y="1676691"/>
                </a:cubicBezTo>
                <a:lnTo>
                  <a:pt x="26301" y="4708633"/>
                </a:lnTo>
                <a:cubicBezTo>
                  <a:pt x="-55178" y="5057161"/>
                  <a:pt x="55734" y="5422560"/>
                  <a:pt x="316322" y="5666996"/>
                </a:cubicBezTo>
                <a:lnTo>
                  <a:pt x="782004" y="6083395"/>
                </a:lnTo>
                <a:lnTo>
                  <a:pt x="6400950" y="6080009"/>
                </a:lnTo>
                <a:cubicBezTo>
                  <a:pt x="6403335" y="4472471"/>
                  <a:pt x="6405719" y="2864933"/>
                  <a:pt x="6408104" y="12573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9" name="Google Shape;759;p133" descr="Une image contenant capture d’écran, dessin humoristique, conception&#10;&#10;Description générée automatiquement"/>
          <p:cNvPicPr preferRelativeResize="0"/>
          <p:nvPr/>
        </p:nvPicPr>
        <p:blipFill rotWithShape="1">
          <a:blip r:embed="rId2">
            <a:alphaModFix/>
          </a:blip>
          <a:srcRect l="3066" r="59491" b="6830"/>
          <a:stretch/>
        </p:blipFill>
        <p:spPr>
          <a:xfrm>
            <a:off x="0" y="1673"/>
            <a:ext cx="5254853" cy="7351627"/>
          </a:xfrm>
          <a:prstGeom prst="rect">
            <a:avLst/>
          </a:prstGeom>
          <a:noFill/>
          <a:ln>
            <a:noFill/>
          </a:ln>
        </p:spPr>
      </p:pic>
      <p:pic>
        <p:nvPicPr>
          <p:cNvPr id="760" name="Google Shape;760;p133" descr="Une image contenant ordinateur, personne, Ordinateur personnel, intérieur&#10;&#10;Description générée automatiquement"/>
          <p:cNvPicPr preferRelativeResize="0"/>
          <p:nvPr/>
        </p:nvPicPr>
        <p:blipFill rotWithShape="1">
          <a:blip r:embed="rId3">
            <a:alphaModFix/>
          </a:blip>
          <a:srcRect/>
          <a:stretch/>
        </p:blipFill>
        <p:spPr>
          <a:xfrm>
            <a:off x="9245600" y="-6129"/>
            <a:ext cx="2946400" cy="3248029"/>
          </a:xfrm>
          <a:prstGeom prst="rect">
            <a:avLst/>
          </a:prstGeom>
          <a:noFill/>
          <a:ln>
            <a:noFill/>
          </a:ln>
        </p:spPr>
      </p:pic>
      <p:pic>
        <p:nvPicPr>
          <p:cNvPr id="761" name="Google Shape;761;p133"/>
          <p:cNvPicPr preferRelativeResize="0"/>
          <p:nvPr/>
        </p:nvPicPr>
        <p:blipFill rotWithShape="1">
          <a:blip r:embed="rId4">
            <a:alphaModFix/>
          </a:blip>
          <a:srcRect/>
          <a:stretch/>
        </p:blipFill>
        <p:spPr>
          <a:xfrm>
            <a:off x="1003841" y="5228234"/>
            <a:ext cx="2526759" cy="510544"/>
          </a:xfrm>
          <a:prstGeom prst="rect">
            <a:avLst/>
          </a:prstGeom>
          <a:noFill/>
          <a:ln>
            <a:noFill/>
          </a:ln>
        </p:spPr>
      </p:pic>
      <p:sp>
        <p:nvSpPr>
          <p:cNvPr id="762" name="Google Shape;762;p133"/>
          <p:cNvSpPr txBox="1">
            <a:spLocks noGrp="1"/>
          </p:cNvSpPr>
          <p:nvPr>
            <p:ph type="title"/>
          </p:nvPr>
        </p:nvSpPr>
        <p:spPr>
          <a:xfrm>
            <a:off x="6723900" y="4613240"/>
            <a:ext cx="5043397" cy="1171931"/>
          </a:xfrm>
          <a:prstGeom prst="rect">
            <a:avLst/>
          </a:prstGeom>
          <a:noFill/>
          <a:ln>
            <a:noFill/>
          </a:ln>
        </p:spPr>
        <p:txBody>
          <a:bodyPr spcFirstLastPara="1" wrap="square" lIns="91425" tIns="45700" rIns="91425" bIns="45700" anchor="t" anchorCtr="0">
            <a:normAutofit/>
          </a:bodyPr>
          <a:lstStyle>
            <a:lvl1pPr marR="0" lvl="0" algn="r">
              <a:lnSpc>
                <a:spcPct val="90000"/>
              </a:lnSpc>
              <a:spcBef>
                <a:spcPts val="0"/>
              </a:spcBef>
              <a:spcAft>
                <a:spcPts val="0"/>
              </a:spcAft>
              <a:buClr>
                <a:schemeClr val="dk1"/>
              </a:buClr>
              <a:buSzPts val="4400"/>
              <a:buFont typeface="Montserrat Light"/>
              <a:buNone/>
              <a:defRPr sz="4000" b="0" i="0" u="none" strike="noStrike" cap="none">
                <a:solidFill>
                  <a:schemeClr val="dk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63" name="Google Shape;763;p133"/>
          <p:cNvSpPr txBox="1">
            <a:spLocks noGrp="1"/>
          </p:cNvSpPr>
          <p:nvPr>
            <p:ph type="subTitle" idx="1"/>
          </p:nvPr>
        </p:nvSpPr>
        <p:spPr>
          <a:xfrm>
            <a:off x="6723901" y="5802182"/>
            <a:ext cx="5043397" cy="337361"/>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ExtraLight"/>
              <a:buNone/>
              <a:defRPr sz="18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64" name="Google Shape;764;p133"/>
          <p:cNvPicPr preferRelativeResize="0"/>
          <p:nvPr/>
        </p:nvPicPr>
        <p:blipFill rotWithShape="1">
          <a:blip r:embed="rId5">
            <a:alphaModFix/>
          </a:blip>
          <a:srcRect/>
          <a:stretch/>
        </p:blipFill>
        <p:spPr>
          <a:xfrm rot="-682930">
            <a:off x="-358808" y="-542954"/>
            <a:ext cx="1762512" cy="1786330"/>
          </a:xfrm>
          <a:prstGeom prst="rect">
            <a:avLst/>
          </a:prstGeom>
          <a:noFill/>
          <a:ln>
            <a:noFill/>
          </a:ln>
        </p:spPr>
      </p:pic>
      <p:pic>
        <p:nvPicPr>
          <p:cNvPr id="765" name="Google Shape;765;p133"/>
          <p:cNvPicPr preferRelativeResize="0"/>
          <p:nvPr/>
        </p:nvPicPr>
        <p:blipFill rotWithShape="1">
          <a:blip r:embed="rId6">
            <a:alphaModFix/>
          </a:blip>
          <a:srcRect/>
          <a:stretch/>
        </p:blipFill>
        <p:spPr>
          <a:xfrm>
            <a:off x="6511874" y="-1780175"/>
            <a:ext cx="2887315" cy="292633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4">
    <p:bg>
      <p:bgPr>
        <a:solidFill>
          <a:schemeClr val="lt1"/>
        </a:solidFill>
        <a:effectLst/>
      </p:bgPr>
    </p:bg>
    <p:spTree>
      <p:nvGrpSpPr>
        <p:cNvPr id="1" name="Shape 766"/>
        <p:cNvGrpSpPr/>
        <p:nvPr/>
      </p:nvGrpSpPr>
      <p:grpSpPr>
        <a:xfrm>
          <a:off x="0" y="0"/>
          <a:ext cx="0" cy="0"/>
          <a:chOff x="0" y="0"/>
          <a:chExt cx="0" cy="0"/>
        </a:xfrm>
      </p:grpSpPr>
      <p:sp>
        <p:nvSpPr>
          <p:cNvPr id="767" name="Google Shape;767;p195"/>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68" name="Google Shape;768;p195"/>
          <p:cNvPicPr preferRelativeResize="0"/>
          <p:nvPr/>
        </p:nvPicPr>
        <p:blipFill rotWithShape="1">
          <a:blip r:embed="rId2">
            <a:alphaModFix/>
          </a:blip>
          <a:srcRect/>
          <a:stretch/>
        </p:blipFill>
        <p:spPr>
          <a:xfrm rot="5400000">
            <a:off x="5715000" y="381000"/>
            <a:ext cx="6858000" cy="6096000"/>
          </a:xfrm>
          <a:prstGeom prst="rect">
            <a:avLst/>
          </a:prstGeom>
          <a:noFill/>
          <a:ln>
            <a:noFill/>
          </a:ln>
        </p:spPr>
      </p:pic>
      <p:pic>
        <p:nvPicPr>
          <p:cNvPr id="769" name="Google Shape;769;p195"/>
          <p:cNvPicPr preferRelativeResize="0"/>
          <p:nvPr/>
        </p:nvPicPr>
        <p:blipFill rotWithShape="1">
          <a:blip r:embed="rId3">
            <a:alphaModFix/>
          </a:blip>
          <a:srcRect b="50000"/>
          <a:stretch/>
        </p:blipFill>
        <p:spPr>
          <a:xfrm rot="-5400000">
            <a:off x="10694223" y="3025793"/>
            <a:ext cx="2219247" cy="776307"/>
          </a:xfrm>
          <a:prstGeom prst="rect">
            <a:avLst/>
          </a:prstGeom>
          <a:noFill/>
          <a:ln>
            <a:noFill/>
          </a:ln>
        </p:spPr>
      </p:pic>
      <p:sp>
        <p:nvSpPr>
          <p:cNvPr id="770" name="Google Shape;770;p195"/>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p195"/>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772" name="Google Shape;772;p195"/>
          <p:cNvSpPr txBox="1">
            <a:spLocks noGrp="1"/>
          </p:cNvSpPr>
          <p:nvPr>
            <p:ph type="subTitle" idx="1"/>
          </p:nvPr>
        </p:nvSpPr>
        <p:spPr>
          <a:xfrm>
            <a:off x="767045" y="98734"/>
            <a:ext cx="5185347" cy="73757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a:buNone/>
              <a:defRPr sz="2000" b="1" i="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73" name="Google Shape;773;p195"/>
          <p:cNvPicPr preferRelativeResize="0"/>
          <p:nvPr/>
        </p:nvPicPr>
        <p:blipFill rotWithShape="1">
          <a:blip r:embed="rId4">
            <a:alphaModFix/>
          </a:blip>
          <a:srcRect/>
          <a:stretch/>
        </p:blipFill>
        <p:spPr>
          <a:xfrm>
            <a:off x="248885" y="184298"/>
            <a:ext cx="287689" cy="331010"/>
          </a:xfrm>
          <a:prstGeom prst="rect">
            <a:avLst/>
          </a:prstGeom>
          <a:noFill/>
          <a:ln>
            <a:noFill/>
          </a:ln>
        </p:spPr>
      </p:pic>
      <p:sp>
        <p:nvSpPr>
          <p:cNvPr id="774" name="Google Shape;774;p195"/>
          <p:cNvSpPr txBox="1">
            <a:spLocks noGrp="1"/>
          </p:cNvSpPr>
          <p:nvPr>
            <p:ph type="body" idx="2"/>
          </p:nvPr>
        </p:nvSpPr>
        <p:spPr>
          <a:xfrm>
            <a:off x="766763" y="1784838"/>
            <a:ext cx="5186362" cy="3472962"/>
          </a:xfrm>
          <a:prstGeom prst="rect">
            <a:avLst/>
          </a:prstGeom>
          <a:noFill/>
          <a:ln>
            <a:noFill/>
          </a:ln>
        </p:spPr>
        <p:txBody>
          <a:bodyPr spcFirstLastPara="1" wrap="square" lIns="91425" tIns="45700" rIns="91425" bIns="45700" anchor="t" anchorCtr="0">
            <a:noAutofit/>
          </a:bodyPr>
          <a:lstStyle>
            <a:lvl1pPr marL="457200" lvl="0" indent="-299720" algn="l">
              <a:lnSpc>
                <a:spcPct val="90000"/>
              </a:lnSpc>
              <a:spcBef>
                <a:spcPts val="1000"/>
              </a:spcBef>
              <a:spcAft>
                <a:spcPts val="0"/>
              </a:spcAft>
              <a:buClr>
                <a:schemeClr val="lt1"/>
              </a:buClr>
              <a:buSzPts val="1120"/>
              <a:buFont typeface="Montserrat"/>
              <a:buAutoNum type="romanUcPeriod"/>
              <a:defRPr sz="1400" b="1">
                <a:solidFill>
                  <a:schemeClr val="lt1"/>
                </a:solidFill>
                <a:latin typeface="Montserrat"/>
                <a:ea typeface="Montserrat"/>
                <a:cs typeface="Montserrat"/>
                <a:sym typeface="Montserrat"/>
              </a:defRPr>
            </a:lvl1pPr>
            <a:lvl2pPr marL="914400" lvl="1" indent="-317500" algn="l">
              <a:lnSpc>
                <a:spcPct val="90000"/>
              </a:lnSpc>
              <a:spcBef>
                <a:spcPts val="500"/>
              </a:spcBef>
              <a:spcAft>
                <a:spcPts val="0"/>
              </a:spcAft>
              <a:buClr>
                <a:schemeClr val="lt1"/>
              </a:buClr>
              <a:buSzPts val="1400"/>
              <a:buFont typeface="Montserrat"/>
              <a:buAutoNum type="alphaUcPeriod"/>
              <a:defRPr sz="1400">
                <a:solidFill>
                  <a:schemeClr val="lt1"/>
                </a:solidFill>
              </a:defRPr>
            </a:lvl2pPr>
            <a:lvl3pPr marL="1371600" lvl="2" indent="-289560" algn="l">
              <a:lnSpc>
                <a:spcPct val="90000"/>
              </a:lnSpc>
              <a:spcBef>
                <a:spcPts val="500"/>
              </a:spcBef>
              <a:spcAft>
                <a:spcPts val="0"/>
              </a:spcAft>
              <a:buClr>
                <a:schemeClr val="lt1"/>
              </a:buClr>
              <a:buSzPts val="960"/>
              <a:buFont typeface="Montserrat"/>
              <a:buAutoNum type="arabicPeriod"/>
              <a:defRPr sz="1200">
                <a:solidFill>
                  <a:schemeClr val="lt1"/>
                </a:solidFill>
              </a:defRPr>
            </a:lvl3pPr>
            <a:lvl4pPr marL="1828800" lvl="3" indent="-228600" algn="l">
              <a:lnSpc>
                <a:spcPct val="90000"/>
              </a:lnSpc>
              <a:spcBef>
                <a:spcPts val="500"/>
              </a:spcBef>
              <a:spcAft>
                <a:spcPts val="0"/>
              </a:spcAft>
              <a:buSzPts val="16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5_Diapositive de titre">
  <p:cSld name="17_Diapositive de titre 2">
    <p:bg>
      <p:bgPr>
        <a:solidFill>
          <a:schemeClr val="dk1"/>
        </a:solidFill>
        <a:effectLst/>
      </p:bgPr>
    </p:bg>
    <p:spTree>
      <p:nvGrpSpPr>
        <p:cNvPr id="1" name="Shape 775"/>
        <p:cNvGrpSpPr/>
        <p:nvPr/>
      </p:nvGrpSpPr>
      <p:grpSpPr>
        <a:xfrm>
          <a:off x="0" y="0"/>
          <a:ext cx="0" cy="0"/>
          <a:chOff x="0" y="0"/>
          <a:chExt cx="0" cy="0"/>
        </a:xfrm>
      </p:grpSpPr>
      <p:sp>
        <p:nvSpPr>
          <p:cNvPr id="776" name="Google Shape;776;p189"/>
          <p:cNvSpPr txBox="1">
            <a:spLocks noGrp="1"/>
          </p:cNvSpPr>
          <p:nvPr>
            <p:ph type="title"/>
          </p:nvPr>
        </p:nvSpPr>
        <p:spPr>
          <a:xfrm>
            <a:off x="522448" y="2685761"/>
            <a:ext cx="6183152" cy="2322657"/>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77" name="Google Shape;777;p189"/>
          <p:cNvSpPr txBox="1">
            <a:spLocks noGrp="1"/>
          </p:cNvSpPr>
          <p:nvPr>
            <p:ph type="subTitle" idx="1"/>
          </p:nvPr>
        </p:nvSpPr>
        <p:spPr>
          <a:xfrm>
            <a:off x="522448" y="2113823"/>
            <a:ext cx="4211355" cy="388255"/>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78" name="Google Shape;778;p189"/>
          <p:cNvPicPr preferRelativeResize="0"/>
          <p:nvPr/>
        </p:nvPicPr>
        <p:blipFill rotWithShape="1">
          <a:blip r:embed="rId2">
            <a:alphaModFix/>
          </a:blip>
          <a:srcRect/>
          <a:stretch/>
        </p:blipFill>
        <p:spPr>
          <a:xfrm>
            <a:off x="522448" y="6144490"/>
            <a:ext cx="315752" cy="3632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5_Diapositive de titre">
  <p:cSld name="17_Diapositive de titre 3">
    <p:bg>
      <p:bgPr>
        <a:solidFill>
          <a:schemeClr val="dk1"/>
        </a:solidFill>
        <a:effectLst/>
      </p:bgPr>
    </p:bg>
    <p:spTree>
      <p:nvGrpSpPr>
        <p:cNvPr id="1" name="Shape 779"/>
        <p:cNvGrpSpPr/>
        <p:nvPr/>
      </p:nvGrpSpPr>
      <p:grpSpPr>
        <a:xfrm>
          <a:off x="0" y="0"/>
          <a:ext cx="0" cy="0"/>
          <a:chOff x="0" y="0"/>
          <a:chExt cx="0" cy="0"/>
        </a:xfrm>
      </p:grpSpPr>
      <p:pic>
        <p:nvPicPr>
          <p:cNvPr id="780" name="Google Shape;780;p196"/>
          <p:cNvPicPr preferRelativeResize="0"/>
          <p:nvPr/>
        </p:nvPicPr>
        <p:blipFill rotWithShape="1">
          <a:blip r:embed="rId2">
            <a:alphaModFix/>
          </a:blip>
          <a:srcRect/>
          <a:stretch/>
        </p:blipFill>
        <p:spPr>
          <a:xfrm>
            <a:off x="522448" y="6144491"/>
            <a:ext cx="1783687" cy="362672"/>
          </a:xfrm>
          <a:prstGeom prst="rect">
            <a:avLst/>
          </a:prstGeom>
          <a:noFill/>
          <a:ln>
            <a:noFill/>
          </a:ln>
        </p:spPr>
      </p:pic>
      <p:sp>
        <p:nvSpPr>
          <p:cNvPr id="781" name="Google Shape;781;p196"/>
          <p:cNvSpPr txBox="1">
            <a:spLocks noGrp="1"/>
          </p:cNvSpPr>
          <p:nvPr>
            <p:ph type="title"/>
          </p:nvPr>
        </p:nvSpPr>
        <p:spPr>
          <a:xfrm>
            <a:off x="522448" y="2685761"/>
            <a:ext cx="5746272" cy="2322657"/>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82" name="Google Shape;782;p196"/>
          <p:cNvSpPr txBox="1">
            <a:spLocks noGrp="1"/>
          </p:cNvSpPr>
          <p:nvPr>
            <p:ph type="subTitle" idx="1"/>
          </p:nvPr>
        </p:nvSpPr>
        <p:spPr>
          <a:xfrm>
            <a:off x="522448" y="2113823"/>
            <a:ext cx="4211355" cy="388255"/>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3" name="Google Shape;783;p196"/>
          <p:cNvSpPr>
            <a:spLocks noGrp="1"/>
          </p:cNvSpPr>
          <p:nvPr>
            <p:ph type="pic" idx="2"/>
          </p:nvPr>
        </p:nvSpPr>
        <p:spPr>
          <a:xfrm>
            <a:off x="6428509" y="255375"/>
            <a:ext cx="5798651" cy="6646286"/>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5_Diapositive de titre">
  <p:cSld name="15_Diapositive de titre">
    <p:bg>
      <p:bgPr>
        <a:solidFill>
          <a:schemeClr val="dk1"/>
        </a:solidFill>
        <a:effectLst/>
      </p:bgPr>
    </p:bg>
    <p:spTree>
      <p:nvGrpSpPr>
        <p:cNvPr id="1" name="Shape 784"/>
        <p:cNvGrpSpPr/>
        <p:nvPr/>
      </p:nvGrpSpPr>
      <p:grpSpPr>
        <a:xfrm>
          <a:off x="0" y="0"/>
          <a:ext cx="0" cy="0"/>
          <a:chOff x="0" y="0"/>
          <a:chExt cx="0" cy="0"/>
        </a:xfrm>
      </p:grpSpPr>
      <p:pic>
        <p:nvPicPr>
          <p:cNvPr id="785" name="Google Shape;785;p197"/>
          <p:cNvPicPr preferRelativeResize="0"/>
          <p:nvPr/>
        </p:nvPicPr>
        <p:blipFill rotWithShape="1">
          <a:blip r:embed="rId2">
            <a:alphaModFix/>
          </a:blip>
          <a:srcRect/>
          <a:stretch/>
        </p:blipFill>
        <p:spPr>
          <a:xfrm>
            <a:off x="522448" y="6144491"/>
            <a:ext cx="1783687" cy="362672"/>
          </a:xfrm>
          <a:prstGeom prst="rect">
            <a:avLst/>
          </a:prstGeom>
          <a:noFill/>
          <a:ln>
            <a:noFill/>
          </a:ln>
        </p:spPr>
      </p:pic>
      <p:sp>
        <p:nvSpPr>
          <p:cNvPr id="786" name="Google Shape;786;p197"/>
          <p:cNvSpPr txBox="1">
            <a:spLocks noGrp="1"/>
          </p:cNvSpPr>
          <p:nvPr>
            <p:ph type="title"/>
          </p:nvPr>
        </p:nvSpPr>
        <p:spPr>
          <a:xfrm>
            <a:off x="522448" y="2685761"/>
            <a:ext cx="5249702" cy="2322657"/>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87" name="Google Shape;787;p197"/>
          <p:cNvSpPr txBox="1">
            <a:spLocks noGrp="1"/>
          </p:cNvSpPr>
          <p:nvPr>
            <p:ph type="subTitle" idx="1"/>
          </p:nvPr>
        </p:nvSpPr>
        <p:spPr>
          <a:xfrm>
            <a:off x="522448" y="2113823"/>
            <a:ext cx="4211355" cy="388255"/>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8" name="Google Shape;788;p197"/>
          <p:cNvSpPr>
            <a:spLocks noGrp="1"/>
          </p:cNvSpPr>
          <p:nvPr>
            <p:ph type="pic" idx="2"/>
          </p:nvPr>
        </p:nvSpPr>
        <p:spPr>
          <a:xfrm>
            <a:off x="6256213" y="-38703"/>
            <a:ext cx="5969700" cy="6922103"/>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5_Diapositive de titre">
  <p:cSld name="Slide offers ">
    <p:bg>
      <p:bgPr>
        <a:solidFill>
          <a:schemeClr val="lt1"/>
        </a:solidFill>
        <a:effectLst/>
      </p:bgPr>
    </p:bg>
    <p:spTree>
      <p:nvGrpSpPr>
        <p:cNvPr id="1" name="Shape 789"/>
        <p:cNvGrpSpPr/>
        <p:nvPr/>
      </p:nvGrpSpPr>
      <p:grpSpPr>
        <a:xfrm>
          <a:off x="0" y="0"/>
          <a:ext cx="0" cy="0"/>
          <a:chOff x="0" y="0"/>
          <a:chExt cx="0" cy="0"/>
        </a:xfrm>
      </p:grpSpPr>
      <p:sp>
        <p:nvSpPr>
          <p:cNvPr id="790" name="Google Shape;790;p198"/>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1" name="Google Shape;791;p198"/>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pic>
        <p:nvPicPr>
          <p:cNvPr id="792" name="Google Shape;792;p198"/>
          <p:cNvPicPr preferRelativeResize="0"/>
          <p:nvPr/>
        </p:nvPicPr>
        <p:blipFill rotWithShape="1">
          <a:blip r:embed="rId2">
            <a:alphaModFix/>
          </a:blip>
          <a:srcRect/>
          <a:stretch/>
        </p:blipFill>
        <p:spPr>
          <a:xfrm>
            <a:off x="248885" y="184298"/>
            <a:ext cx="287689" cy="331010"/>
          </a:xfrm>
          <a:prstGeom prst="rect">
            <a:avLst/>
          </a:prstGeom>
          <a:noFill/>
          <a:ln>
            <a:noFill/>
          </a:ln>
        </p:spPr>
      </p:pic>
      <p:sp>
        <p:nvSpPr>
          <p:cNvPr id="793" name="Google Shape;793;p198"/>
          <p:cNvSpPr/>
          <p:nvPr/>
        </p:nvSpPr>
        <p:spPr>
          <a:xfrm>
            <a:off x="-2" y="-10036"/>
            <a:ext cx="12192000" cy="6868035"/>
          </a:xfrm>
          <a:prstGeom prst="rect">
            <a:avLst/>
          </a:prstGeom>
          <a:solidFill>
            <a:srgbClr val="00112B"/>
          </a:solidFill>
          <a:ln w="12700" cap="flat" cmpd="sng">
            <a:solidFill>
              <a:srgbClr val="2E78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349A0"/>
              </a:solidFill>
              <a:highlight>
                <a:srgbClr val="1349A0"/>
              </a:highlight>
              <a:latin typeface="Arial"/>
              <a:ea typeface="Arial"/>
              <a:cs typeface="Arial"/>
              <a:sym typeface="Arial"/>
            </a:endParaRPr>
          </a:p>
        </p:txBody>
      </p:sp>
      <p:pic>
        <p:nvPicPr>
          <p:cNvPr id="794" name="Google Shape;794;p198"/>
          <p:cNvPicPr preferRelativeResize="0"/>
          <p:nvPr/>
        </p:nvPicPr>
        <p:blipFill rotWithShape="1">
          <a:blip r:embed="rId3">
            <a:alphaModFix/>
          </a:blip>
          <a:srcRect r="48000" b="52662"/>
          <a:stretch/>
        </p:blipFill>
        <p:spPr>
          <a:xfrm>
            <a:off x="2468" y="0"/>
            <a:ext cx="6337216" cy="3246436"/>
          </a:xfrm>
          <a:prstGeom prst="rect">
            <a:avLst/>
          </a:prstGeom>
          <a:noFill/>
          <a:ln>
            <a:noFill/>
          </a:ln>
        </p:spPr>
      </p:pic>
      <p:pic>
        <p:nvPicPr>
          <p:cNvPr id="795" name="Google Shape;795;p198"/>
          <p:cNvPicPr preferRelativeResize="0"/>
          <p:nvPr/>
        </p:nvPicPr>
        <p:blipFill rotWithShape="1">
          <a:blip r:embed="rId4">
            <a:alphaModFix/>
          </a:blip>
          <a:srcRect b="48960"/>
          <a:stretch/>
        </p:blipFill>
        <p:spPr>
          <a:xfrm rot="-5400000">
            <a:off x="10702289" y="3017726"/>
            <a:ext cx="2219247" cy="792440"/>
          </a:xfrm>
          <a:prstGeom prst="rect">
            <a:avLst/>
          </a:prstGeom>
          <a:noFill/>
          <a:ln>
            <a:noFill/>
          </a:ln>
        </p:spPr>
      </p:pic>
      <p:pic>
        <p:nvPicPr>
          <p:cNvPr id="796" name="Google Shape;796;p198"/>
          <p:cNvPicPr preferRelativeResize="0"/>
          <p:nvPr/>
        </p:nvPicPr>
        <p:blipFill rotWithShape="1">
          <a:blip r:embed="rId5">
            <a:alphaModFix/>
          </a:blip>
          <a:srcRect l="40945" r="41771"/>
          <a:stretch/>
        </p:blipFill>
        <p:spPr>
          <a:xfrm>
            <a:off x="4992576" y="0"/>
            <a:ext cx="2106376" cy="68580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Diapositive de titre">
  <p:cSld name="8_Diapositive de titre">
    <p:bg>
      <p:bgPr>
        <a:solidFill>
          <a:schemeClr val="lt1"/>
        </a:solidFill>
        <a:effectLst/>
      </p:bgPr>
    </p:bg>
    <p:spTree>
      <p:nvGrpSpPr>
        <p:cNvPr id="1" name="Shape 797"/>
        <p:cNvGrpSpPr/>
        <p:nvPr/>
      </p:nvGrpSpPr>
      <p:grpSpPr>
        <a:xfrm>
          <a:off x="0" y="0"/>
          <a:ext cx="0" cy="0"/>
          <a:chOff x="0" y="0"/>
          <a:chExt cx="0" cy="0"/>
        </a:xfrm>
      </p:grpSpPr>
      <p:sp>
        <p:nvSpPr>
          <p:cNvPr id="798" name="Google Shape;798;p199"/>
          <p:cNvSpPr/>
          <p:nvPr/>
        </p:nvSpPr>
        <p:spPr>
          <a:xfrm>
            <a:off x="-2" y="-10036"/>
            <a:ext cx="12192000" cy="6868035"/>
          </a:xfrm>
          <a:prstGeom prst="rect">
            <a:avLst/>
          </a:prstGeom>
          <a:solidFill>
            <a:srgbClr val="00112B"/>
          </a:solidFill>
          <a:ln w="12700" cap="flat" cmpd="sng">
            <a:solidFill>
              <a:srgbClr val="2E78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349A0"/>
              </a:solidFill>
              <a:highlight>
                <a:srgbClr val="1349A0"/>
              </a:highlight>
              <a:latin typeface="Arial"/>
              <a:ea typeface="Arial"/>
              <a:cs typeface="Arial"/>
              <a:sym typeface="Arial"/>
            </a:endParaRPr>
          </a:p>
        </p:txBody>
      </p:sp>
      <p:pic>
        <p:nvPicPr>
          <p:cNvPr id="799" name="Google Shape;799;p199"/>
          <p:cNvPicPr preferRelativeResize="0"/>
          <p:nvPr/>
        </p:nvPicPr>
        <p:blipFill rotWithShape="1">
          <a:blip r:embed="rId2">
            <a:alphaModFix/>
          </a:blip>
          <a:srcRect/>
          <a:stretch/>
        </p:blipFill>
        <p:spPr>
          <a:xfrm>
            <a:off x="1218976" y="3036419"/>
            <a:ext cx="1948275" cy="1378527"/>
          </a:xfrm>
          <a:prstGeom prst="rect">
            <a:avLst/>
          </a:prstGeom>
          <a:noFill/>
          <a:ln>
            <a:noFill/>
          </a:ln>
        </p:spPr>
      </p:pic>
      <p:sp>
        <p:nvSpPr>
          <p:cNvPr id="800" name="Google Shape;800;p199"/>
          <p:cNvSpPr>
            <a:spLocks noGrp="1"/>
          </p:cNvSpPr>
          <p:nvPr>
            <p:ph type="pic" idx="2"/>
          </p:nvPr>
        </p:nvSpPr>
        <p:spPr>
          <a:xfrm>
            <a:off x="4327881" y="513212"/>
            <a:ext cx="7864117" cy="6424943"/>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5_Diapositive de titre 9">
  <p:cSld name="46_Diapositive de titre 9">
    <p:bg>
      <p:bgPr>
        <a:solidFill>
          <a:schemeClr val="lt1"/>
        </a:solidFill>
        <a:effectLst/>
      </p:bgPr>
    </p:bg>
    <p:spTree>
      <p:nvGrpSpPr>
        <p:cNvPr id="1" name="Shape 134"/>
        <p:cNvGrpSpPr/>
        <p:nvPr/>
      </p:nvGrpSpPr>
      <p:grpSpPr>
        <a:xfrm>
          <a:off x="0" y="0"/>
          <a:ext cx="0" cy="0"/>
          <a:chOff x="0" y="0"/>
          <a:chExt cx="0" cy="0"/>
        </a:xfrm>
      </p:grpSpPr>
      <p:sp>
        <p:nvSpPr>
          <p:cNvPr id="135" name="Google Shape;135;g2983dab6aa7_0_786"/>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2983dab6aa7_0_786"/>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37" name="Google Shape;137;g2983dab6aa7_0_786"/>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983dab6aa7_0_786"/>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9" name="Google Shape;139;g2983dab6aa7_0_786"/>
          <p:cNvPicPr preferRelativeResize="0"/>
          <p:nvPr/>
        </p:nvPicPr>
        <p:blipFill rotWithShape="1">
          <a:blip r:embed="rId2">
            <a:alphaModFix/>
          </a:blip>
          <a:srcRect/>
          <a:stretch/>
        </p:blipFill>
        <p:spPr>
          <a:xfrm>
            <a:off x="248885" y="184298"/>
            <a:ext cx="287687" cy="331012"/>
          </a:xfrm>
          <a:prstGeom prst="rect">
            <a:avLst/>
          </a:prstGeom>
          <a:noFill/>
          <a:ln>
            <a:noFill/>
          </a:ln>
        </p:spPr>
      </p:pic>
      <p:sp>
        <p:nvSpPr>
          <p:cNvPr id="140" name="Google Shape;140;g2983dab6aa7_0_786"/>
          <p:cNvSpPr/>
          <p:nvPr/>
        </p:nvSpPr>
        <p:spPr>
          <a:xfrm>
            <a:off x="0" y="1418794"/>
            <a:ext cx="1049802" cy="4287559"/>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sp>
        <p:nvSpPr>
          <p:cNvPr id="141" name="Google Shape;141;g2983dab6aa7_0_786"/>
          <p:cNvSpPr txBox="1">
            <a:spLocks noGrp="1"/>
          </p:cNvSpPr>
          <p:nvPr>
            <p:ph type="body" idx="2"/>
          </p:nvPr>
        </p:nvSpPr>
        <p:spPr>
          <a:xfrm>
            <a:off x="1348572" y="2264438"/>
            <a:ext cx="36645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2983dab6aa7_0_786"/>
          <p:cNvSpPr txBox="1">
            <a:spLocks noGrp="1"/>
          </p:cNvSpPr>
          <p:nvPr>
            <p:ph type="body" idx="3"/>
          </p:nvPr>
        </p:nvSpPr>
        <p:spPr>
          <a:xfrm>
            <a:off x="1348290" y="3382980"/>
            <a:ext cx="3664800" cy="2323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g2983dab6aa7_0_786"/>
          <p:cNvSpPr>
            <a:spLocks noGrp="1"/>
          </p:cNvSpPr>
          <p:nvPr>
            <p:ph type="pic" idx="4"/>
          </p:nvPr>
        </p:nvSpPr>
        <p:spPr>
          <a:xfrm>
            <a:off x="6477360" y="1494994"/>
            <a:ext cx="1958700" cy="2178600"/>
          </a:xfrm>
          <a:prstGeom prst="rect">
            <a:avLst/>
          </a:prstGeom>
          <a:noFill/>
          <a:ln>
            <a:noFill/>
          </a:ln>
        </p:spPr>
      </p:sp>
      <p:sp>
        <p:nvSpPr>
          <p:cNvPr id="144" name="Google Shape;144;g2983dab6aa7_0_786"/>
          <p:cNvSpPr>
            <a:spLocks noGrp="1"/>
          </p:cNvSpPr>
          <p:nvPr>
            <p:ph type="pic" idx="5"/>
          </p:nvPr>
        </p:nvSpPr>
        <p:spPr>
          <a:xfrm>
            <a:off x="8643044" y="1494994"/>
            <a:ext cx="1958700" cy="2178600"/>
          </a:xfrm>
          <a:prstGeom prst="rect">
            <a:avLst/>
          </a:prstGeom>
          <a:noFill/>
          <a:ln>
            <a:noFill/>
          </a:ln>
        </p:spPr>
      </p:sp>
      <p:sp>
        <p:nvSpPr>
          <p:cNvPr id="145" name="Google Shape;145;g2983dab6aa7_0_786"/>
          <p:cNvSpPr>
            <a:spLocks noGrp="1"/>
          </p:cNvSpPr>
          <p:nvPr>
            <p:ph type="pic" idx="6"/>
          </p:nvPr>
        </p:nvSpPr>
        <p:spPr>
          <a:xfrm>
            <a:off x="7577820" y="3420513"/>
            <a:ext cx="1958700" cy="2178600"/>
          </a:xfrm>
          <a:prstGeom prst="rect">
            <a:avLst/>
          </a:prstGeom>
          <a:noFill/>
          <a:ln>
            <a:noFill/>
          </a:ln>
        </p:spPr>
      </p:sp>
      <p:sp>
        <p:nvSpPr>
          <p:cNvPr id="146" name="Google Shape;146;g2983dab6aa7_0_786"/>
          <p:cNvSpPr>
            <a:spLocks noGrp="1"/>
          </p:cNvSpPr>
          <p:nvPr>
            <p:ph type="pic" idx="7"/>
          </p:nvPr>
        </p:nvSpPr>
        <p:spPr>
          <a:xfrm>
            <a:off x="9743504" y="3446221"/>
            <a:ext cx="1958700" cy="2178600"/>
          </a:xfrm>
          <a:prstGeom prst="rect">
            <a:avLst/>
          </a:prstGeom>
          <a:noFill/>
          <a:ln>
            <a:noFill/>
          </a:ln>
        </p:spPr>
      </p:sp>
      <p:sp>
        <p:nvSpPr>
          <p:cNvPr id="147" name="Google Shape;147;g2983dab6aa7_0_786"/>
          <p:cNvSpPr txBox="1">
            <a:spLocks noGrp="1"/>
          </p:cNvSpPr>
          <p:nvPr>
            <p:ph type="body" idx="8"/>
          </p:nvPr>
        </p:nvSpPr>
        <p:spPr>
          <a:xfrm>
            <a:off x="6819113" y="4824154"/>
            <a:ext cx="719400" cy="25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2450"/>
              </a:buClr>
              <a:buSzPts val="640"/>
              <a:buFont typeface="Montserrat Light"/>
              <a:buNone/>
              <a:defRPr sz="800">
                <a:solidFill>
                  <a:srgbClr val="092450"/>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g2983dab6aa7_0_786"/>
          <p:cNvSpPr txBox="1">
            <a:spLocks noGrp="1"/>
          </p:cNvSpPr>
          <p:nvPr>
            <p:ph type="body" idx="9"/>
          </p:nvPr>
        </p:nvSpPr>
        <p:spPr>
          <a:xfrm>
            <a:off x="10649669" y="2863740"/>
            <a:ext cx="719400" cy="25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2450"/>
              </a:buClr>
              <a:buSzPts val="640"/>
              <a:buFont typeface="Montserrat Light"/>
              <a:buNone/>
              <a:defRPr sz="800">
                <a:solidFill>
                  <a:srgbClr val="092450"/>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5">
    <p:bg>
      <p:bgPr>
        <a:solidFill>
          <a:srgbClr val="C5C7C8"/>
        </a:solidFill>
        <a:effectLst/>
      </p:bgPr>
    </p:bg>
    <p:spTree>
      <p:nvGrpSpPr>
        <p:cNvPr id="1" name="Shape 801"/>
        <p:cNvGrpSpPr/>
        <p:nvPr/>
      </p:nvGrpSpPr>
      <p:grpSpPr>
        <a:xfrm>
          <a:off x="0" y="0"/>
          <a:ext cx="0" cy="0"/>
          <a:chOff x="0" y="0"/>
          <a:chExt cx="0" cy="0"/>
        </a:xfrm>
      </p:grpSpPr>
      <p:pic>
        <p:nvPicPr>
          <p:cNvPr id="802" name="Google Shape;802;p200"/>
          <p:cNvPicPr preferRelativeResize="0"/>
          <p:nvPr/>
        </p:nvPicPr>
        <p:blipFill rotWithShape="1">
          <a:blip r:embed="rId2">
            <a:alphaModFix/>
          </a:blip>
          <a:srcRect t="21731" b="17337"/>
          <a:stretch/>
        </p:blipFill>
        <p:spPr>
          <a:xfrm>
            <a:off x="4693312" y="-1"/>
            <a:ext cx="7513418" cy="6858001"/>
          </a:xfrm>
          <a:prstGeom prst="rect">
            <a:avLst/>
          </a:prstGeom>
          <a:noFill/>
          <a:ln>
            <a:noFill/>
          </a:ln>
        </p:spPr>
      </p:pic>
      <p:pic>
        <p:nvPicPr>
          <p:cNvPr id="803" name="Google Shape;803;p200"/>
          <p:cNvPicPr preferRelativeResize="0"/>
          <p:nvPr/>
        </p:nvPicPr>
        <p:blipFill rotWithShape="1">
          <a:blip r:embed="rId3">
            <a:alphaModFix/>
          </a:blip>
          <a:srcRect/>
          <a:stretch/>
        </p:blipFill>
        <p:spPr>
          <a:xfrm rot="-1233382">
            <a:off x="-240857" y="-1047827"/>
            <a:ext cx="7469622" cy="8341078"/>
          </a:xfrm>
          <a:prstGeom prst="rect">
            <a:avLst/>
          </a:prstGeom>
          <a:noFill/>
          <a:ln>
            <a:noFill/>
          </a:ln>
        </p:spPr>
      </p:pic>
      <p:pic>
        <p:nvPicPr>
          <p:cNvPr id="804" name="Google Shape;804;p200"/>
          <p:cNvPicPr preferRelativeResize="0"/>
          <p:nvPr/>
        </p:nvPicPr>
        <p:blipFill rotWithShape="1">
          <a:blip r:embed="rId4">
            <a:alphaModFix/>
          </a:blip>
          <a:srcRect/>
          <a:stretch/>
        </p:blipFill>
        <p:spPr>
          <a:xfrm>
            <a:off x="10864026" y="1849937"/>
            <a:ext cx="2707479" cy="3112045"/>
          </a:xfrm>
          <a:prstGeom prst="rect">
            <a:avLst/>
          </a:prstGeom>
          <a:noFill/>
          <a:ln>
            <a:noFill/>
          </a:ln>
        </p:spPr>
      </p:pic>
      <p:sp>
        <p:nvSpPr>
          <p:cNvPr id="805" name="Google Shape;805;p200"/>
          <p:cNvSpPr/>
          <p:nvPr/>
        </p:nvSpPr>
        <p:spPr>
          <a:xfrm>
            <a:off x="1287934" y="-16479"/>
            <a:ext cx="2767338" cy="688317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6" name="Google Shape;806;p200"/>
          <p:cNvSpPr/>
          <p:nvPr/>
        </p:nvSpPr>
        <p:spPr>
          <a:xfrm>
            <a:off x="0" y="-13716"/>
            <a:ext cx="1598265" cy="68831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07" name="Google Shape;807;p200"/>
          <p:cNvPicPr preferRelativeResize="0"/>
          <p:nvPr/>
        </p:nvPicPr>
        <p:blipFill rotWithShape="1">
          <a:blip r:embed="rId5">
            <a:alphaModFix/>
          </a:blip>
          <a:srcRect/>
          <a:stretch/>
        </p:blipFill>
        <p:spPr>
          <a:xfrm>
            <a:off x="7117464" y="-1294670"/>
            <a:ext cx="4091386" cy="786670"/>
          </a:xfrm>
          <a:prstGeom prst="rect">
            <a:avLst/>
          </a:prstGeom>
          <a:noFill/>
          <a:ln>
            <a:noFill/>
          </a:ln>
        </p:spPr>
      </p:pic>
      <p:pic>
        <p:nvPicPr>
          <p:cNvPr id="808" name="Google Shape;808;p200"/>
          <p:cNvPicPr preferRelativeResize="0"/>
          <p:nvPr/>
        </p:nvPicPr>
        <p:blipFill rotWithShape="1">
          <a:blip r:embed="rId6">
            <a:alphaModFix/>
          </a:blip>
          <a:srcRect/>
          <a:stretch/>
        </p:blipFill>
        <p:spPr>
          <a:xfrm>
            <a:off x="-2205215" y="-717333"/>
            <a:ext cx="7182539" cy="8020501"/>
          </a:xfrm>
          <a:prstGeom prst="rect">
            <a:avLst/>
          </a:prstGeom>
          <a:noFill/>
          <a:ln>
            <a:noFill/>
          </a:ln>
        </p:spPr>
      </p:pic>
      <p:pic>
        <p:nvPicPr>
          <p:cNvPr id="809" name="Google Shape;809;p200"/>
          <p:cNvPicPr preferRelativeResize="0"/>
          <p:nvPr/>
        </p:nvPicPr>
        <p:blipFill rotWithShape="1">
          <a:blip r:embed="rId7">
            <a:alphaModFix/>
          </a:blip>
          <a:srcRect/>
          <a:stretch/>
        </p:blipFill>
        <p:spPr>
          <a:xfrm>
            <a:off x="98251" y="3012625"/>
            <a:ext cx="4091386" cy="78667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810"/>
        <p:cNvGrpSpPr/>
        <p:nvPr/>
      </p:nvGrpSpPr>
      <p:grpSpPr>
        <a:xfrm>
          <a:off x="0" y="0"/>
          <a:ext cx="0" cy="0"/>
          <a:chOff x="0" y="0"/>
          <a:chExt cx="0" cy="0"/>
        </a:xfrm>
      </p:grpSpPr>
      <p:sp>
        <p:nvSpPr>
          <p:cNvPr id="811" name="Google Shape;811;p201"/>
          <p:cNvSpPr txBox="1">
            <a:spLocks noGrp="1"/>
          </p:cNvSpPr>
          <p:nvPr>
            <p:ph type="title"/>
          </p:nvPr>
        </p:nvSpPr>
        <p:spPr>
          <a:xfrm>
            <a:off x="4119032" y="365125"/>
            <a:ext cx="7234767"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2" name="Google Shape;812;p2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p2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4" name="Google Shape;814;p2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pic>
        <p:nvPicPr>
          <p:cNvPr id="815" name="Google Shape;815;p201" descr="Une image contenant capture d’écran, Bleu Majorelle, Graphique, Caractère coloré&#10;&#10;Description générée automatiquement"/>
          <p:cNvPicPr preferRelativeResize="0"/>
          <p:nvPr/>
        </p:nvPicPr>
        <p:blipFill rotWithShape="1">
          <a:blip r:embed="rId2">
            <a:alphaModFix/>
          </a:blip>
          <a:srcRect/>
          <a:stretch/>
        </p:blipFill>
        <p:spPr>
          <a:xfrm>
            <a:off x="-1" y="-27242"/>
            <a:ext cx="12192000" cy="6885242"/>
          </a:xfrm>
          <a:prstGeom prst="rect">
            <a:avLst/>
          </a:prstGeom>
          <a:noFill/>
          <a:ln>
            <a:noFill/>
          </a:ln>
        </p:spPr>
      </p:pic>
      <p:sp>
        <p:nvSpPr>
          <p:cNvPr id="816" name="Google Shape;816;p201"/>
          <p:cNvSpPr/>
          <p:nvPr/>
        </p:nvSpPr>
        <p:spPr>
          <a:xfrm>
            <a:off x="765544" y="855921"/>
            <a:ext cx="2450805" cy="2450805"/>
          </a:xfrm>
          <a:prstGeom prst="star5">
            <a:avLst>
              <a:gd name="adj" fmla="val 19098"/>
              <a:gd name="hf" fmla="val 105146"/>
              <a:gd name="vf" fmla="val 110557"/>
            </a:avLst>
          </a:prstGeom>
          <a:solidFill>
            <a:schemeClr val="accent1"/>
          </a:solidFill>
          <a:ln w="12700" cap="flat" cmpd="sng">
            <a:solidFill>
              <a:srgbClr val="1B45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2_contenu">
  <p:cSld name="32_contenu">
    <p:spTree>
      <p:nvGrpSpPr>
        <p:cNvPr id="1" name="Shape 817"/>
        <p:cNvGrpSpPr/>
        <p:nvPr/>
      </p:nvGrpSpPr>
      <p:grpSpPr>
        <a:xfrm>
          <a:off x="0" y="0"/>
          <a:ext cx="0" cy="0"/>
          <a:chOff x="0" y="0"/>
          <a:chExt cx="0" cy="0"/>
        </a:xfrm>
      </p:grpSpPr>
      <p:sp>
        <p:nvSpPr>
          <p:cNvPr id="818" name="Google Shape;818;p202"/>
          <p:cNvSpPr/>
          <p:nvPr/>
        </p:nvSpPr>
        <p:spPr>
          <a:xfrm>
            <a:off x="0" y="-7447"/>
            <a:ext cx="12192000" cy="6858000"/>
          </a:xfrm>
          <a:prstGeom prst="rect">
            <a:avLst/>
          </a:prstGeom>
          <a:gradFill>
            <a:gsLst>
              <a:gs pos="0">
                <a:srgbClr val="8C3624"/>
              </a:gs>
              <a:gs pos="50000">
                <a:srgbClr val="CB4E35"/>
              </a:gs>
              <a:gs pos="100000">
                <a:srgbClr val="F35E4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19" name="Google Shape;819;p202" descr="Une image contenant bâtiment, toit, Matériau composite, plein air&#10;&#10;Description générée automatiquement"/>
          <p:cNvPicPr preferRelativeResize="0"/>
          <p:nvPr/>
        </p:nvPicPr>
        <p:blipFill rotWithShape="1">
          <a:blip r:embed="rId2">
            <a:alphaModFix amt="50000"/>
          </a:blip>
          <a:srcRect/>
          <a:stretch/>
        </p:blipFill>
        <p:spPr>
          <a:xfrm>
            <a:off x="0" y="0"/>
            <a:ext cx="3931920" cy="6858000"/>
          </a:xfrm>
          <a:prstGeom prst="rect">
            <a:avLst/>
          </a:prstGeom>
          <a:noFill/>
          <a:ln>
            <a:noFill/>
          </a:ln>
        </p:spPr>
      </p:pic>
      <p:pic>
        <p:nvPicPr>
          <p:cNvPr id="820" name="Google Shape;820;p202"/>
          <p:cNvPicPr preferRelativeResize="0"/>
          <p:nvPr/>
        </p:nvPicPr>
        <p:blipFill rotWithShape="1">
          <a:blip r:embed="rId3">
            <a:alphaModFix/>
          </a:blip>
          <a:srcRect/>
          <a:stretch/>
        </p:blipFill>
        <p:spPr>
          <a:xfrm>
            <a:off x="248885" y="184298"/>
            <a:ext cx="287689" cy="331010"/>
          </a:xfrm>
          <a:prstGeom prst="rect">
            <a:avLst/>
          </a:prstGeom>
          <a:noFill/>
          <a:ln>
            <a:noFill/>
          </a:ln>
        </p:spPr>
      </p:pic>
      <p:pic>
        <p:nvPicPr>
          <p:cNvPr id="821" name="Google Shape;821;p202"/>
          <p:cNvPicPr preferRelativeResize="0"/>
          <p:nvPr/>
        </p:nvPicPr>
        <p:blipFill rotWithShape="1">
          <a:blip r:embed="rId4">
            <a:alphaModFix/>
          </a:blip>
          <a:srcRect/>
          <a:stretch/>
        </p:blipFill>
        <p:spPr>
          <a:xfrm>
            <a:off x="755470" y="-7447"/>
            <a:ext cx="7493965" cy="6865447"/>
          </a:xfrm>
          <a:prstGeom prst="rect">
            <a:avLst/>
          </a:prstGeom>
          <a:noFill/>
          <a:ln>
            <a:noFill/>
          </a:ln>
        </p:spPr>
      </p:pic>
      <p:sp>
        <p:nvSpPr>
          <p:cNvPr id="822" name="Google Shape;822;p202"/>
          <p:cNvSpPr/>
          <p:nvPr/>
        </p:nvSpPr>
        <p:spPr>
          <a:xfrm>
            <a:off x="8055429" y="-9433"/>
            <a:ext cx="4136571" cy="6871716"/>
          </a:xfrm>
          <a:prstGeom prst="rect">
            <a:avLst/>
          </a:prstGeom>
          <a:solidFill>
            <a:srgbClr val="E866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23" name="Google Shape;823;p202"/>
          <p:cNvPicPr preferRelativeResize="0"/>
          <p:nvPr/>
        </p:nvPicPr>
        <p:blipFill rotWithShape="1">
          <a:blip r:embed="rId5">
            <a:alphaModFix/>
          </a:blip>
          <a:srcRect/>
          <a:stretch/>
        </p:blipFill>
        <p:spPr>
          <a:xfrm rot="-5400000">
            <a:off x="10694223" y="3040847"/>
            <a:ext cx="2219247" cy="776307"/>
          </a:xfrm>
          <a:prstGeom prst="rect">
            <a:avLst/>
          </a:prstGeom>
          <a:noFill/>
          <a:ln>
            <a:noFill/>
          </a:ln>
        </p:spPr>
      </p:pic>
      <p:pic>
        <p:nvPicPr>
          <p:cNvPr id="824" name="Google Shape;824;p202"/>
          <p:cNvPicPr preferRelativeResize="0"/>
          <p:nvPr/>
        </p:nvPicPr>
        <p:blipFill rotWithShape="1">
          <a:blip r:embed="rId6">
            <a:alphaModFix/>
          </a:blip>
          <a:srcRect/>
          <a:stretch/>
        </p:blipFill>
        <p:spPr>
          <a:xfrm>
            <a:off x="142304" y="171450"/>
            <a:ext cx="506585" cy="358140"/>
          </a:xfrm>
          <a:prstGeom prst="rect">
            <a:avLst/>
          </a:prstGeom>
          <a:noFill/>
          <a:ln>
            <a:noFill/>
          </a:ln>
        </p:spPr>
      </p:pic>
      <p:pic>
        <p:nvPicPr>
          <p:cNvPr id="825" name="Google Shape;825;p202"/>
          <p:cNvPicPr preferRelativeResize="0"/>
          <p:nvPr/>
        </p:nvPicPr>
        <p:blipFill rotWithShape="1">
          <a:blip r:embed="rId7">
            <a:alphaModFix/>
          </a:blip>
          <a:srcRect/>
          <a:stretch/>
        </p:blipFill>
        <p:spPr>
          <a:xfrm rot="2544339">
            <a:off x="8510187" y="446526"/>
            <a:ext cx="1865554" cy="6858000"/>
          </a:xfrm>
          <a:prstGeom prst="rect">
            <a:avLst/>
          </a:prstGeom>
          <a:noFill/>
          <a:ln>
            <a:noFill/>
          </a:ln>
        </p:spPr>
      </p:pic>
      <p:sp>
        <p:nvSpPr>
          <p:cNvPr id="826" name="Google Shape;826;p202"/>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7" name="Google Shape;827;p202"/>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8" name="Google Shape;828;p202"/>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9" name="Google Shape;829;p202"/>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4_contenu">
  <p:cSld name="34_contenu">
    <p:spTree>
      <p:nvGrpSpPr>
        <p:cNvPr id="1" name="Shape 830"/>
        <p:cNvGrpSpPr/>
        <p:nvPr/>
      </p:nvGrpSpPr>
      <p:grpSpPr>
        <a:xfrm>
          <a:off x="0" y="0"/>
          <a:ext cx="0" cy="0"/>
          <a:chOff x="0" y="0"/>
          <a:chExt cx="0" cy="0"/>
        </a:xfrm>
      </p:grpSpPr>
      <p:sp>
        <p:nvSpPr>
          <p:cNvPr id="831" name="Google Shape;831;p203"/>
          <p:cNvSpPr/>
          <p:nvPr/>
        </p:nvSpPr>
        <p:spPr>
          <a:xfrm>
            <a:off x="0" y="-7447"/>
            <a:ext cx="12192000" cy="6858000"/>
          </a:xfrm>
          <a:prstGeom prst="rect">
            <a:avLst/>
          </a:prstGeom>
          <a:gradFill>
            <a:gsLst>
              <a:gs pos="0">
                <a:srgbClr val="8C3624"/>
              </a:gs>
              <a:gs pos="50000">
                <a:srgbClr val="CB4E35"/>
              </a:gs>
              <a:gs pos="100000">
                <a:srgbClr val="F35E4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2" name="Google Shape;832;p203" descr="Une image contenant motif, Symétrie, tissu, art&#10;&#10;Description générée automatiquement"/>
          <p:cNvPicPr preferRelativeResize="0"/>
          <p:nvPr/>
        </p:nvPicPr>
        <p:blipFill rotWithShape="1">
          <a:blip r:embed="rId2">
            <a:alphaModFix amt="35000"/>
          </a:blip>
          <a:srcRect/>
          <a:stretch/>
        </p:blipFill>
        <p:spPr>
          <a:xfrm>
            <a:off x="8863856" y="0"/>
            <a:ext cx="3337006" cy="6858000"/>
          </a:xfrm>
          <a:prstGeom prst="rect">
            <a:avLst/>
          </a:prstGeom>
          <a:noFill/>
          <a:ln>
            <a:noFill/>
          </a:ln>
        </p:spPr>
      </p:pic>
      <p:pic>
        <p:nvPicPr>
          <p:cNvPr id="833" name="Google Shape;833;p203"/>
          <p:cNvPicPr preferRelativeResize="0"/>
          <p:nvPr/>
        </p:nvPicPr>
        <p:blipFill rotWithShape="1">
          <a:blip r:embed="rId3">
            <a:alphaModFix/>
          </a:blip>
          <a:srcRect/>
          <a:stretch/>
        </p:blipFill>
        <p:spPr>
          <a:xfrm>
            <a:off x="248885" y="184298"/>
            <a:ext cx="287689" cy="331010"/>
          </a:xfrm>
          <a:prstGeom prst="rect">
            <a:avLst/>
          </a:prstGeom>
          <a:noFill/>
          <a:ln>
            <a:noFill/>
          </a:ln>
        </p:spPr>
      </p:pic>
      <p:pic>
        <p:nvPicPr>
          <p:cNvPr id="834" name="Google Shape;834;p203"/>
          <p:cNvPicPr preferRelativeResize="0"/>
          <p:nvPr/>
        </p:nvPicPr>
        <p:blipFill rotWithShape="1">
          <a:blip r:embed="rId4">
            <a:alphaModFix/>
          </a:blip>
          <a:srcRect/>
          <a:stretch/>
        </p:blipFill>
        <p:spPr>
          <a:xfrm rot="10800000">
            <a:off x="3665839" y="-7010"/>
            <a:ext cx="7493965" cy="6865447"/>
          </a:xfrm>
          <a:prstGeom prst="rect">
            <a:avLst/>
          </a:prstGeom>
          <a:noFill/>
          <a:ln>
            <a:noFill/>
          </a:ln>
        </p:spPr>
      </p:pic>
      <p:sp>
        <p:nvSpPr>
          <p:cNvPr id="835" name="Google Shape;835;p203"/>
          <p:cNvSpPr/>
          <p:nvPr/>
        </p:nvSpPr>
        <p:spPr>
          <a:xfrm>
            <a:off x="-8862" y="-9433"/>
            <a:ext cx="3791722" cy="6871716"/>
          </a:xfrm>
          <a:prstGeom prst="rect">
            <a:avLst/>
          </a:prstGeom>
          <a:solidFill>
            <a:srgbClr val="E866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6" name="Google Shape;836;p203"/>
          <p:cNvPicPr preferRelativeResize="0"/>
          <p:nvPr/>
        </p:nvPicPr>
        <p:blipFill rotWithShape="1">
          <a:blip r:embed="rId5">
            <a:alphaModFix/>
          </a:blip>
          <a:srcRect/>
          <a:stretch/>
        </p:blipFill>
        <p:spPr>
          <a:xfrm rot="-5400000">
            <a:off x="10694223" y="3040847"/>
            <a:ext cx="2219247" cy="776307"/>
          </a:xfrm>
          <a:prstGeom prst="rect">
            <a:avLst/>
          </a:prstGeom>
          <a:noFill/>
          <a:ln>
            <a:noFill/>
          </a:ln>
        </p:spPr>
      </p:pic>
      <p:pic>
        <p:nvPicPr>
          <p:cNvPr id="837" name="Google Shape;837;p203"/>
          <p:cNvPicPr preferRelativeResize="0"/>
          <p:nvPr/>
        </p:nvPicPr>
        <p:blipFill rotWithShape="1">
          <a:blip r:embed="rId6">
            <a:alphaModFix/>
          </a:blip>
          <a:srcRect/>
          <a:stretch/>
        </p:blipFill>
        <p:spPr>
          <a:xfrm>
            <a:off x="142304" y="171450"/>
            <a:ext cx="506585" cy="358140"/>
          </a:xfrm>
          <a:prstGeom prst="rect">
            <a:avLst/>
          </a:prstGeom>
          <a:noFill/>
          <a:ln>
            <a:noFill/>
          </a:ln>
        </p:spPr>
      </p:pic>
      <p:pic>
        <p:nvPicPr>
          <p:cNvPr id="838" name="Google Shape;838;p203"/>
          <p:cNvPicPr preferRelativeResize="0"/>
          <p:nvPr/>
        </p:nvPicPr>
        <p:blipFill rotWithShape="1">
          <a:blip r:embed="rId7">
            <a:alphaModFix/>
          </a:blip>
          <a:srcRect/>
          <a:stretch/>
        </p:blipFill>
        <p:spPr>
          <a:xfrm rot="6530468">
            <a:off x="718737" y="3027801"/>
            <a:ext cx="1865554" cy="6858000"/>
          </a:xfrm>
          <a:prstGeom prst="rect">
            <a:avLst/>
          </a:prstGeom>
          <a:noFill/>
          <a:ln>
            <a:noFill/>
          </a:ln>
        </p:spPr>
      </p:pic>
      <p:sp>
        <p:nvSpPr>
          <p:cNvPr id="839" name="Google Shape;839;p20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0" name="Google Shape;840;p20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20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42" name="Google Shape;842;p203"/>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group overview 2">
  <p:cSld name="Slide group overview 2">
    <p:spTree>
      <p:nvGrpSpPr>
        <p:cNvPr id="1" name="Shape 843"/>
        <p:cNvGrpSpPr/>
        <p:nvPr/>
      </p:nvGrpSpPr>
      <p:grpSpPr>
        <a:xfrm>
          <a:off x="0" y="0"/>
          <a:ext cx="0" cy="0"/>
          <a:chOff x="0" y="0"/>
          <a:chExt cx="0" cy="0"/>
        </a:xfrm>
      </p:grpSpPr>
      <p:pic>
        <p:nvPicPr>
          <p:cNvPr id="844" name="Google Shape;844;p204"/>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845" name="Google Shape;845;p204"/>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846" name="Google Shape;846;p204"/>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47" name="Google Shape;847;p204" descr="Une image contenant grille&#10;&#10;Description générée automatiquement"/>
          <p:cNvPicPr preferRelativeResize="0"/>
          <p:nvPr/>
        </p:nvPicPr>
        <p:blipFill rotWithShape="1">
          <a:blip r:embed="rId4">
            <a:alphaModFix amt="50000"/>
          </a:blip>
          <a:srcRect/>
          <a:stretch/>
        </p:blipFill>
        <p:spPr>
          <a:xfrm rot="5400000">
            <a:off x="750221" y="-745667"/>
            <a:ext cx="6846004" cy="8346440"/>
          </a:xfrm>
          <a:prstGeom prst="rect">
            <a:avLst/>
          </a:prstGeom>
          <a:noFill/>
          <a:ln>
            <a:noFill/>
          </a:ln>
        </p:spPr>
      </p:pic>
      <p:pic>
        <p:nvPicPr>
          <p:cNvPr id="848" name="Google Shape;848;p204" descr="Une image contenant ciel de nuit&#10;&#10;Description générée automatiquement"/>
          <p:cNvPicPr preferRelativeResize="0"/>
          <p:nvPr/>
        </p:nvPicPr>
        <p:blipFill rotWithShape="1">
          <a:blip r:embed="rId5">
            <a:alphaModFix/>
          </a:blip>
          <a:srcRect/>
          <a:stretch/>
        </p:blipFill>
        <p:spPr>
          <a:xfrm>
            <a:off x="4281083" y="0"/>
            <a:ext cx="7910918" cy="6850554"/>
          </a:xfrm>
          <a:prstGeom prst="rect">
            <a:avLst/>
          </a:prstGeom>
          <a:noFill/>
          <a:ln>
            <a:noFill/>
          </a:ln>
        </p:spPr>
      </p:pic>
      <p:pic>
        <p:nvPicPr>
          <p:cNvPr id="849" name="Google Shape;849;p204"/>
          <p:cNvPicPr preferRelativeResize="0"/>
          <p:nvPr/>
        </p:nvPicPr>
        <p:blipFill rotWithShape="1">
          <a:blip r:embed="rId6">
            <a:alphaModFix/>
          </a:blip>
          <a:srcRect/>
          <a:stretch/>
        </p:blipFill>
        <p:spPr>
          <a:xfrm>
            <a:off x="10533250" y="-7447"/>
            <a:ext cx="1647618" cy="6858000"/>
          </a:xfrm>
          <a:prstGeom prst="rect">
            <a:avLst/>
          </a:prstGeom>
          <a:noFill/>
          <a:ln>
            <a:noFill/>
          </a:ln>
        </p:spPr>
      </p:pic>
      <p:pic>
        <p:nvPicPr>
          <p:cNvPr id="850" name="Google Shape;850;p204"/>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sp>
        <p:nvSpPr>
          <p:cNvPr id="851" name="Google Shape;851;p20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2" name="Google Shape;852;p20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20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54" name="Google Shape;854;p20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pic>
        <p:nvPicPr>
          <p:cNvPr id="855" name="Google Shape;855;p204"/>
          <p:cNvPicPr preferRelativeResize="0"/>
          <p:nvPr/>
        </p:nvPicPr>
        <p:blipFill rotWithShape="1">
          <a:blip r:embed="rId7">
            <a:alphaModFix/>
          </a:blip>
          <a:srcRect/>
          <a:stretch/>
        </p:blipFill>
        <p:spPr>
          <a:xfrm>
            <a:off x="142304" y="171450"/>
            <a:ext cx="506585" cy="35814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lide group overview 4">
  <p:cSld name="Slide group overview 4">
    <p:spTree>
      <p:nvGrpSpPr>
        <p:cNvPr id="1" name="Shape 856"/>
        <p:cNvGrpSpPr/>
        <p:nvPr/>
      </p:nvGrpSpPr>
      <p:grpSpPr>
        <a:xfrm>
          <a:off x="0" y="0"/>
          <a:ext cx="0" cy="0"/>
          <a:chOff x="0" y="0"/>
          <a:chExt cx="0" cy="0"/>
        </a:xfrm>
      </p:grpSpPr>
      <p:sp>
        <p:nvSpPr>
          <p:cNvPr id="857" name="Google Shape;857;p205"/>
          <p:cNvSpPr/>
          <p:nvPr/>
        </p:nvSpPr>
        <p:spPr>
          <a:xfrm>
            <a:off x="0" y="0"/>
            <a:ext cx="12192000" cy="685800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58" name="Google Shape;858;p205" descr="Une image contenant motif, Symétrie, Grillage, ligne&#10;&#10;Description générée automatiquement"/>
          <p:cNvPicPr preferRelativeResize="0"/>
          <p:nvPr/>
        </p:nvPicPr>
        <p:blipFill rotWithShape="1">
          <a:blip r:embed="rId2">
            <a:alphaModFix amt="70000"/>
          </a:blip>
          <a:srcRect/>
          <a:stretch/>
        </p:blipFill>
        <p:spPr>
          <a:xfrm rot="10800000">
            <a:off x="8242299" y="0"/>
            <a:ext cx="3949700" cy="6858000"/>
          </a:xfrm>
          <a:prstGeom prst="rect">
            <a:avLst/>
          </a:prstGeom>
          <a:noFill/>
          <a:ln>
            <a:noFill/>
          </a:ln>
        </p:spPr>
      </p:pic>
      <p:pic>
        <p:nvPicPr>
          <p:cNvPr id="859" name="Google Shape;859;p20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860" name="Google Shape;860;p205"/>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861" name="Google Shape;861;p205" descr="Une image contenant ciel de nuit&#10;&#10;Description générée automatiquement"/>
          <p:cNvPicPr preferRelativeResize="0"/>
          <p:nvPr/>
        </p:nvPicPr>
        <p:blipFill rotWithShape="1">
          <a:blip r:embed="rId5">
            <a:alphaModFix/>
          </a:blip>
          <a:srcRect l="4941"/>
          <a:stretch/>
        </p:blipFill>
        <p:spPr>
          <a:xfrm rot="10800000">
            <a:off x="4592097" y="0"/>
            <a:ext cx="6384288" cy="6850554"/>
          </a:xfrm>
          <a:prstGeom prst="rect">
            <a:avLst/>
          </a:prstGeom>
          <a:noFill/>
          <a:ln>
            <a:noFill/>
          </a:ln>
        </p:spPr>
      </p:pic>
      <p:pic>
        <p:nvPicPr>
          <p:cNvPr id="862" name="Google Shape;862;p20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863" name="Google Shape;863;p205"/>
          <p:cNvPicPr preferRelativeResize="0"/>
          <p:nvPr/>
        </p:nvPicPr>
        <p:blipFill rotWithShape="1">
          <a:blip r:embed="rId6">
            <a:alphaModFix/>
          </a:blip>
          <a:srcRect/>
          <a:stretch/>
        </p:blipFill>
        <p:spPr>
          <a:xfrm>
            <a:off x="142304" y="171450"/>
            <a:ext cx="506585" cy="358140"/>
          </a:xfrm>
          <a:prstGeom prst="rect">
            <a:avLst/>
          </a:prstGeom>
          <a:noFill/>
          <a:ln>
            <a:noFill/>
          </a:ln>
        </p:spPr>
      </p:pic>
      <p:sp>
        <p:nvSpPr>
          <p:cNvPr id="864" name="Google Shape;864;p205"/>
          <p:cNvSpPr/>
          <p:nvPr/>
        </p:nvSpPr>
        <p:spPr>
          <a:xfrm>
            <a:off x="1215615" y="0"/>
            <a:ext cx="3376482" cy="6838250"/>
          </a:xfrm>
          <a:prstGeom prst="rect">
            <a:avLst/>
          </a:prstGeom>
          <a:solidFill>
            <a:srgbClr val="00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5" name="Google Shape;865;p20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6" name="Google Shape;866;p20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205"/>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68" name="Google Shape;868;p205"/>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lide innovation 4">
  <p:cSld name="Slide innovation 4">
    <p:spTree>
      <p:nvGrpSpPr>
        <p:cNvPr id="1" name="Shape 869"/>
        <p:cNvGrpSpPr/>
        <p:nvPr/>
      </p:nvGrpSpPr>
      <p:grpSpPr>
        <a:xfrm>
          <a:off x="0" y="0"/>
          <a:ext cx="0" cy="0"/>
          <a:chOff x="0" y="0"/>
          <a:chExt cx="0" cy="0"/>
        </a:xfrm>
      </p:grpSpPr>
      <p:pic>
        <p:nvPicPr>
          <p:cNvPr id="870" name="Google Shape;870;p206"/>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871" name="Google Shape;871;p206"/>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872" name="Google Shape;872;p206"/>
          <p:cNvSpPr/>
          <p:nvPr/>
        </p:nvSpPr>
        <p:spPr>
          <a:xfrm>
            <a:off x="0" y="0"/>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73" name="Google Shape;873;p206" descr="Une image contenant Symétrie, motif, ligne, noir et blanc&#10;&#10;Description générée automatiquement"/>
          <p:cNvPicPr preferRelativeResize="0"/>
          <p:nvPr/>
        </p:nvPicPr>
        <p:blipFill rotWithShape="1">
          <a:blip r:embed="rId4">
            <a:alphaModFix amt="20000"/>
          </a:blip>
          <a:srcRect/>
          <a:stretch/>
        </p:blipFill>
        <p:spPr>
          <a:xfrm rot="-5400000">
            <a:off x="-906758" y="1582443"/>
            <a:ext cx="6194609" cy="4356506"/>
          </a:xfrm>
          <a:prstGeom prst="rect">
            <a:avLst/>
          </a:prstGeom>
          <a:noFill/>
          <a:ln>
            <a:noFill/>
          </a:ln>
        </p:spPr>
      </p:pic>
      <p:pic>
        <p:nvPicPr>
          <p:cNvPr id="874" name="Google Shape;874;p206"/>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875" name="Google Shape;875;p206"/>
          <p:cNvPicPr preferRelativeResize="0"/>
          <p:nvPr/>
        </p:nvPicPr>
        <p:blipFill rotWithShape="1">
          <a:blip r:embed="rId6">
            <a:alphaModFix/>
          </a:blip>
          <a:srcRect r="19209"/>
          <a:stretch/>
        </p:blipFill>
        <p:spPr>
          <a:xfrm rot="10800000">
            <a:off x="971549" y="0"/>
            <a:ext cx="7827614" cy="6858000"/>
          </a:xfrm>
          <a:prstGeom prst="rect">
            <a:avLst/>
          </a:prstGeom>
          <a:noFill/>
          <a:ln>
            <a:noFill/>
          </a:ln>
        </p:spPr>
      </p:pic>
      <p:sp>
        <p:nvSpPr>
          <p:cNvPr id="876" name="Google Shape;876;p206"/>
          <p:cNvSpPr/>
          <p:nvPr/>
        </p:nvSpPr>
        <p:spPr>
          <a:xfrm>
            <a:off x="6429829" y="663391"/>
            <a:ext cx="5774464" cy="619461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77" name="Google Shape;877;p206"/>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878" name="Google Shape;878;p206"/>
          <p:cNvPicPr preferRelativeResize="0"/>
          <p:nvPr/>
        </p:nvPicPr>
        <p:blipFill rotWithShape="1">
          <a:blip r:embed="rId7">
            <a:alphaModFix/>
          </a:blip>
          <a:srcRect/>
          <a:stretch/>
        </p:blipFill>
        <p:spPr>
          <a:xfrm rot="2700000">
            <a:off x="9897274" y="4319757"/>
            <a:ext cx="1459549" cy="3710488"/>
          </a:xfrm>
          <a:prstGeom prst="rect">
            <a:avLst/>
          </a:prstGeom>
          <a:noFill/>
          <a:ln>
            <a:noFill/>
          </a:ln>
        </p:spPr>
      </p:pic>
      <p:pic>
        <p:nvPicPr>
          <p:cNvPr id="879" name="Google Shape;879;p206"/>
          <p:cNvPicPr preferRelativeResize="0"/>
          <p:nvPr/>
        </p:nvPicPr>
        <p:blipFill rotWithShape="1">
          <a:blip r:embed="rId8">
            <a:alphaModFix/>
          </a:blip>
          <a:srcRect/>
          <a:stretch/>
        </p:blipFill>
        <p:spPr>
          <a:xfrm rot="6010382">
            <a:off x="2031038" y="3444577"/>
            <a:ext cx="1459549" cy="5537509"/>
          </a:xfrm>
          <a:prstGeom prst="rect">
            <a:avLst/>
          </a:prstGeom>
          <a:noFill/>
          <a:ln>
            <a:noFill/>
          </a:ln>
        </p:spPr>
      </p:pic>
      <p:sp>
        <p:nvSpPr>
          <p:cNvPr id="880" name="Google Shape;880;p206"/>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1" name="Google Shape;881;p206"/>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206"/>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3" name="Google Shape;883;p206"/>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lide innovation 6">
  <p:cSld name="Slide innovation 6">
    <p:spTree>
      <p:nvGrpSpPr>
        <p:cNvPr id="1" name="Shape 884"/>
        <p:cNvGrpSpPr/>
        <p:nvPr/>
      </p:nvGrpSpPr>
      <p:grpSpPr>
        <a:xfrm>
          <a:off x="0" y="0"/>
          <a:ext cx="0" cy="0"/>
          <a:chOff x="0" y="0"/>
          <a:chExt cx="0" cy="0"/>
        </a:xfrm>
      </p:grpSpPr>
      <p:pic>
        <p:nvPicPr>
          <p:cNvPr id="885" name="Google Shape;885;p207"/>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886" name="Google Shape;886;p207"/>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887" name="Google Shape;887;p207"/>
          <p:cNvSpPr/>
          <p:nvPr/>
        </p:nvSpPr>
        <p:spPr>
          <a:xfrm>
            <a:off x="0" y="0"/>
            <a:ext cx="12192000" cy="6858000"/>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8" name="Google Shape;888;p207" descr="Une image contenant noir et blanc, plein air, motif, toit&#10;&#10;Description générée automatiquement"/>
          <p:cNvPicPr preferRelativeResize="0"/>
          <p:nvPr/>
        </p:nvPicPr>
        <p:blipFill rotWithShape="1">
          <a:blip r:embed="rId4">
            <a:alphaModFix amt="20000"/>
          </a:blip>
          <a:srcRect/>
          <a:stretch/>
        </p:blipFill>
        <p:spPr>
          <a:xfrm>
            <a:off x="8509001" y="0"/>
            <a:ext cx="3682999" cy="6858000"/>
          </a:xfrm>
          <a:prstGeom prst="rect">
            <a:avLst/>
          </a:prstGeom>
          <a:noFill/>
          <a:ln>
            <a:noFill/>
          </a:ln>
        </p:spPr>
      </p:pic>
      <p:pic>
        <p:nvPicPr>
          <p:cNvPr id="889" name="Google Shape;889;p207"/>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890" name="Google Shape;890;p207"/>
          <p:cNvPicPr preferRelativeResize="0"/>
          <p:nvPr/>
        </p:nvPicPr>
        <p:blipFill rotWithShape="1">
          <a:blip r:embed="rId5">
            <a:alphaModFix/>
          </a:blip>
          <a:srcRect r="20253"/>
          <a:stretch/>
        </p:blipFill>
        <p:spPr>
          <a:xfrm>
            <a:off x="3292928" y="0"/>
            <a:ext cx="7726230" cy="6858000"/>
          </a:xfrm>
          <a:prstGeom prst="rect">
            <a:avLst/>
          </a:prstGeom>
          <a:noFill/>
          <a:ln>
            <a:noFill/>
          </a:ln>
        </p:spPr>
      </p:pic>
      <p:pic>
        <p:nvPicPr>
          <p:cNvPr id="891" name="Google Shape;891;p207"/>
          <p:cNvPicPr preferRelativeResize="0"/>
          <p:nvPr/>
        </p:nvPicPr>
        <p:blipFill rotWithShape="1">
          <a:blip r:embed="rId6">
            <a:alphaModFix/>
          </a:blip>
          <a:srcRect/>
          <a:stretch/>
        </p:blipFill>
        <p:spPr>
          <a:xfrm rot="5573559">
            <a:off x="9228324" y="3654424"/>
            <a:ext cx="1459549" cy="5537509"/>
          </a:xfrm>
          <a:prstGeom prst="rect">
            <a:avLst/>
          </a:prstGeom>
          <a:noFill/>
          <a:ln>
            <a:noFill/>
          </a:ln>
        </p:spPr>
      </p:pic>
      <p:sp>
        <p:nvSpPr>
          <p:cNvPr id="892" name="Google Shape;892;p207"/>
          <p:cNvSpPr/>
          <p:nvPr/>
        </p:nvSpPr>
        <p:spPr>
          <a:xfrm>
            <a:off x="0" y="-2"/>
            <a:ext cx="3309257" cy="6858001"/>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93" name="Google Shape;893;p207"/>
          <p:cNvPicPr preferRelativeResize="0"/>
          <p:nvPr/>
        </p:nvPicPr>
        <p:blipFill rotWithShape="1">
          <a:blip r:embed="rId7">
            <a:alphaModFix/>
          </a:blip>
          <a:srcRect/>
          <a:stretch/>
        </p:blipFill>
        <p:spPr>
          <a:xfrm>
            <a:off x="142304" y="171450"/>
            <a:ext cx="506585" cy="358140"/>
          </a:xfrm>
          <a:prstGeom prst="rect">
            <a:avLst/>
          </a:prstGeom>
          <a:noFill/>
          <a:ln>
            <a:noFill/>
          </a:ln>
        </p:spPr>
      </p:pic>
      <p:sp>
        <p:nvSpPr>
          <p:cNvPr id="894" name="Google Shape;894;p207"/>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5" name="Google Shape;895;p207"/>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207"/>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97" name="Google Shape;897;p207"/>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 clients succes and partnerships 6">
  <p:cSld name="Slide clients succes and partnerships 6">
    <p:spTree>
      <p:nvGrpSpPr>
        <p:cNvPr id="1" name="Shape 898"/>
        <p:cNvGrpSpPr/>
        <p:nvPr/>
      </p:nvGrpSpPr>
      <p:grpSpPr>
        <a:xfrm>
          <a:off x="0" y="0"/>
          <a:ext cx="0" cy="0"/>
          <a:chOff x="0" y="0"/>
          <a:chExt cx="0" cy="0"/>
        </a:xfrm>
      </p:grpSpPr>
      <p:pic>
        <p:nvPicPr>
          <p:cNvPr id="899" name="Google Shape;899;p20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900" name="Google Shape;900;p208"/>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901" name="Google Shape;901;p208"/>
          <p:cNvSpPr/>
          <p:nvPr/>
        </p:nvSpPr>
        <p:spPr>
          <a:xfrm>
            <a:off x="0" y="0"/>
            <a:ext cx="12192000" cy="6858000"/>
          </a:xfrm>
          <a:prstGeom prst="rect">
            <a:avLst/>
          </a:prstGeom>
          <a:solidFill>
            <a:srgbClr val="4D89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2" name="Google Shape;902;p208"/>
          <p:cNvSpPr/>
          <p:nvPr/>
        </p:nvSpPr>
        <p:spPr>
          <a:xfrm>
            <a:off x="0" y="-2"/>
            <a:ext cx="5044024" cy="6858001"/>
          </a:xfrm>
          <a:prstGeom prst="rect">
            <a:avLst/>
          </a:prstGeom>
          <a:solidFill>
            <a:srgbClr val="126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3" name="Google Shape;903;p208"/>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sp>
        <p:nvSpPr>
          <p:cNvPr id="904" name="Google Shape;904;p208"/>
          <p:cNvSpPr/>
          <p:nvPr/>
        </p:nvSpPr>
        <p:spPr>
          <a:xfrm>
            <a:off x="-3" y="-3"/>
            <a:ext cx="7981630" cy="6858000"/>
          </a:xfrm>
          <a:prstGeom prst="rect">
            <a:avLst/>
          </a:prstGeom>
          <a:solidFill>
            <a:srgbClr val="4D89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5" name="Google Shape;905;p208"/>
          <p:cNvPicPr preferRelativeResize="0"/>
          <p:nvPr/>
        </p:nvPicPr>
        <p:blipFill rotWithShape="1">
          <a:blip r:embed="rId4">
            <a:alphaModFix/>
          </a:blip>
          <a:srcRect/>
          <a:stretch/>
        </p:blipFill>
        <p:spPr>
          <a:xfrm>
            <a:off x="142304" y="171450"/>
            <a:ext cx="506585" cy="358140"/>
          </a:xfrm>
          <a:prstGeom prst="rect">
            <a:avLst/>
          </a:prstGeom>
          <a:noFill/>
          <a:ln>
            <a:noFill/>
          </a:ln>
        </p:spPr>
      </p:pic>
      <p:sp>
        <p:nvSpPr>
          <p:cNvPr id="906" name="Google Shape;906;p208"/>
          <p:cNvSpPr>
            <a:spLocks noGrp="1"/>
          </p:cNvSpPr>
          <p:nvPr>
            <p:ph type="pic" idx="2"/>
          </p:nvPr>
        </p:nvSpPr>
        <p:spPr>
          <a:xfrm>
            <a:off x="1574" y="1253"/>
            <a:ext cx="5042451" cy="6867933"/>
          </a:xfrm>
          <a:prstGeom prst="rect">
            <a:avLst/>
          </a:prstGeom>
          <a:noFill/>
          <a:ln>
            <a:noFill/>
          </a:ln>
        </p:spPr>
      </p:sp>
      <p:sp>
        <p:nvSpPr>
          <p:cNvPr id="907" name="Google Shape;907;p208"/>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08" name="Google Shape;908;p208"/>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9" name="Google Shape;909;p208"/>
          <p:cNvSpPr txBox="1">
            <a:spLocks noGrp="1"/>
          </p:cNvSpPr>
          <p:nvPr>
            <p:ph type="body" idx="3"/>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10" name="Google Shape;910;p208"/>
          <p:cNvCxnSpPr/>
          <p:nvPr/>
        </p:nvCxnSpPr>
        <p:spPr>
          <a:xfrm>
            <a:off x="279918" y="657922"/>
            <a:ext cx="1019758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lide our technology stack 4">
  <p:cSld name="Slide our technology stack 4">
    <p:spTree>
      <p:nvGrpSpPr>
        <p:cNvPr id="1" name="Shape 911"/>
        <p:cNvGrpSpPr/>
        <p:nvPr/>
      </p:nvGrpSpPr>
      <p:grpSpPr>
        <a:xfrm>
          <a:off x="0" y="0"/>
          <a:ext cx="0" cy="0"/>
          <a:chOff x="0" y="0"/>
          <a:chExt cx="0" cy="0"/>
        </a:xfrm>
      </p:grpSpPr>
      <p:sp>
        <p:nvSpPr>
          <p:cNvPr id="912" name="Google Shape;912;p2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3" name="Google Shape;913;p2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4" name="Google Shape;914;p2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915" name="Google Shape;915;p209"/>
          <p:cNvSpPr/>
          <p:nvPr/>
        </p:nvSpPr>
        <p:spPr>
          <a:xfrm>
            <a:off x="0" y="0"/>
            <a:ext cx="12192000" cy="6858000"/>
          </a:xfrm>
          <a:prstGeom prst="rect">
            <a:avLst/>
          </a:prstGeom>
          <a:solidFill>
            <a:srgbClr val="1A46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16" name="Google Shape;916;p209"/>
          <p:cNvPicPr preferRelativeResize="0"/>
          <p:nvPr/>
        </p:nvPicPr>
        <p:blipFill rotWithShape="1">
          <a:blip r:embed="rId2">
            <a:alphaModFix/>
          </a:blip>
          <a:srcRect b="50000"/>
          <a:stretch/>
        </p:blipFill>
        <p:spPr>
          <a:xfrm rot="-5400000">
            <a:off x="10694223" y="3025793"/>
            <a:ext cx="2219247" cy="776307"/>
          </a:xfrm>
          <a:prstGeom prst="rect">
            <a:avLst/>
          </a:prstGeom>
          <a:noFill/>
          <a:ln>
            <a:noFill/>
          </a:ln>
        </p:spPr>
      </p:pic>
      <p:pic>
        <p:nvPicPr>
          <p:cNvPr id="917" name="Google Shape;917;p209"/>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918" name="Google Shape;918;p209"/>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9" name="Google Shape;919;p209"/>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0" name="Google Shape;920;p209"/>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21" name="Google Shape;921;p209"/>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Diapositive de titre 2">
  <p:cSld name="17_Diapositive de titre_1">
    <p:bg>
      <p:bgPr>
        <a:solidFill>
          <a:schemeClr val="dk1"/>
        </a:solidFill>
        <a:effectLst/>
      </p:bgPr>
    </p:bg>
    <p:spTree>
      <p:nvGrpSpPr>
        <p:cNvPr id="1" name="Shape 149"/>
        <p:cNvGrpSpPr/>
        <p:nvPr/>
      </p:nvGrpSpPr>
      <p:grpSpPr>
        <a:xfrm>
          <a:off x="0" y="0"/>
          <a:ext cx="0" cy="0"/>
          <a:chOff x="0" y="0"/>
          <a:chExt cx="0" cy="0"/>
        </a:xfrm>
      </p:grpSpPr>
      <p:sp>
        <p:nvSpPr>
          <p:cNvPr id="150" name="Google Shape;150;g2983dab6aa7_0_661"/>
          <p:cNvSpPr txBox="1">
            <a:spLocks noGrp="1"/>
          </p:cNvSpPr>
          <p:nvPr>
            <p:ph type="title"/>
          </p:nvPr>
        </p:nvSpPr>
        <p:spPr>
          <a:xfrm>
            <a:off x="522448" y="2685761"/>
            <a:ext cx="5333100" cy="23226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51" name="Google Shape;151;g2983dab6aa7_0_661"/>
          <p:cNvSpPr txBox="1">
            <a:spLocks noGrp="1"/>
          </p:cNvSpPr>
          <p:nvPr>
            <p:ph type="subTitle" idx="1"/>
          </p:nvPr>
        </p:nvSpPr>
        <p:spPr>
          <a:xfrm>
            <a:off x="522448" y="2113823"/>
            <a:ext cx="4211400" cy="388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2" name="Google Shape;152;g2983dab6aa7_0_661"/>
          <p:cNvSpPr>
            <a:spLocks noGrp="1"/>
          </p:cNvSpPr>
          <p:nvPr>
            <p:ph type="pic" idx="2"/>
          </p:nvPr>
        </p:nvSpPr>
        <p:spPr>
          <a:xfrm>
            <a:off x="6012874" y="1008259"/>
            <a:ext cx="4542000" cy="50523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SR slide">
  <p:cSld name="CSR slide">
    <p:spTree>
      <p:nvGrpSpPr>
        <p:cNvPr id="1" name="Shape 922"/>
        <p:cNvGrpSpPr/>
        <p:nvPr/>
      </p:nvGrpSpPr>
      <p:grpSpPr>
        <a:xfrm>
          <a:off x="0" y="0"/>
          <a:ext cx="0" cy="0"/>
          <a:chOff x="0" y="0"/>
          <a:chExt cx="0" cy="0"/>
        </a:xfrm>
      </p:grpSpPr>
      <p:sp>
        <p:nvSpPr>
          <p:cNvPr id="923" name="Google Shape;923;p210"/>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24" name="Google Shape;924;p210"/>
          <p:cNvPicPr preferRelativeResize="0"/>
          <p:nvPr/>
        </p:nvPicPr>
        <p:blipFill rotWithShape="1">
          <a:blip r:embed="rId2">
            <a:alphaModFix amt="10000"/>
          </a:blip>
          <a:srcRect/>
          <a:stretch/>
        </p:blipFill>
        <p:spPr>
          <a:xfrm>
            <a:off x="7181850" y="-30125"/>
            <a:ext cx="5010150" cy="6908800"/>
          </a:xfrm>
          <a:prstGeom prst="rect">
            <a:avLst/>
          </a:prstGeom>
          <a:noFill/>
          <a:ln>
            <a:noFill/>
          </a:ln>
        </p:spPr>
      </p:pic>
      <p:sp>
        <p:nvSpPr>
          <p:cNvPr id="925" name="Google Shape;925;p210"/>
          <p:cNvSpPr/>
          <p:nvPr/>
        </p:nvSpPr>
        <p:spPr>
          <a:xfrm rot="-2832295">
            <a:off x="-1108235" y="-2539010"/>
            <a:ext cx="11930486" cy="11517369"/>
          </a:xfrm>
          <a:custGeom>
            <a:avLst/>
            <a:gdLst/>
            <a:ahLst/>
            <a:cxnLst/>
            <a:rect l="l" t="t" r="r" b="b"/>
            <a:pathLst>
              <a:path w="1042998" h="1006882" extrusionOk="0">
                <a:moveTo>
                  <a:pt x="440950" y="0"/>
                </a:moveTo>
                <a:cubicBezTo>
                  <a:pt x="579769" y="150165"/>
                  <a:pt x="962652" y="555293"/>
                  <a:pt x="1042772" y="648639"/>
                </a:cubicBezTo>
                <a:cubicBezTo>
                  <a:pt x="1042847" y="679776"/>
                  <a:pt x="1042923" y="710913"/>
                  <a:pt x="1042998" y="742050"/>
                </a:cubicBezTo>
                <a:lnTo>
                  <a:pt x="1042998" y="742050"/>
                </a:lnTo>
                <a:cubicBezTo>
                  <a:pt x="1043006" y="779096"/>
                  <a:pt x="1023241" y="813332"/>
                  <a:pt x="991158" y="831856"/>
                </a:cubicBezTo>
                <a:lnTo>
                  <a:pt x="712064" y="993010"/>
                </a:lnTo>
                <a:cubicBezTo>
                  <a:pt x="679981" y="1011507"/>
                  <a:pt x="640470" y="1011507"/>
                  <a:pt x="608385" y="993010"/>
                </a:cubicBezTo>
                <a:lnTo>
                  <a:pt x="455354" y="906328"/>
                </a:lnTo>
                <a:lnTo>
                  <a:pt x="0" y="409237"/>
                </a:lnTo>
                <a:cubicBezTo>
                  <a:pt x="104372" y="313795"/>
                  <a:pt x="314392" y="114736"/>
                  <a:pt x="44095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175CF"/>
              </a:solidFill>
              <a:latin typeface="Calibri"/>
              <a:ea typeface="Calibri"/>
              <a:cs typeface="Calibri"/>
              <a:sym typeface="Calibri"/>
            </a:endParaRPr>
          </a:p>
        </p:txBody>
      </p:sp>
      <p:pic>
        <p:nvPicPr>
          <p:cNvPr id="926" name="Google Shape;926;p210"/>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27" name="Google Shape;927;p210"/>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928" name="Google Shape;928;p210"/>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29" name="Google Shape;929;p210"/>
          <p:cNvPicPr preferRelativeResize="0"/>
          <p:nvPr/>
        </p:nvPicPr>
        <p:blipFill rotWithShape="1">
          <a:blip r:embed="rId5">
            <a:alphaModFix/>
          </a:blip>
          <a:srcRect/>
          <a:stretch/>
        </p:blipFill>
        <p:spPr>
          <a:xfrm>
            <a:off x="142304" y="171450"/>
            <a:ext cx="506585" cy="358140"/>
          </a:xfrm>
          <a:prstGeom prst="rect">
            <a:avLst/>
          </a:prstGeom>
          <a:noFill/>
          <a:ln>
            <a:noFill/>
          </a:ln>
        </p:spPr>
      </p:pic>
      <p:sp>
        <p:nvSpPr>
          <p:cNvPr id="930" name="Google Shape;930;p210"/>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1" name="Google Shape;931;p210"/>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2" name="Google Shape;932;p210"/>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3" name="Google Shape;933;p210"/>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SR slide 3">
  <p:cSld name="CSR slide 3">
    <p:spTree>
      <p:nvGrpSpPr>
        <p:cNvPr id="1" name="Shape 934"/>
        <p:cNvGrpSpPr/>
        <p:nvPr/>
      </p:nvGrpSpPr>
      <p:grpSpPr>
        <a:xfrm>
          <a:off x="0" y="0"/>
          <a:ext cx="0" cy="0"/>
          <a:chOff x="0" y="0"/>
          <a:chExt cx="0" cy="0"/>
        </a:xfrm>
      </p:grpSpPr>
      <p:sp>
        <p:nvSpPr>
          <p:cNvPr id="935" name="Google Shape;935;p211"/>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36" name="Google Shape;936;p211" descr="Une image contenant bâtiment, plafond, dôme, tour&#10;&#10;Description générée automatiquement"/>
          <p:cNvPicPr preferRelativeResize="0"/>
          <p:nvPr/>
        </p:nvPicPr>
        <p:blipFill rotWithShape="1">
          <a:blip r:embed="rId2">
            <a:alphaModFix amt="20000"/>
          </a:blip>
          <a:srcRect/>
          <a:stretch/>
        </p:blipFill>
        <p:spPr>
          <a:xfrm>
            <a:off x="7929880" y="0"/>
            <a:ext cx="4262120" cy="6858000"/>
          </a:xfrm>
          <a:prstGeom prst="rect">
            <a:avLst/>
          </a:prstGeom>
          <a:noFill/>
          <a:ln>
            <a:noFill/>
          </a:ln>
        </p:spPr>
      </p:pic>
      <p:pic>
        <p:nvPicPr>
          <p:cNvPr id="937" name="Google Shape;937;p21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38" name="Google Shape;938;p211"/>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939" name="Google Shape;939;p211"/>
          <p:cNvPicPr preferRelativeResize="0"/>
          <p:nvPr/>
        </p:nvPicPr>
        <p:blipFill rotWithShape="1">
          <a:blip r:embed="rId5">
            <a:alphaModFix/>
          </a:blip>
          <a:srcRect r="18283"/>
          <a:stretch/>
        </p:blipFill>
        <p:spPr>
          <a:xfrm>
            <a:off x="3286684" y="-5958"/>
            <a:ext cx="7917242" cy="6858000"/>
          </a:xfrm>
          <a:prstGeom prst="rect">
            <a:avLst/>
          </a:prstGeom>
          <a:noFill/>
          <a:ln>
            <a:noFill/>
          </a:ln>
        </p:spPr>
      </p:pic>
      <p:pic>
        <p:nvPicPr>
          <p:cNvPr id="940" name="Google Shape;940;p211"/>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41" name="Google Shape;941;p211"/>
          <p:cNvPicPr preferRelativeResize="0"/>
          <p:nvPr/>
        </p:nvPicPr>
        <p:blipFill rotWithShape="1">
          <a:blip r:embed="rId6">
            <a:alphaModFix/>
          </a:blip>
          <a:srcRect/>
          <a:stretch/>
        </p:blipFill>
        <p:spPr>
          <a:xfrm>
            <a:off x="142304" y="171450"/>
            <a:ext cx="506585" cy="358140"/>
          </a:xfrm>
          <a:prstGeom prst="rect">
            <a:avLst/>
          </a:prstGeom>
          <a:noFill/>
          <a:ln>
            <a:noFill/>
          </a:ln>
        </p:spPr>
      </p:pic>
      <p:pic>
        <p:nvPicPr>
          <p:cNvPr id="942" name="Google Shape;942;p211"/>
          <p:cNvPicPr preferRelativeResize="0"/>
          <p:nvPr/>
        </p:nvPicPr>
        <p:blipFill rotWithShape="1">
          <a:blip r:embed="rId7">
            <a:alphaModFix/>
          </a:blip>
          <a:srcRect/>
          <a:stretch/>
        </p:blipFill>
        <p:spPr>
          <a:xfrm rot="4734869">
            <a:off x="8816583" y="3121123"/>
            <a:ext cx="1459549" cy="5537509"/>
          </a:xfrm>
          <a:prstGeom prst="rect">
            <a:avLst/>
          </a:prstGeom>
          <a:noFill/>
          <a:ln>
            <a:noFill/>
          </a:ln>
        </p:spPr>
      </p:pic>
      <p:pic>
        <p:nvPicPr>
          <p:cNvPr id="943" name="Google Shape;943;p211" descr="Une image contenant conception&#10;&#10;Description générée automatiquement avec une confiance moyenne"/>
          <p:cNvPicPr preferRelativeResize="0"/>
          <p:nvPr/>
        </p:nvPicPr>
        <p:blipFill rotWithShape="1">
          <a:blip r:embed="rId8">
            <a:alphaModFix/>
          </a:blip>
          <a:srcRect l="19845" t="6280" r="34741" b="63767"/>
          <a:stretch/>
        </p:blipFill>
        <p:spPr>
          <a:xfrm>
            <a:off x="5053914" y="3521676"/>
            <a:ext cx="7138086" cy="3330366"/>
          </a:xfrm>
          <a:prstGeom prst="rect">
            <a:avLst/>
          </a:prstGeom>
          <a:noFill/>
          <a:ln>
            <a:noFill/>
          </a:ln>
        </p:spPr>
      </p:pic>
      <p:sp>
        <p:nvSpPr>
          <p:cNvPr id="944" name="Google Shape;944;p211"/>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5" name="Google Shape;945;p211"/>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6" name="Google Shape;946;p211"/>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47" name="Google Shape;947;p211"/>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SR slide 5">
  <p:cSld name="CSR slide 5">
    <p:spTree>
      <p:nvGrpSpPr>
        <p:cNvPr id="1" name="Shape 948"/>
        <p:cNvGrpSpPr/>
        <p:nvPr/>
      </p:nvGrpSpPr>
      <p:grpSpPr>
        <a:xfrm>
          <a:off x="0" y="0"/>
          <a:ext cx="0" cy="0"/>
          <a:chOff x="0" y="0"/>
          <a:chExt cx="0" cy="0"/>
        </a:xfrm>
      </p:grpSpPr>
      <p:pic>
        <p:nvPicPr>
          <p:cNvPr id="949" name="Google Shape;949;p212"/>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950" name="Google Shape;950;p212"/>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951" name="Google Shape;951;p212"/>
          <p:cNvSpPr/>
          <p:nvPr/>
        </p:nvSpPr>
        <p:spPr>
          <a:xfrm>
            <a:off x="-1721" y="-1"/>
            <a:ext cx="6370291" cy="6858001"/>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52" name="Google Shape;952;p212"/>
          <p:cNvPicPr preferRelativeResize="0"/>
          <p:nvPr/>
        </p:nvPicPr>
        <p:blipFill rotWithShape="1">
          <a:blip r:embed="rId4">
            <a:alphaModFix/>
          </a:blip>
          <a:srcRect/>
          <a:stretch/>
        </p:blipFill>
        <p:spPr>
          <a:xfrm>
            <a:off x="142304" y="171450"/>
            <a:ext cx="506585" cy="358140"/>
          </a:xfrm>
          <a:prstGeom prst="rect">
            <a:avLst/>
          </a:prstGeom>
          <a:noFill/>
          <a:ln>
            <a:noFill/>
          </a:ln>
        </p:spPr>
      </p:pic>
      <p:pic>
        <p:nvPicPr>
          <p:cNvPr id="953" name="Google Shape;953;p212" descr="Une image contenant conception&#10;&#10;Description générée automatiquement avec une confiance faible"/>
          <p:cNvPicPr preferRelativeResize="0"/>
          <p:nvPr/>
        </p:nvPicPr>
        <p:blipFill rotWithShape="1">
          <a:blip r:embed="rId5">
            <a:alphaModFix/>
          </a:blip>
          <a:srcRect l="37741" t="29209" r="49994" b="29847"/>
          <a:stretch/>
        </p:blipFill>
        <p:spPr>
          <a:xfrm>
            <a:off x="11534436" y="2623782"/>
            <a:ext cx="657564" cy="1553048"/>
          </a:xfrm>
          <a:prstGeom prst="rect">
            <a:avLst/>
          </a:prstGeom>
          <a:noFill/>
          <a:ln>
            <a:noFill/>
          </a:ln>
        </p:spPr>
      </p:pic>
      <p:sp>
        <p:nvSpPr>
          <p:cNvPr id="954" name="Google Shape;954;p212"/>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dk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5" name="Google Shape;955;p212"/>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6" name="Google Shape;956;p212"/>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960"/>
              <a:buFont typeface="Montserrat"/>
              <a:buNone/>
              <a:defRPr sz="1200" b="1">
                <a:solidFill>
                  <a:schemeClr val="dk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57" name="Google Shape;957;p212"/>
          <p:cNvCxnSpPr/>
          <p:nvPr/>
        </p:nvCxnSpPr>
        <p:spPr>
          <a:xfrm>
            <a:off x="279918" y="657922"/>
            <a:ext cx="5816082"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SR slide 8">
  <p:cSld name="CSR slide 8">
    <p:spTree>
      <p:nvGrpSpPr>
        <p:cNvPr id="1" name="Shape 958"/>
        <p:cNvGrpSpPr/>
        <p:nvPr/>
      </p:nvGrpSpPr>
      <p:grpSpPr>
        <a:xfrm>
          <a:off x="0" y="0"/>
          <a:ext cx="0" cy="0"/>
          <a:chOff x="0" y="0"/>
          <a:chExt cx="0" cy="0"/>
        </a:xfrm>
      </p:grpSpPr>
      <p:pic>
        <p:nvPicPr>
          <p:cNvPr id="959" name="Google Shape;959;p213"/>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960" name="Google Shape;960;p213"/>
          <p:cNvPicPr preferRelativeResize="0"/>
          <p:nvPr/>
        </p:nvPicPr>
        <p:blipFill rotWithShape="1">
          <a:blip r:embed="rId3">
            <a:alphaModFix/>
          </a:blip>
          <a:srcRect/>
          <a:stretch/>
        </p:blipFill>
        <p:spPr>
          <a:xfrm>
            <a:off x="248885" y="184298"/>
            <a:ext cx="287689" cy="331010"/>
          </a:xfrm>
          <a:prstGeom prst="rect">
            <a:avLst/>
          </a:prstGeom>
          <a:noFill/>
          <a:ln>
            <a:noFill/>
          </a:ln>
        </p:spPr>
      </p:pic>
      <p:sp>
        <p:nvSpPr>
          <p:cNvPr id="961" name="Google Shape;961;p213"/>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62" name="Google Shape;962;p213" descr="Une image contenant bâtiment, plafond, dôme, tour&#10;&#10;Description générée automatiquement"/>
          <p:cNvPicPr preferRelativeResize="0"/>
          <p:nvPr/>
        </p:nvPicPr>
        <p:blipFill rotWithShape="1">
          <a:blip r:embed="rId4">
            <a:alphaModFix amt="20000"/>
          </a:blip>
          <a:srcRect/>
          <a:stretch/>
        </p:blipFill>
        <p:spPr>
          <a:xfrm>
            <a:off x="-1" y="-5957"/>
            <a:ext cx="3790951" cy="6863958"/>
          </a:xfrm>
          <a:prstGeom prst="rect">
            <a:avLst/>
          </a:prstGeom>
          <a:noFill/>
          <a:ln>
            <a:noFill/>
          </a:ln>
        </p:spPr>
      </p:pic>
      <p:pic>
        <p:nvPicPr>
          <p:cNvPr id="963" name="Google Shape;963;p213"/>
          <p:cNvPicPr preferRelativeResize="0"/>
          <p:nvPr/>
        </p:nvPicPr>
        <p:blipFill rotWithShape="1">
          <a:blip r:embed="rId2">
            <a:alphaModFix/>
          </a:blip>
          <a:srcRect/>
          <a:stretch/>
        </p:blipFill>
        <p:spPr>
          <a:xfrm rot="-5400000">
            <a:off x="10694223" y="3025793"/>
            <a:ext cx="2219247" cy="776307"/>
          </a:xfrm>
          <a:prstGeom prst="rect">
            <a:avLst/>
          </a:prstGeom>
          <a:noFill/>
          <a:ln>
            <a:noFill/>
          </a:ln>
        </p:spPr>
      </p:pic>
      <p:pic>
        <p:nvPicPr>
          <p:cNvPr id="964" name="Google Shape;964;p213"/>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965" name="Google Shape;965;p213"/>
          <p:cNvPicPr preferRelativeResize="0"/>
          <p:nvPr/>
        </p:nvPicPr>
        <p:blipFill rotWithShape="1">
          <a:blip r:embed="rId6">
            <a:alphaModFix/>
          </a:blip>
          <a:srcRect r="18283"/>
          <a:stretch/>
        </p:blipFill>
        <p:spPr>
          <a:xfrm rot="10800000">
            <a:off x="1385694" y="-5958"/>
            <a:ext cx="7924120" cy="6863958"/>
          </a:xfrm>
          <a:prstGeom prst="rect">
            <a:avLst/>
          </a:prstGeom>
          <a:noFill/>
          <a:ln>
            <a:noFill/>
          </a:ln>
        </p:spPr>
      </p:pic>
      <p:sp>
        <p:nvSpPr>
          <p:cNvPr id="966" name="Google Shape;966;p213"/>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67" name="Google Shape;967;p213"/>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8" name="Google Shape;968;p213"/>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69" name="Google Shape;969;p213"/>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SR slide 9">
  <p:cSld name="CSR slide 9">
    <p:spTree>
      <p:nvGrpSpPr>
        <p:cNvPr id="1" name="Shape 970"/>
        <p:cNvGrpSpPr/>
        <p:nvPr/>
      </p:nvGrpSpPr>
      <p:grpSpPr>
        <a:xfrm>
          <a:off x="0" y="0"/>
          <a:ext cx="0" cy="0"/>
          <a:chOff x="0" y="0"/>
          <a:chExt cx="0" cy="0"/>
        </a:xfrm>
      </p:grpSpPr>
      <p:sp>
        <p:nvSpPr>
          <p:cNvPr id="971" name="Google Shape;971;p214"/>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2" name="Google Shape;972;p214" descr="Une image contenant Bâtiment commercial, bâtiment, Symétrie, reflet&#10;&#10;Description générée automatiquement"/>
          <p:cNvPicPr preferRelativeResize="0"/>
          <p:nvPr/>
        </p:nvPicPr>
        <p:blipFill rotWithShape="1">
          <a:blip r:embed="rId2">
            <a:alphaModFix amt="50000"/>
          </a:blip>
          <a:srcRect/>
          <a:stretch/>
        </p:blipFill>
        <p:spPr>
          <a:xfrm>
            <a:off x="1" y="0"/>
            <a:ext cx="4203699" cy="6858000"/>
          </a:xfrm>
          <a:prstGeom prst="rect">
            <a:avLst/>
          </a:prstGeom>
          <a:noFill/>
          <a:ln>
            <a:noFill/>
          </a:ln>
        </p:spPr>
      </p:pic>
      <p:pic>
        <p:nvPicPr>
          <p:cNvPr id="973" name="Google Shape;973;p21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74" name="Google Shape;974;p214"/>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975" name="Google Shape;975;p214"/>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76" name="Google Shape;976;p214"/>
          <p:cNvPicPr preferRelativeResize="0"/>
          <p:nvPr/>
        </p:nvPicPr>
        <p:blipFill rotWithShape="1">
          <a:blip r:embed="rId5">
            <a:alphaModFix/>
          </a:blip>
          <a:srcRect/>
          <a:stretch/>
        </p:blipFill>
        <p:spPr>
          <a:xfrm>
            <a:off x="142304" y="171450"/>
            <a:ext cx="506585" cy="358140"/>
          </a:xfrm>
          <a:prstGeom prst="rect">
            <a:avLst/>
          </a:prstGeom>
          <a:noFill/>
          <a:ln>
            <a:noFill/>
          </a:ln>
        </p:spPr>
      </p:pic>
      <p:pic>
        <p:nvPicPr>
          <p:cNvPr id="977" name="Google Shape;977;p214"/>
          <p:cNvPicPr preferRelativeResize="0"/>
          <p:nvPr/>
        </p:nvPicPr>
        <p:blipFill rotWithShape="1">
          <a:blip r:embed="rId6">
            <a:alphaModFix/>
          </a:blip>
          <a:srcRect r="18283"/>
          <a:stretch/>
        </p:blipFill>
        <p:spPr>
          <a:xfrm rot="10800000">
            <a:off x="1385694" y="-5958"/>
            <a:ext cx="7924120" cy="6863958"/>
          </a:xfrm>
          <a:prstGeom prst="rect">
            <a:avLst/>
          </a:prstGeom>
          <a:noFill/>
          <a:ln>
            <a:noFill/>
          </a:ln>
        </p:spPr>
      </p:pic>
      <p:sp>
        <p:nvSpPr>
          <p:cNvPr id="978" name="Google Shape;978;p214"/>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9" name="Google Shape;979;p214"/>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0" name="Google Shape;980;p214"/>
          <p:cNvSpPr txBox="1">
            <a:spLocks noGrp="1"/>
          </p:cNvSpPr>
          <p:nvPr>
            <p:ph type="body" idx="2"/>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81" name="Google Shape;981;p214"/>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SR slide 10">
  <p:cSld name="CSR slide 10">
    <p:spTree>
      <p:nvGrpSpPr>
        <p:cNvPr id="1" name="Shape 982"/>
        <p:cNvGrpSpPr/>
        <p:nvPr/>
      </p:nvGrpSpPr>
      <p:grpSpPr>
        <a:xfrm>
          <a:off x="0" y="0"/>
          <a:ext cx="0" cy="0"/>
          <a:chOff x="0" y="0"/>
          <a:chExt cx="0" cy="0"/>
        </a:xfrm>
      </p:grpSpPr>
      <p:sp>
        <p:nvSpPr>
          <p:cNvPr id="983" name="Google Shape;983;p215"/>
          <p:cNvSpPr/>
          <p:nvPr/>
        </p:nvSpPr>
        <p:spPr>
          <a:xfrm>
            <a:off x="0" y="-15053"/>
            <a:ext cx="12192000" cy="6888108"/>
          </a:xfrm>
          <a:prstGeom prst="rect">
            <a:avLst/>
          </a:prstGeom>
          <a:solidFill>
            <a:srgbClr val="5BC0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84" name="Google Shape;984;p215" descr="Une image contenant bâtiment, plafond, dôme, tour&#10;&#10;Description générée automatiquement"/>
          <p:cNvPicPr preferRelativeResize="0"/>
          <p:nvPr/>
        </p:nvPicPr>
        <p:blipFill rotWithShape="1">
          <a:blip r:embed="rId2">
            <a:alphaModFix amt="20000"/>
          </a:blip>
          <a:srcRect/>
          <a:stretch/>
        </p:blipFill>
        <p:spPr>
          <a:xfrm>
            <a:off x="9277350" y="0"/>
            <a:ext cx="2914650" cy="6858000"/>
          </a:xfrm>
          <a:prstGeom prst="rect">
            <a:avLst/>
          </a:prstGeom>
          <a:noFill/>
          <a:ln>
            <a:noFill/>
          </a:ln>
        </p:spPr>
      </p:pic>
      <p:pic>
        <p:nvPicPr>
          <p:cNvPr id="985" name="Google Shape;985;p21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86" name="Google Shape;986;p215"/>
          <p:cNvPicPr preferRelativeResize="0"/>
          <p:nvPr/>
        </p:nvPicPr>
        <p:blipFill rotWithShape="1">
          <a:blip r:embed="rId4">
            <a:alphaModFix/>
          </a:blip>
          <a:srcRect/>
          <a:stretch/>
        </p:blipFill>
        <p:spPr>
          <a:xfrm>
            <a:off x="248885" y="184298"/>
            <a:ext cx="287689" cy="331010"/>
          </a:xfrm>
          <a:prstGeom prst="rect">
            <a:avLst/>
          </a:prstGeom>
          <a:noFill/>
          <a:ln>
            <a:noFill/>
          </a:ln>
        </p:spPr>
      </p:pic>
      <p:pic>
        <p:nvPicPr>
          <p:cNvPr id="987" name="Google Shape;987;p215"/>
          <p:cNvPicPr preferRelativeResize="0"/>
          <p:nvPr/>
        </p:nvPicPr>
        <p:blipFill rotWithShape="1">
          <a:blip r:embed="rId5">
            <a:alphaModFix/>
          </a:blip>
          <a:srcRect r="20191"/>
          <a:stretch/>
        </p:blipFill>
        <p:spPr>
          <a:xfrm>
            <a:off x="3683290" y="-5958"/>
            <a:ext cx="7732403" cy="6858000"/>
          </a:xfrm>
          <a:prstGeom prst="rect">
            <a:avLst/>
          </a:prstGeom>
          <a:noFill/>
          <a:ln>
            <a:noFill/>
          </a:ln>
        </p:spPr>
      </p:pic>
      <p:pic>
        <p:nvPicPr>
          <p:cNvPr id="988" name="Google Shape;988;p215"/>
          <p:cNvPicPr preferRelativeResize="0"/>
          <p:nvPr/>
        </p:nvPicPr>
        <p:blipFill rotWithShape="1">
          <a:blip r:embed="rId3">
            <a:alphaModFix/>
          </a:blip>
          <a:srcRect/>
          <a:stretch/>
        </p:blipFill>
        <p:spPr>
          <a:xfrm rot="-5400000">
            <a:off x="10694223" y="3025793"/>
            <a:ext cx="2219247" cy="776307"/>
          </a:xfrm>
          <a:prstGeom prst="rect">
            <a:avLst/>
          </a:prstGeom>
          <a:noFill/>
          <a:ln>
            <a:noFill/>
          </a:ln>
        </p:spPr>
      </p:pic>
      <p:pic>
        <p:nvPicPr>
          <p:cNvPr id="989" name="Google Shape;989;p215"/>
          <p:cNvPicPr preferRelativeResize="0"/>
          <p:nvPr/>
        </p:nvPicPr>
        <p:blipFill rotWithShape="1">
          <a:blip r:embed="rId6">
            <a:alphaModFix/>
          </a:blip>
          <a:srcRect/>
          <a:stretch/>
        </p:blipFill>
        <p:spPr>
          <a:xfrm>
            <a:off x="142304" y="171450"/>
            <a:ext cx="506585" cy="358140"/>
          </a:xfrm>
          <a:prstGeom prst="rect">
            <a:avLst/>
          </a:prstGeom>
          <a:noFill/>
          <a:ln>
            <a:noFill/>
          </a:ln>
        </p:spPr>
      </p:pic>
      <p:pic>
        <p:nvPicPr>
          <p:cNvPr id="990" name="Google Shape;990;p215"/>
          <p:cNvPicPr preferRelativeResize="0"/>
          <p:nvPr/>
        </p:nvPicPr>
        <p:blipFill rotWithShape="1">
          <a:blip r:embed="rId7">
            <a:alphaModFix/>
          </a:blip>
          <a:srcRect/>
          <a:stretch/>
        </p:blipFill>
        <p:spPr>
          <a:xfrm rot="10800000">
            <a:off x="-1" y="1005856"/>
            <a:ext cx="4319866" cy="5884583"/>
          </a:xfrm>
          <a:prstGeom prst="rect">
            <a:avLst/>
          </a:prstGeom>
          <a:noFill/>
          <a:ln>
            <a:noFill/>
          </a:ln>
        </p:spPr>
      </p:pic>
      <p:pic>
        <p:nvPicPr>
          <p:cNvPr id="991" name="Google Shape;991;p215"/>
          <p:cNvPicPr preferRelativeResize="0"/>
          <p:nvPr/>
        </p:nvPicPr>
        <p:blipFill rotWithShape="1">
          <a:blip r:embed="rId8">
            <a:alphaModFix/>
          </a:blip>
          <a:srcRect/>
          <a:stretch/>
        </p:blipFill>
        <p:spPr>
          <a:xfrm rot="4734869">
            <a:off x="8816583" y="3527880"/>
            <a:ext cx="1459549" cy="5537509"/>
          </a:xfrm>
          <a:prstGeom prst="rect">
            <a:avLst/>
          </a:prstGeom>
          <a:noFill/>
          <a:ln>
            <a:noFill/>
          </a:ln>
        </p:spPr>
      </p:pic>
      <p:sp>
        <p:nvSpPr>
          <p:cNvPr id="992" name="Google Shape;992;p215"/>
          <p:cNvSpPr>
            <a:spLocks noGrp="1"/>
          </p:cNvSpPr>
          <p:nvPr>
            <p:ph type="pic" idx="2"/>
          </p:nvPr>
        </p:nvSpPr>
        <p:spPr>
          <a:xfrm>
            <a:off x="-17585" y="1498601"/>
            <a:ext cx="3801419" cy="5488772"/>
          </a:xfrm>
          <a:prstGeom prst="rect">
            <a:avLst/>
          </a:prstGeom>
          <a:noFill/>
          <a:ln>
            <a:noFill/>
          </a:ln>
        </p:spPr>
      </p:sp>
      <p:sp>
        <p:nvSpPr>
          <p:cNvPr id="993" name="Google Shape;993;p215"/>
          <p:cNvSpPr txBox="1">
            <a:spLocks noGrp="1"/>
          </p:cNvSpPr>
          <p:nvPr>
            <p:ph type="subTitle" idx="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Font typeface="Montserrat Light"/>
              <a:buNone/>
              <a:defRPr sz="1400" b="0" i="0">
                <a:solidFill>
                  <a:schemeClr val="lt1"/>
                </a:solidFill>
                <a:latin typeface="Montserrat Light"/>
                <a:ea typeface="Montserrat Light"/>
                <a:cs typeface="Montserrat Light"/>
                <a:sym typeface="Montserrat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4" name="Google Shape;994;p215"/>
          <p:cNvSpPr txBox="1">
            <a:spLocks noGrp="1"/>
          </p:cNvSpPr>
          <p:nvPr>
            <p:ph type="ctrTitle"/>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5" name="Google Shape;995;p215"/>
          <p:cNvSpPr txBox="1">
            <a:spLocks noGrp="1"/>
          </p:cNvSpPr>
          <p:nvPr>
            <p:ph type="body" idx="3"/>
          </p:nvPr>
        </p:nvSpPr>
        <p:spPr>
          <a:xfrm>
            <a:off x="7432158" y="303553"/>
            <a:ext cx="4509596" cy="54133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960"/>
              <a:buFont typeface="Montserrat"/>
              <a:buNone/>
              <a:defRPr sz="12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6" name="Google Shape;996;p215"/>
          <p:cNvCxnSpPr/>
          <p:nvPr/>
        </p:nvCxnSpPr>
        <p:spPr>
          <a:xfrm>
            <a:off x="279918" y="657922"/>
            <a:ext cx="116287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5_Diapositive de titre">
  <p:cSld name="46_Diapositive de titre 6">
    <p:bg>
      <p:bgPr>
        <a:solidFill>
          <a:schemeClr val="lt1"/>
        </a:solidFill>
        <a:effectLst/>
      </p:bgPr>
    </p:bg>
    <p:spTree>
      <p:nvGrpSpPr>
        <p:cNvPr id="1" name="Shape 997"/>
        <p:cNvGrpSpPr/>
        <p:nvPr/>
      </p:nvGrpSpPr>
      <p:grpSpPr>
        <a:xfrm>
          <a:off x="0" y="0"/>
          <a:ext cx="0" cy="0"/>
          <a:chOff x="0" y="0"/>
          <a:chExt cx="0" cy="0"/>
        </a:xfrm>
      </p:grpSpPr>
      <p:sp>
        <p:nvSpPr>
          <p:cNvPr id="998" name="Google Shape;998;p216"/>
          <p:cNvSpPr txBox="1">
            <a:spLocks noGrp="1"/>
          </p:cNvSpPr>
          <p:nvPr>
            <p:ph type="dt" idx="10"/>
          </p:nvPr>
        </p:nvSpPr>
        <p:spPr>
          <a:xfrm>
            <a:off x="76980" y="649773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9" name="Google Shape;999;p216"/>
          <p:cNvSpPr txBox="1">
            <a:spLocks noGrp="1"/>
          </p:cNvSpPr>
          <p:nvPr>
            <p:ph type="sldNum" idx="12"/>
          </p:nvPr>
        </p:nvSpPr>
        <p:spPr>
          <a:xfrm>
            <a:off x="9380050" y="64977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00" name="Google Shape;1000;p216"/>
          <p:cNvSpPr txBox="1">
            <a:spLocks noGrp="1"/>
          </p:cNvSpPr>
          <p:nvPr>
            <p:ph type="ctrTitle"/>
          </p:nvPr>
        </p:nvSpPr>
        <p:spPr>
          <a:xfrm>
            <a:off x="5354783" y="179227"/>
            <a:ext cx="6553858" cy="657086"/>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216"/>
          <p:cNvSpPr txBox="1">
            <a:spLocks noGrp="1"/>
          </p:cNvSpPr>
          <p:nvPr>
            <p:ph type="subTitle" idx="1"/>
          </p:nvPr>
        </p:nvSpPr>
        <p:spPr>
          <a:xfrm>
            <a:off x="767045" y="98734"/>
            <a:ext cx="4211355" cy="73757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02" name="Google Shape;1002;p216"/>
          <p:cNvPicPr preferRelativeResize="0"/>
          <p:nvPr/>
        </p:nvPicPr>
        <p:blipFill rotWithShape="1">
          <a:blip r:embed="rId2">
            <a:alphaModFix/>
          </a:blip>
          <a:srcRect/>
          <a:stretch/>
        </p:blipFill>
        <p:spPr>
          <a:xfrm>
            <a:off x="248885" y="184298"/>
            <a:ext cx="287689" cy="33101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5_Diapositive de titre 3">
  <p:cSld name="Diapositive de titre 2">
    <p:bg>
      <p:bgPr>
        <a:solidFill>
          <a:schemeClr val="dk1"/>
        </a:solidFill>
        <a:effectLst/>
      </p:bgPr>
    </p:bg>
    <p:spTree>
      <p:nvGrpSpPr>
        <p:cNvPr id="1" name="Shape 1003"/>
        <p:cNvGrpSpPr/>
        <p:nvPr/>
      </p:nvGrpSpPr>
      <p:grpSpPr>
        <a:xfrm>
          <a:off x="0" y="0"/>
          <a:ext cx="0" cy="0"/>
          <a:chOff x="0" y="0"/>
          <a:chExt cx="0" cy="0"/>
        </a:xfrm>
      </p:grpSpPr>
      <p:sp>
        <p:nvSpPr>
          <p:cNvPr id="1004" name="Google Shape;1004;g2983dab6aa7_0_665"/>
          <p:cNvSpPr txBox="1">
            <a:spLocks noGrp="1"/>
          </p:cNvSpPr>
          <p:nvPr>
            <p:ph type="title"/>
          </p:nvPr>
        </p:nvSpPr>
        <p:spPr>
          <a:xfrm>
            <a:off x="522448" y="2685761"/>
            <a:ext cx="5249700" cy="23226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Montserrat Light"/>
              <a:buNone/>
              <a:defRPr sz="4400" b="1" i="0" u="none" strike="noStrike" cap="none">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005" name="Google Shape;1005;g2983dab6aa7_0_665"/>
          <p:cNvSpPr txBox="1">
            <a:spLocks noGrp="1"/>
          </p:cNvSpPr>
          <p:nvPr>
            <p:ph type="subTitle" idx="1"/>
          </p:nvPr>
        </p:nvSpPr>
        <p:spPr>
          <a:xfrm>
            <a:off x="522448" y="2113823"/>
            <a:ext cx="4211400" cy="388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800" b="0" i="0">
                <a:solidFill>
                  <a:schemeClr val="lt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6" name="Google Shape;1006;g2983dab6aa7_0_665"/>
          <p:cNvSpPr>
            <a:spLocks noGrp="1"/>
          </p:cNvSpPr>
          <p:nvPr>
            <p:ph type="pic" idx="2"/>
          </p:nvPr>
        </p:nvSpPr>
        <p:spPr>
          <a:xfrm>
            <a:off x="6256213" y="-38703"/>
            <a:ext cx="5969700" cy="69222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5_Diapositive de titre 2">
  <p:cSld name="46_Diapositive de titre 3_1">
    <p:bg>
      <p:bgPr>
        <a:solidFill>
          <a:schemeClr val="lt1"/>
        </a:solidFill>
        <a:effectLst/>
      </p:bgPr>
    </p:bg>
    <p:spTree>
      <p:nvGrpSpPr>
        <p:cNvPr id="1" name="Shape 1007"/>
        <p:cNvGrpSpPr/>
        <p:nvPr/>
      </p:nvGrpSpPr>
      <p:grpSpPr>
        <a:xfrm>
          <a:off x="0" y="0"/>
          <a:ext cx="0" cy="0"/>
          <a:chOff x="0" y="0"/>
          <a:chExt cx="0" cy="0"/>
        </a:xfrm>
      </p:grpSpPr>
      <p:sp>
        <p:nvSpPr>
          <p:cNvPr id="1008" name="Google Shape;1008;g2983dab6aa7_0_678"/>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9" name="Google Shape;1009;g2983dab6aa7_0_678"/>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10" name="Google Shape;1010;g2983dab6aa7_0_678"/>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1" name="Google Shape;1011;g2983dab6aa7_0_678"/>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12" name="Google Shape;1012;g2983dab6aa7_0_678"/>
          <p:cNvPicPr preferRelativeResize="0"/>
          <p:nvPr/>
        </p:nvPicPr>
        <p:blipFill rotWithShape="1">
          <a:blip r:embed="rId2">
            <a:alphaModFix/>
          </a:blip>
          <a:srcRect/>
          <a:stretch/>
        </p:blipFill>
        <p:spPr>
          <a:xfrm>
            <a:off x="248885" y="184298"/>
            <a:ext cx="287687" cy="33101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5_Diapositive de titre 4">
  <p:cSld name="template  ordi + mobile">
    <p:bg>
      <p:bgPr>
        <a:solidFill>
          <a:schemeClr val="lt1"/>
        </a:solidFill>
        <a:effectLst/>
      </p:bgPr>
    </p:bg>
    <p:spTree>
      <p:nvGrpSpPr>
        <p:cNvPr id="1" name="Shape 1013"/>
        <p:cNvGrpSpPr/>
        <p:nvPr/>
      </p:nvGrpSpPr>
      <p:grpSpPr>
        <a:xfrm>
          <a:off x="0" y="0"/>
          <a:ext cx="0" cy="0"/>
          <a:chOff x="0" y="0"/>
          <a:chExt cx="0" cy="0"/>
        </a:xfrm>
      </p:grpSpPr>
      <p:sp>
        <p:nvSpPr>
          <p:cNvPr id="1014" name="Google Shape;1014;g2983dab6aa7_0_697"/>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5" name="Google Shape;1015;g2983dab6aa7_0_697"/>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16" name="Google Shape;1016;g2983dab6aa7_0_697"/>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7" name="Google Shape;1017;g2983dab6aa7_0_697"/>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18" name="Google Shape;1018;g2983dab6aa7_0_697"/>
          <p:cNvPicPr preferRelativeResize="0"/>
          <p:nvPr/>
        </p:nvPicPr>
        <p:blipFill rotWithShape="1">
          <a:blip r:embed="rId2">
            <a:alphaModFix/>
          </a:blip>
          <a:srcRect/>
          <a:stretch/>
        </p:blipFill>
        <p:spPr>
          <a:xfrm>
            <a:off x="248885" y="184298"/>
            <a:ext cx="287687" cy="331012"/>
          </a:xfrm>
          <a:prstGeom prst="rect">
            <a:avLst/>
          </a:prstGeom>
          <a:noFill/>
          <a:ln>
            <a:noFill/>
          </a:ln>
        </p:spPr>
      </p:pic>
      <p:sp>
        <p:nvSpPr>
          <p:cNvPr id="1019" name="Google Shape;1019;g2983dab6aa7_0_697"/>
          <p:cNvSpPr txBox="1">
            <a:spLocks noGrp="1"/>
          </p:cNvSpPr>
          <p:nvPr>
            <p:ph type="body" idx="2"/>
          </p:nvPr>
        </p:nvSpPr>
        <p:spPr>
          <a:xfrm>
            <a:off x="767046" y="1895469"/>
            <a:ext cx="42114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0" name="Google Shape;1020;g2983dab6aa7_0_697"/>
          <p:cNvSpPr txBox="1">
            <a:spLocks noGrp="1"/>
          </p:cNvSpPr>
          <p:nvPr>
            <p:ph type="body" idx="3"/>
          </p:nvPr>
        </p:nvSpPr>
        <p:spPr>
          <a:xfrm>
            <a:off x="766763" y="3083339"/>
            <a:ext cx="4211700" cy="2323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1" name="Google Shape;1021;g2983dab6aa7_0_697"/>
          <p:cNvGrpSpPr/>
          <p:nvPr/>
        </p:nvGrpSpPr>
        <p:grpSpPr>
          <a:xfrm>
            <a:off x="5617405" y="2199640"/>
            <a:ext cx="5245738" cy="3008892"/>
            <a:chOff x="0" y="0"/>
            <a:chExt cx="7981950" cy="4578350"/>
          </a:xfrm>
        </p:grpSpPr>
        <p:sp>
          <p:nvSpPr>
            <p:cNvPr id="1022" name="Google Shape;1022;g2983dab6aa7_0_697"/>
            <p:cNvSpPr/>
            <p:nvPr/>
          </p:nvSpPr>
          <p:spPr>
            <a:xfrm>
              <a:off x="765810" y="21590"/>
              <a:ext cx="6451600" cy="4326890"/>
            </a:xfrm>
            <a:custGeom>
              <a:avLst/>
              <a:gdLst/>
              <a:ahLst/>
              <a:cxnLst/>
              <a:rect l="l" t="t" r="r" b="b"/>
              <a:pathLst>
                <a:path w="6451600" h="4326890" extrusionOk="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2983dab6aa7_0_697"/>
            <p:cNvSpPr/>
            <p:nvPr/>
          </p:nvSpPr>
          <p:spPr>
            <a:xfrm>
              <a:off x="0" y="0"/>
              <a:ext cx="7981950" cy="4542790"/>
            </a:xfrm>
            <a:custGeom>
              <a:avLst/>
              <a:gdLst/>
              <a:ahLst/>
              <a:cxnLst/>
              <a:rect l="l" t="t" r="r" b="b"/>
              <a:pathLst>
                <a:path w="7981950" h="4542790" extrusionOk="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2983dab6aa7_0_697"/>
            <p:cNvSpPr/>
            <p:nvPr/>
          </p:nvSpPr>
          <p:spPr>
            <a:xfrm>
              <a:off x="3460750" y="4349750"/>
              <a:ext cx="1059180" cy="96520"/>
            </a:xfrm>
            <a:custGeom>
              <a:avLst/>
              <a:gdLst/>
              <a:ahLst/>
              <a:cxnLst/>
              <a:rect l="l" t="t" r="r" b="b"/>
              <a:pathLst>
                <a:path w="1059180" h="96520" extrusionOk="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2983dab6aa7_0_697"/>
            <p:cNvSpPr/>
            <p:nvPr/>
          </p:nvSpPr>
          <p:spPr>
            <a:xfrm>
              <a:off x="163830" y="4542790"/>
              <a:ext cx="7654290" cy="35560"/>
            </a:xfrm>
            <a:custGeom>
              <a:avLst/>
              <a:gdLst/>
              <a:ahLst/>
              <a:cxnLst/>
              <a:rect l="l" t="t" r="r" b="b"/>
              <a:pathLst>
                <a:path w="7654290" h="35560" extrusionOk="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2983dab6aa7_0_697"/>
            <p:cNvSpPr/>
            <p:nvPr/>
          </p:nvSpPr>
          <p:spPr>
            <a:xfrm>
              <a:off x="962660" y="276860"/>
              <a:ext cx="6055360" cy="3789680"/>
            </a:xfrm>
            <a:custGeom>
              <a:avLst/>
              <a:gdLst/>
              <a:ahLst/>
              <a:cxnLst/>
              <a:rect l="l" t="t" r="r" b="b"/>
              <a:pathLst>
                <a:path w="6055360" h="3789680" extrusionOk="0">
                  <a:moveTo>
                    <a:pt x="0" y="0"/>
                  </a:moveTo>
                  <a:lnTo>
                    <a:pt x="6055360" y="0"/>
                  </a:lnTo>
                  <a:lnTo>
                    <a:pt x="6055360" y="3789680"/>
                  </a:lnTo>
                  <a:lnTo>
                    <a:pt x="0" y="3789680"/>
                  </a:lnTo>
                  <a:close/>
                </a:path>
              </a:pathLst>
            </a:custGeom>
            <a:solidFill>
              <a:srgbClr val="FFFFFF"/>
            </a:solidFill>
            <a:ln w="9525" cap="flat" cmpd="sng">
              <a:solidFill>
                <a:srgbClr val="000000"/>
              </a:solidFill>
              <a:prstDash val="solid"/>
              <a:round/>
              <a:headEnd type="none" w="sm" len="sm"/>
              <a:tailEnd type="none" w="sm" len="sm"/>
            </a:ln>
          </p:spPr>
        </p:sp>
      </p:grpSp>
      <p:sp>
        <p:nvSpPr>
          <p:cNvPr id="1027" name="Google Shape;1027;g2983dab6aa7_0_697"/>
          <p:cNvSpPr/>
          <p:nvPr/>
        </p:nvSpPr>
        <p:spPr>
          <a:xfrm rot="10800000">
            <a:off x="11334361" y="2473961"/>
            <a:ext cx="877649" cy="2230120"/>
          </a:xfrm>
          <a:custGeom>
            <a:avLst/>
            <a:gdLst/>
            <a:ahLst/>
            <a:cxnLst/>
            <a:rect l="l" t="t" r="r" b="b"/>
            <a:pathLst>
              <a:path w="877649" h="2230120" extrusionOk="0">
                <a:moveTo>
                  <a:pt x="126062" y="2221719"/>
                </a:moveTo>
                <a:lnTo>
                  <a:pt x="0" y="2230120"/>
                </a:lnTo>
                <a:lnTo>
                  <a:pt x="20320" y="0"/>
                </a:lnTo>
                <a:lnTo>
                  <a:pt x="126062" y="4528"/>
                </a:lnTo>
                <a:cubicBezTo>
                  <a:pt x="220489" y="4609"/>
                  <a:pt x="307667" y="55180"/>
                  <a:pt x="354616" y="137111"/>
                </a:cubicBezTo>
                <a:lnTo>
                  <a:pt x="842517" y="981599"/>
                </a:lnTo>
                <a:cubicBezTo>
                  <a:pt x="889360" y="1063550"/>
                  <a:pt x="889360" y="1164178"/>
                  <a:pt x="842517" y="1246129"/>
                </a:cubicBezTo>
                <a:lnTo>
                  <a:pt x="354405" y="2090723"/>
                </a:lnTo>
                <a:cubicBezTo>
                  <a:pt x="306958" y="2171849"/>
                  <a:pt x="220044" y="2221719"/>
                  <a:pt x="126062" y="2221719"/>
                </a:cubicBezTo>
                <a:close/>
              </a:path>
            </a:pathLst>
          </a:custGeom>
          <a:solidFill>
            <a:srgbClr val="0011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g2983dab6aa7_0_697"/>
          <p:cNvSpPr>
            <a:spLocks noGrp="1"/>
          </p:cNvSpPr>
          <p:nvPr>
            <p:ph type="pic" idx="4"/>
          </p:nvPr>
        </p:nvSpPr>
        <p:spPr>
          <a:xfrm>
            <a:off x="6252669" y="2378735"/>
            <a:ext cx="3975900" cy="2490600"/>
          </a:xfrm>
          <a:prstGeom prst="rect">
            <a:avLst/>
          </a:prstGeom>
          <a:noFill/>
          <a:ln>
            <a:noFill/>
          </a:ln>
        </p:spPr>
      </p:sp>
      <p:grpSp>
        <p:nvGrpSpPr>
          <p:cNvPr id="1029" name="Google Shape;1029;g2983dab6aa7_0_697"/>
          <p:cNvGrpSpPr/>
          <p:nvPr/>
        </p:nvGrpSpPr>
        <p:grpSpPr>
          <a:xfrm>
            <a:off x="9481785" y="3555112"/>
            <a:ext cx="1380745" cy="2731372"/>
            <a:chOff x="0" y="0"/>
            <a:chExt cx="2620010" cy="5182870"/>
          </a:xfrm>
        </p:grpSpPr>
        <p:sp>
          <p:nvSpPr>
            <p:cNvPr id="1030" name="Google Shape;1030;g2983dab6aa7_0_697"/>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g2983dab6aa7_0_697"/>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g2983dab6aa7_0_697"/>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2983dab6aa7_0_697"/>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2983dab6aa7_0_697"/>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g2983dab6aa7_0_697"/>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2983dab6aa7_0_697"/>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g2983dab6aa7_0_697"/>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2983dab6aa7_0_697"/>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9" name="Google Shape;1039;g2983dab6aa7_0_697"/>
          <p:cNvSpPr>
            <a:spLocks noGrp="1"/>
          </p:cNvSpPr>
          <p:nvPr>
            <p:ph type="pic" idx="5"/>
          </p:nvPr>
        </p:nvSpPr>
        <p:spPr>
          <a:xfrm>
            <a:off x="9578768" y="3637663"/>
            <a:ext cx="1182600" cy="25707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Diapositive de titre 1">
  <p:cSld name="15_Diapositive de titre_1">
    <p:bg>
      <p:bgPr>
        <a:solidFill>
          <a:schemeClr val="lt1"/>
        </a:solidFill>
        <a:effectLst/>
      </p:bgPr>
    </p:bg>
    <p:spTree>
      <p:nvGrpSpPr>
        <p:cNvPr id="1" name="Shape 153"/>
        <p:cNvGrpSpPr/>
        <p:nvPr/>
      </p:nvGrpSpPr>
      <p:grpSpPr>
        <a:xfrm>
          <a:off x="0" y="0"/>
          <a:ext cx="0" cy="0"/>
          <a:chOff x="0" y="0"/>
          <a:chExt cx="0" cy="0"/>
        </a:xfrm>
      </p:grpSpPr>
      <p:pic>
        <p:nvPicPr>
          <p:cNvPr id="154" name="Google Shape;154;g2983dab6aa7_0_657"/>
          <p:cNvPicPr preferRelativeResize="0"/>
          <p:nvPr/>
        </p:nvPicPr>
        <p:blipFill rotWithShape="1">
          <a:blip r:embed="rId2">
            <a:alphaModFix/>
          </a:blip>
          <a:srcRect/>
          <a:stretch/>
        </p:blipFill>
        <p:spPr>
          <a:xfrm>
            <a:off x="4712168" y="2433927"/>
            <a:ext cx="1948275" cy="1378527"/>
          </a:xfrm>
          <a:prstGeom prst="rect">
            <a:avLst/>
          </a:prstGeom>
          <a:noFill/>
          <a:ln>
            <a:noFill/>
          </a:ln>
        </p:spPr>
      </p:pic>
      <p:sp>
        <p:nvSpPr>
          <p:cNvPr id="155" name="Google Shape;155;g2983dab6aa7_0_657"/>
          <p:cNvSpPr/>
          <p:nvPr/>
        </p:nvSpPr>
        <p:spPr>
          <a:xfrm>
            <a:off x="0" y="0"/>
            <a:ext cx="12192000" cy="6858000"/>
          </a:xfrm>
          <a:prstGeom prst="rect">
            <a:avLst/>
          </a:prstGeom>
          <a:solidFill>
            <a:srgbClr val="02182C"/>
          </a:solidFill>
          <a:ln w="12700" cap="flat" cmpd="sng">
            <a:solidFill>
              <a:srgbClr val="0111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g2983dab6aa7_0_657"/>
          <p:cNvPicPr preferRelativeResize="0"/>
          <p:nvPr/>
        </p:nvPicPr>
        <p:blipFill rotWithShape="1">
          <a:blip r:embed="rId3">
            <a:alphaModFix/>
          </a:blip>
          <a:srcRect/>
          <a:stretch/>
        </p:blipFill>
        <p:spPr>
          <a:xfrm>
            <a:off x="3250687" y="1417277"/>
            <a:ext cx="5690624" cy="402344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5_Diapositive de titre 5">
  <p:cSld name="46_Diapositive de titre 5_1">
    <p:bg>
      <p:bgPr>
        <a:solidFill>
          <a:schemeClr val="lt1"/>
        </a:solidFill>
        <a:effectLst/>
      </p:bgPr>
    </p:bg>
    <p:spTree>
      <p:nvGrpSpPr>
        <p:cNvPr id="1" name="Shape 1040"/>
        <p:cNvGrpSpPr/>
        <p:nvPr/>
      </p:nvGrpSpPr>
      <p:grpSpPr>
        <a:xfrm>
          <a:off x="0" y="0"/>
          <a:ext cx="0" cy="0"/>
          <a:chOff x="0" y="0"/>
          <a:chExt cx="0" cy="0"/>
        </a:xfrm>
      </p:grpSpPr>
      <p:pic>
        <p:nvPicPr>
          <p:cNvPr id="1041" name="Google Shape;1041;g2983dab6aa7_0_724" descr="Une image contenant moniteur, intérieur, équipement électronique, afficher&#10;&#10;Description générée automatiquement"/>
          <p:cNvPicPr preferRelativeResize="0"/>
          <p:nvPr/>
        </p:nvPicPr>
        <p:blipFill rotWithShape="1">
          <a:blip r:embed="rId2">
            <a:alphaModFix/>
          </a:blip>
          <a:srcRect/>
          <a:stretch/>
        </p:blipFill>
        <p:spPr>
          <a:xfrm>
            <a:off x="457200" y="1259622"/>
            <a:ext cx="6856331" cy="4856698"/>
          </a:xfrm>
          <a:prstGeom prst="rect">
            <a:avLst/>
          </a:prstGeom>
          <a:noFill/>
          <a:ln>
            <a:noFill/>
          </a:ln>
        </p:spPr>
      </p:pic>
      <p:sp>
        <p:nvSpPr>
          <p:cNvPr id="1042" name="Google Shape;1042;g2983dab6aa7_0_724"/>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3" name="Google Shape;1043;g2983dab6aa7_0_724"/>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44" name="Google Shape;1044;g2983dab6aa7_0_724"/>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5" name="Google Shape;1045;g2983dab6aa7_0_724"/>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46" name="Google Shape;1046;g2983dab6aa7_0_724"/>
          <p:cNvPicPr preferRelativeResize="0"/>
          <p:nvPr/>
        </p:nvPicPr>
        <p:blipFill rotWithShape="1">
          <a:blip r:embed="rId3">
            <a:alphaModFix/>
          </a:blip>
          <a:srcRect/>
          <a:stretch/>
        </p:blipFill>
        <p:spPr>
          <a:xfrm>
            <a:off x="248885" y="184298"/>
            <a:ext cx="287687" cy="331012"/>
          </a:xfrm>
          <a:prstGeom prst="rect">
            <a:avLst/>
          </a:prstGeom>
          <a:noFill/>
          <a:ln>
            <a:noFill/>
          </a:ln>
        </p:spPr>
      </p:pic>
      <p:sp>
        <p:nvSpPr>
          <p:cNvPr id="1047" name="Google Shape;1047;g2983dab6aa7_0_724"/>
          <p:cNvSpPr txBox="1">
            <a:spLocks noGrp="1"/>
          </p:cNvSpPr>
          <p:nvPr>
            <p:ph type="body" idx="2"/>
          </p:nvPr>
        </p:nvSpPr>
        <p:spPr>
          <a:xfrm>
            <a:off x="7523446" y="1895469"/>
            <a:ext cx="42114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8" name="Google Shape;1048;g2983dab6aa7_0_724"/>
          <p:cNvSpPr txBox="1">
            <a:spLocks noGrp="1"/>
          </p:cNvSpPr>
          <p:nvPr>
            <p:ph type="body" idx="3"/>
          </p:nvPr>
        </p:nvSpPr>
        <p:spPr>
          <a:xfrm>
            <a:off x="7523163" y="3083340"/>
            <a:ext cx="4211700" cy="914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9" name="Google Shape;1049;g2983dab6aa7_0_724"/>
          <p:cNvSpPr>
            <a:spLocks noGrp="1"/>
          </p:cNvSpPr>
          <p:nvPr>
            <p:ph type="pic" idx="4"/>
          </p:nvPr>
        </p:nvSpPr>
        <p:spPr>
          <a:xfrm>
            <a:off x="1448580" y="1879594"/>
            <a:ext cx="4787100" cy="2721000"/>
          </a:xfrm>
          <a:prstGeom prst="rect">
            <a:avLst/>
          </a:prstGeom>
          <a:noFill/>
          <a:ln>
            <a:noFill/>
          </a:ln>
        </p:spPr>
      </p:sp>
      <p:sp>
        <p:nvSpPr>
          <p:cNvPr id="1050" name="Google Shape;1050;g2983dab6aa7_0_724"/>
          <p:cNvSpPr/>
          <p:nvPr/>
        </p:nvSpPr>
        <p:spPr>
          <a:xfrm>
            <a:off x="-59535" y="2473961"/>
            <a:ext cx="877649" cy="2230120"/>
          </a:xfrm>
          <a:custGeom>
            <a:avLst/>
            <a:gdLst/>
            <a:ahLst/>
            <a:cxnLst/>
            <a:rect l="l" t="t" r="r" b="b"/>
            <a:pathLst>
              <a:path w="877649" h="2230120" extrusionOk="0">
                <a:moveTo>
                  <a:pt x="126062" y="2221719"/>
                </a:moveTo>
                <a:lnTo>
                  <a:pt x="0" y="2230120"/>
                </a:lnTo>
                <a:lnTo>
                  <a:pt x="20320" y="0"/>
                </a:lnTo>
                <a:lnTo>
                  <a:pt x="126062" y="4528"/>
                </a:lnTo>
                <a:cubicBezTo>
                  <a:pt x="220489" y="4609"/>
                  <a:pt x="307667" y="55180"/>
                  <a:pt x="354616" y="137111"/>
                </a:cubicBezTo>
                <a:lnTo>
                  <a:pt x="842517" y="981599"/>
                </a:lnTo>
                <a:cubicBezTo>
                  <a:pt x="889360" y="1063550"/>
                  <a:pt x="889360" y="1164178"/>
                  <a:pt x="842517" y="1246129"/>
                </a:cubicBezTo>
                <a:lnTo>
                  <a:pt x="354405" y="2090723"/>
                </a:lnTo>
                <a:cubicBezTo>
                  <a:pt x="306958" y="2171849"/>
                  <a:pt x="220044" y="2221719"/>
                  <a:pt x="126062" y="2221719"/>
                </a:cubicBezTo>
                <a:close/>
              </a:path>
            </a:pathLst>
          </a:custGeom>
          <a:solidFill>
            <a:srgbClr val="0011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g2983dab6aa7_0_724"/>
          <p:cNvSpPr txBox="1">
            <a:spLocks noGrp="1"/>
          </p:cNvSpPr>
          <p:nvPr>
            <p:ph type="body" idx="5"/>
          </p:nvPr>
        </p:nvSpPr>
        <p:spPr>
          <a:xfrm>
            <a:off x="7731443" y="5503931"/>
            <a:ext cx="1608600" cy="49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2" name="Google Shape;1052;g2983dab6aa7_0_724"/>
          <p:cNvSpPr>
            <a:spLocks noGrp="1"/>
          </p:cNvSpPr>
          <p:nvPr>
            <p:ph type="pic" idx="6"/>
          </p:nvPr>
        </p:nvSpPr>
        <p:spPr>
          <a:xfrm>
            <a:off x="8117420" y="4492780"/>
            <a:ext cx="713400" cy="793500"/>
          </a:xfrm>
          <a:prstGeom prst="rect">
            <a:avLst/>
          </a:prstGeom>
          <a:noFill/>
          <a:ln>
            <a:noFill/>
          </a:ln>
        </p:spPr>
      </p:sp>
      <p:sp>
        <p:nvSpPr>
          <p:cNvPr id="1053" name="Google Shape;1053;g2983dab6aa7_0_724"/>
          <p:cNvSpPr txBox="1">
            <a:spLocks noGrp="1"/>
          </p:cNvSpPr>
          <p:nvPr>
            <p:ph type="body" idx="7"/>
          </p:nvPr>
        </p:nvSpPr>
        <p:spPr>
          <a:xfrm>
            <a:off x="9865043" y="5503931"/>
            <a:ext cx="1608600" cy="49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4" name="Google Shape;1054;g2983dab6aa7_0_724"/>
          <p:cNvSpPr>
            <a:spLocks noGrp="1"/>
          </p:cNvSpPr>
          <p:nvPr>
            <p:ph type="pic" idx="8"/>
          </p:nvPr>
        </p:nvSpPr>
        <p:spPr>
          <a:xfrm>
            <a:off x="10251020" y="4492780"/>
            <a:ext cx="713400" cy="7935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5_Diapositive de titre 6">
  <p:cSld name="46_Diapositive de titre 6_1">
    <p:bg>
      <p:bgPr>
        <a:solidFill>
          <a:schemeClr val="lt1"/>
        </a:solidFill>
        <a:effectLst/>
      </p:bgPr>
    </p:bg>
    <p:spTree>
      <p:nvGrpSpPr>
        <p:cNvPr id="1" name="Shape 1055"/>
        <p:cNvGrpSpPr/>
        <p:nvPr/>
      </p:nvGrpSpPr>
      <p:grpSpPr>
        <a:xfrm>
          <a:off x="0" y="0"/>
          <a:ext cx="0" cy="0"/>
          <a:chOff x="0" y="0"/>
          <a:chExt cx="0" cy="0"/>
        </a:xfrm>
      </p:grpSpPr>
      <p:sp>
        <p:nvSpPr>
          <p:cNvPr id="1056" name="Google Shape;1056;g2983dab6aa7_0_739"/>
          <p:cNvSpPr/>
          <p:nvPr/>
        </p:nvSpPr>
        <p:spPr>
          <a:xfrm>
            <a:off x="10751640" y="1835148"/>
            <a:ext cx="1484565" cy="4634766"/>
          </a:xfrm>
          <a:custGeom>
            <a:avLst/>
            <a:gdLst/>
            <a:ahLst/>
            <a:cxnLst/>
            <a:rect l="l" t="t" r="r" b="b"/>
            <a:pathLst>
              <a:path w="258410" h="739492" extrusionOk="0">
                <a:moveTo>
                  <a:pt x="256200" y="739492"/>
                </a:moveTo>
                <a:lnTo>
                  <a:pt x="51840" y="619391"/>
                </a:lnTo>
                <a:cubicBezTo>
                  <a:pt x="19804" y="600878"/>
                  <a:pt x="51" y="566704"/>
                  <a:pt x="0" y="529701"/>
                </a:cubicBezTo>
                <a:lnTo>
                  <a:pt x="0" y="207162"/>
                </a:lnTo>
                <a:cubicBezTo>
                  <a:pt x="8" y="170128"/>
                  <a:pt x="19768" y="135911"/>
                  <a:pt x="51840" y="117394"/>
                </a:cubicBezTo>
                <a:lnTo>
                  <a:pt x="258410" y="0"/>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175CF"/>
              </a:solidFill>
              <a:latin typeface="Calibri"/>
              <a:ea typeface="Calibri"/>
              <a:cs typeface="Calibri"/>
              <a:sym typeface="Calibri"/>
            </a:endParaRPr>
          </a:p>
        </p:txBody>
      </p:sp>
      <p:sp>
        <p:nvSpPr>
          <p:cNvPr id="1057" name="Google Shape;1057;g2983dab6aa7_0_739"/>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8" name="Google Shape;1058;g2983dab6aa7_0_739"/>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59" name="Google Shape;1059;g2983dab6aa7_0_739"/>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0" name="Google Shape;1060;g2983dab6aa7_0_739"/>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61" name="Google Shape;1061;g2983dab6aa7_0_739"/>
          <p:cNvPicPr preferRelativeResize="0"/>
          <p:nvPr/>
        </p:nvPicPr>
        <p:blipFill rotWithShape="1">
          <a:blip r:embed="rId2">
            <a:alphaModFix/>
          </a:blip>
          <a:srcRect/>
          <a:stretch/>
        </p:blipFill>
        <p:spPr>
          <a:xfrm>
            <a:off x="248885" y="184298"/>
            <a:ext cx="287687" cy="331012"/>
          </a:xfrm>
          <a:prstGeom prst="rect">
            <a:avLst/>
          </a:prstGeom>
          <a:noFill/>
          <a:ln>
            <a:noFill/>
          </a:ln>
        </p:spPr>
      </p:pic>
      <p:sp>
        <p:nvSpPr>
          <p:cNvPr id="1062" name="Google Shape;1062;g2983dab6aa7_0_739"/>
          <p:cNvSpPr txBox="1">
            <a:spLocks noGrp="1"/>
          </p:cNvSpPr>
          <p:nvPr>
            <p:ph type="body" idx="2"/>
          </p:nvPr>
        </p:nvSpPr>
        <p:spPr>
          <a:xfrm>
            <a:off x="767046" y="1895469"/>
            <a:ext cx="42114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g2983dab6aa7_0_739"/>
          <p:cNvSpPr txBox="1">
            <a:spLocks noGrp="1"/>
          </p:cNvSpPr>
          <p:nvPr>
            <p:ph type="body" idx="3"/>
          </p:nvPr>
        </p:nvSpPr>
        <p:spPr>
          <a:xfrm>
            <a:off x="766763" y="3083339"/>
            <a:ext cx="5820000" cy="872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64" name="Google Shape;1064;g2983dab6aa7_0_739"/>
          <p:cNvPicPr preferRelativeResize="0"/>
          <p:nvPr/>
        </p:nvPicPr>
        <p:blipFill rotWithShape="1">
          <a:blip r:embed="rId3">
            <a:alphaModFix/>
          </a:blip>
          <a:srcRect/>
          <a:stretch/>
        </p:blipFill>
        <p:spPr>
          <a:xfrm>
            <a:off x="7459805" y="1754507"/>
            <a:ext cx="4651367" cy="3348985"/>
          </a:xfrm>
          <a:prstGeom prst="rect">
            <a:avLst/>
          </a:prstGeom>
          <a:noFill/>
          <a:ln>
            <a:noFill/>
          </a:ln>
        </p:spPr>
      </p:pic>
      <p:sp>
        <p:nvSpPr>
          <p:cNvPr id="1065" name="Google Shape;1065;g2983dab6aa7_0_739"/>
          <p:cNvSpPr/>
          <p:nvPr/>
        </p:nvSpPr>
        <p:spPr>
          <a:xfrm>
            <a:off x="8054974" y="2301485"/>
            <a:ext cx="3476700" cy="21777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6" name="Google Shape;1066;g2983dab6aa7_0_739"/>
          <p:cNvSpPr txBox="1">
            <a:spLocks noGrp="1"/>
          </p:cNvSpPr>
          <p:nvPr>
            <p:ph type="body" idx="4"/>
          </p:nvPr>
        </p:nvSpPr>
        <p:spPr>
          <a:xfrm>
            <a:off x="766763" y="5537502"/>
            <a:ext cx="1608600" cy="499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7" name="Google Shape;1067;g2983dab6aa7_0_739"/>
          <p:cNvSpPr txBox="1">
            <a:spLocks noGrp="1"/>
          </p:cNvSpPr>
          <p:nvPr>
            <p:ph type="body" idx="5"/>
          </p:nvPr>
        </p:nvSpPr>
        <p:spPr>
          <a:xfrm>
            <a:off x="2872722" y="5537500"/>
            <a:ext cx="1608600" cy="49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8" name="Google Shape;1068;g2983dab6aa7_0_739"/>
          <p:cNvSpPr txBox="1">
            <a:spLocks noGrp="1"/>
          </p:cNvSpPr>
          <p:nvPr>
            <p:ph type="body" idx="6"/>
          </p:nvPr>
        </p:nvSpPr>
        <p:spPr>
          <a:xfrm>
            <a:off x="4978400" y="5552934"/>
            <a:ext cx="1608600" cy="49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9" name="Google Shape;1069;g2983dab6aa7_0_739"/>
          <p:cNvSpPr>
            <a:spLocks noGrp="1"/>
          </p:cNvSpPr>
          <p:nvPr>
            <p:ph type="pic" idx="7"/>
          </p:nvPr>
        </p:nvSpPr>
        <p:spPr>
          <a:xfrm>
            <a:off x="1214348" y="4541785"/>
            <a:ext cx="713400" cy="793500"/>
          </a:xfrm>
          <a:prstGeom prst="rect">
            <a:avLst/>
          </a:prstGeom>
          <a:noFill/>
          <a:ln>
            <a:noFill/>
          </a:ln>
        </p:spPr>
      </p:sp>
      <p:sp>
        <p:nvSpPr>
          <p:cNvPr id="1070" name="Google Shape;1070;g2983dab6aa7_0_739"/>
          <p:cNvSpPr>
            <a:spLocks noGrp="1"/>
          </p:cNvSpPr>
          <p:nvPr>
            <p:ph type="pic" idx="8"/>
          </p:nvPr>
        </p:nvSpPr>
        <p:spPr>
          <a:xfrm>
            <a:off x="3309776" y="4541784"/>
            <a:ext cx="713400" cy="793500"/>
          </a:xfrm>
          <a:prstGeom prst="rect">
            <a:avLst/>
          </a:prstGeom>
          <a:noFill/>
          <a:ln>
            <a:noFill/>
          </a:ln>
        </p:spPr>
      </p:sp>
      <p:sp>
        <p:nvSpPr>
          <p:cNvPr id="1071" name="Google Shape;1071;g2983dab6aa7_0_739"/>
          <p:cNvSpPr>
            <a:spLocks noGrp="1"/>
          </p:cNvSpPr>
          <p:nvPr>
            <p:ph type="pic" idx="9"/>
          </p:nvPr>
        </p:nvSpPr>
        <p:spPr>
          <a:xfrm>
            <a:off x="5364377" y="4541783"/>
            <a:ext cx="713400" cy="793500"/>
          </a:xfrm>
          <a:prstGeom prst="rect">
            <a:avLst/>
          </a:prstGeom>
          <a:noFill/>
          <a:ln>
            <a:noFill/>
          </a:ln>
        </p:spPr>
      </p:sp>
      <p:sp>
        <p:nvSpPr>
          <p:cNvPr id="1072" name="Google Shape;1072;g2983dab6aa7_0_739"/>
          <p:cNvSpPr>
            <a:spLocks noGrp="1"/>
          </p:cNvSpPr>
          <p:nvPr>
            <p:ph type="pic" idx="13"/>
          </p:nvPr>
        </p:nvSpPr>
        <p:spPr>
          <a:xfrm>
            <a:off x="8054974" y="2301485"/>
            <a:ext cx="3476700" cy="2177700"/>
          </a:xfrm>
          <a:prstGeom prst="roundRect">
            <a:avLst>
              <a:gd name="adj" fmla="val 0"/>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5_Diapositive de titre 8">
  <p:cSld name="46_Diapositive de titre 8">
    <p:bg>
      <p:bgPr>
        <a:solidFill>
          <a:schemeClr val="lt1"/>
        </a:solidFill>
        <a:effectLst/>
      </p:bgPr>
    </p:bg>
    <p:spTree>
      <p:nvGrpSpPr>
        <p:cNvPr id="1" name="Shape 1073"/>
        <p:cNvGrpSpPr/>
        <p:nvPr/>
      </p:nvGrpSpPr>
      <p:grpSpPr>
        <a:xfrm>
          <a:off x="0" y="0"/>
          <a:ext cx="0" cy="0"/>
          <a:chOff x="0" y="0"/>
          <a:chExt cx="0" cy="0"/>
        </a:xfrm>
      </p:grpSpPr>
      <p:sp>
        <p:nvSpPr>
          <p:cNvPr id="1074" name="Google Shape;1074;g2983dab6aa7_0_766"/>
          <p:cNvSpPr>
            <a:spLocks noGrp="1"/>
          </p:cNvSpPr>
          <p:nvPr>
            <p:ph type="pic" idx="2"/>
          </p:nvPr>
        </p:nvSpPr>
        <p:spPr>
          <a:xfrm>
            <a:off x="8440237" y="1875952"/>
            <a:ext cx="3300300" cy="3671100"/>
          </a:xfrm>
          <a:prstGeom prst="rect">
            <a:avLst/>
          </a:prstGeom>
          <a:noFill/>
          <a:ln>
            <a:noFill/>
          </a:ln>
        </p:spPr>
      </p:sp>
      <p:sp>
        <p:nvSpPr>
          <p:cNvPr id="1075" name="Google Shape;1075;g2983dab6aa7_0_766"/>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g2983dab6aa7_0_766"/>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77" name="Google Shape;1077;g2983dab6aa7_0_766"/>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8" name="Google Shape;1078;g2983dab6aa7_0_766"/>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9" name="Google Shape;1079;g2983dab6aa7_0_766"/>
          <p:cNvSpPr txBox="1">
            <a:spLocks noGrp="1"/>
          </p:cNvSpPr>
          <p:nvPr>
            <p:ph type="body" idx="3"/>
          </p:nvPr>
        </p:nvSpPr>
        <p:spPr>
          <a:xfrm>
            <a:off x="1031113" y="1074738"/>
            <a:ext cx="2853000" cy="3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C90"/>
              </a:buClr>
              <a:buSzPts val="1440"/>
              <a:buFont typeface="Montserrat"/>
              <a:buNone/>
              <a:defRPr b="1">
                <a:solidFill>
                  <a:srgbClr val="1F3C90"/>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0" name="Google Shape;1080;g2983dab6aa7_0_766"/>
          <p:cNvSpPr txBox="1">
            <a:spLocks noGrp="1"/>
          </p:cNvSpPr>
          <p:nvPr>
            <p:ph type="body" idx="4"/>
          </p:nvPr>
        </p:nvSpPr>
        <p:spPr>
          <a:xfrm>
            <a:off x="1029687" y="1457325"/>
            <a:ext cx="2854500" cy="47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1F3C90"/>
              </a:buClr>
              <a:buSzPts val="1120"/>
              <a:buFont typeface="Montserrat"/>
              <a:buNone/>
              <a:defRPr sz="1400" b="1">
                <a:solidFill>
                  <a:srgbClr val="1F3C90"/>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1" name="Google Shape;1081;g2983dab6aa7_0_766"/>
          <p:cNvSpPr txBox="1">
            <a:spLocks noGrp="1"/>
          </p:cNvSpPr>
          <p:nvPr>
            <p:ph type="body" idx="5"/>
          </p:nvPr>
        </p:nvSpPr>
        <p:spPr>
          <a:xfrm>
            <a:off x="1029687" y="1972164"/>
            <a:ext cx="3403500" cy="1440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80"/>
              <a:buFont typeface="Montserrat Light"/>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2" name="Google Shape;1082;g2983dab6aa7_0_766"/>
          <p:cNvSpPr txBox="1">
            <a:spLocks noGrp="1"/>
          </p:cNvSpPr>
          <p:nvPr>
            <p:ph type="body" idx="6"/>
          </p:nvPr>
        </p:nvSpPr>
        <p:spPr>
          <a:xfrm>
            <a:off x="4662488" y="1074738"/>
            <a:ext cx="2813100" cy="3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440"/>
              <a:buFont typeface="Montserrat"/>
              <a:buNone/>
              <a:defRPr b="1">
                <a:solidFill>
                  <a:schemeClr val="dk2"/>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3" name="Google Shape;1083;g2983dab6aa7_0_766"/>
          <p:cNvSpPr txBox="1">
            <a:spLocks noGrp="1"/>
          </p:cNvSpPr>
          <p:nvPr>
            <p:ph type="body" idx="7"/>
          </p:nvPr>
        </p:nvSpPr>
        <p:spPr>
          <a:xfrm>
            <a:off x="4662488" y="1457325"/>
            <a:ext cx="2813100" cy="47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dk2"/>
              </a:buClr>
              <a:buSzPts val="1120"/>
              <a:buFont typeface="Montserrat"/>
              <a:buNone/>
              <a:defRPr sz="1400" b="1">
                <a:solidFill>
                  <a:schemeClr val="dk2"/>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4" name="Google Shape;1084;g2983dab6aa7_0_766"/>
          <p:cNvSpPr txBox="1">
            <a:spLocks noGrp="1"/>
          </p:cNvSpPr>
          <p:nvPr>
            <p:ph type="body" idx="8"/>
          </p:nvPr>
        </p:nvSpPr>
        <p:spPr>
          <a:xfrm>
            <a:off x="4662187" y="1968743"/>
            <a:ext cx="3403500" cy="1440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80"/>
              <a:buFont typeface="Montserrat Light"/>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5" name="Google Shape;1085;g2983dab6aa7_0_766"/>
          <p:cNvSpPr txBox="1">
            <a:spLocks noGrp="1"/>
          </p:cNvSpPr>
          <p:nvPr>
            <p:ph type="body" idx="9"/>
          </p:nvPr>
        </p:nvSpPr>
        <p:spPr>
          <a:xfrm>
            <a:off x="1031113" y="3644996"/>
            <a:ext cx="2853000" cy="3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440"/>
              <a:buFont typeface="Montserrat"/>
              <a:buNone/>
              <a:defRPr b="1">
                <a:solidFill>
                  <a:schemeClr val="lt2"/>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6" name="Google Shape;1086;g2983dab6aa7_0_766"/>
          <p:cNvSpPr txBox="1">
            <a:spLocks noGrp="1"/>
          </p:cNvSpPr>
          <p:nvPr>
            <p:ph type="body" idx="13"/>
          </p:nvPr>
        </p:nvSpPr>
        <p:spPr>
          <a:xfrm>
            <a:off x="1029687" y="4027583"/>
            <a:ext cx="2854500" cy="477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2"/>
              </a:buClr>
              <a:buSzPts val="1120"/>
              <a:buFont typeface="Montserrat"/>
              <a:buNone/>
              <a:defRPr sz="1400" b="1">
                <a:solidFill>
                  <a:schemeClr val="lt2"/>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7" name="Google Shape;1087;g2983dab6aa7_0_766"/>
          <p:cNvSpPr txBox="1">
            <a:spLocks noGrp="1"/>
          </p:cNvSpPr>
          <p:nvPr>
            <p:ph type="body" idx="14"/>
          </p:nvPr>
        </p:nvSpPr>
        <p:spPr>
          <a:xfrm>
            <a:off x="1029687" y="4542422"/>
            <a:ext cx="3403500" cy="1440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80"/>
              <a:buFont typeface="Montserrat Light"/>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8" name="Google Shape;1088;g2983dab6aa7_0_766"/>
          <p:cNvSpPr txBox="1">
            <a:spLocks noGrp="1"/>
          </p:cNvSpPr>
          <p:nvPr>
            <p:ph type="body" idx="15"/>
          </p:nvPr>
        </p:nvSpPr>
        <p:spPr>
          <a:xfrm>
            <a:off x="4661617" y="3648904"/>
            <a:ext cx="2853000" cy="3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1440"/>
              <a:buFont typeface="Montserrat"/>
              <a:buNone/>
              <a:defRPr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9" name="Google Shape;1089;g2983dab6aa7_0_766"/>
          <p:cNvSpPr txBox="1">
            <a:spLocks noGrp="1"/>
          </p:cNvSpPr>
          <p:nvPr>
            <p:ph type="body" idx="16"/>
          </p:nvPr>
        </p:nvSpPr>
        <p:spPr>
          <a:xfrm>
            <a:off x="4660191" y="4027582"/>
            <a:ext cx="2854500" cy="47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02182C"/>
              </a:buClr>
              <a:buSzPts val="1120"/>
              <a:buFont typeface="Montserrat"/>
              <a:buNone/>
              <a:defRPr sz="14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0" name="Google Shape;1090;g2983dab6aa7_0_766"/>
          <p:cNvSpPr txBox="1">
            <a:spLocks noGrp="1"/>
          </p:cNvSpPr>
          <p:nvPr>
            <p:ph type="body" idx="17"/>
          </p:nvPr>
        </p:nvSpPr>
        <p:spPr>
          <a:xfrm>
            <a:off x="4668007" y="4542422"/>
            <a:ext cx="3403500" cy="1677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880"/>
              <a:buFont typeface="Montserrat Light"/>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1" name="Google Shape;1091;g2983dab6aa7_0_766"/>
          <p:cNvSpPr/>
          <p:nvPr/>
        </p:nvSpPr>
        <p:spPr>
          <a:xfrm>
            <a:off x="0" y="973973"/>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pic>
        <p:nvPicPr>
          <p:cNvPr id="1092" name="Google Shape;1092;g2983dab6aa7_0_766"/>
          <p:cNvPicPr preferRelativeResize="0"/>
          <p:nvPr/>
        </p:nvPicPr>
        <p:blipFill rotWithShape="1">
          <a:blip r:embed="rId2">
            <a:alphaModFix/>
          </a:blip>
          <a:srcRect/>
          <a:stretch/>
        </p:blipFill>
        <p:spPr>
          <a:xfrm>
            <a:off x="248885" y="184298"/>
            <a:ext cx="287687" cy="33101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5_Diapositive de titre 10">
  <p:cSld name="46_Diapositive de titre 10">
    <p:bg>
      <p:bgPr>
        <a:solidFill>
          <a:schemeClr val="lt1"/>
        </a:solidFill>
        <a:effectLst/>
      </p:bgPr>
    </p:bg>
    <p:spTree>
      <p:nvGrpSpPr>
        <p:cNvPr id="1" name="Shape 1093"/>
        <p:cNvGrpSpPr/>
        <p:nvPr/>
      </p:nvGrpSpPr>
      <p:grpSpPr>
        <a:xfrm>
          <a:off x="0" y="0"/>
          <a:ext cx="0" cy="0"/>
          <a:chOff x="0" y="0"/>
          <a:chExt cx="0" cy="0"/>
        </a:xfrm>
      </p:grpSpPr>
      <p:sp>
        <p:nvSpPr>
          <p:cNvPr id="1094" name="Google Shape;1094;g2983dab6aa7_0_801"/>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5" name="Google Shape;1095;g2983dab6aa7_0_801"/>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096" name="Google Shape;1096;g2983dab6aa7_0_801"/>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7" name="Google Shape;1097;g2983dab6aa7_0_801"/>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8" name="Google Shape;1098;g2983dab6aa7_0_801"/>
          <p:cNvSpPr/>
          <p:nvPr/>
        </p:nvSpPr>
        <p:spPr>
          <a:xfrm>
            <a:off x="0" y="1591811"/>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sp>
        <p:nvSpPr>
          <p:cNvPr id="1099" name="Google Shape;1099;g2983dab6aa7_0_801"/>
          <p:cNvSpPr txBox="1">
            <a:spLocks noGrp="1"/>
          </p:cNvSpPr>
          <p:nvPr>
            <p:ph type="body" idx="2"/>
          </p:nvPr>
        </p:nvSpPr>
        <p:spPr>
          <a:xfrm>
            <a:off x="767046" y="1895468"/>
            <a:ext cx="2961000" cy="171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0" name="Google Shape;1100;g2983dab6aa7_0_801"/>
          <p:cNvSpPr/>
          <p:nvPr/>
        </p:nvSpPr>
        <p:spPr>
          <a:xfrm>
            <a:off x="6558328" y="1305367"/>
            <a:ext cx="4941606" cy="5500977"/>
          </a:xfrm>
          <a:custGeom>
            <a:avLst/>
            <a:gdLst/>
            <a:ahLst/>
            <a:cxnLst/>
            <a:rect l="l" t="t" r="r" b="b"/>
            <a:pathLst>
              <a:path w="765547" h="852204" extrusionOk="0">
                <a:moveTo>
                  <a:pt x="765547" y="264463"/>
                </a:moveTo>
                <a:lnTo>
                  <a:pt x="765547" y="587002"/>
                </a:lnTo>
                <a:lnTo>
                  <a:pt x="765547" y="587002"/>
                </a:lnTo>
                <a:cubicBezTo>
                  <a:pt x="765555" y="624048"/>
                  <a:pt x="745790" y="658284"/>
                  <a:pt x="713707" y="676808"/>
                </a:cubicBezTo>
                <a:lnTo>
                  <a:pt x="434613" y="837962"/>
                </a:lnTo>
                <a:cubicBezTo>
                  <a:pt x="402530" y="856459"/>
                  <a:pt x="363019" y="856459"/>
                  <a:pt x="330934" y="837962"/>
                </a:cubicBezTo>
                <a:lnTo>
                  <a:pt x="51840" y="676692"/>
                </a:lnTo>
                <a:cubicBezTo>
                  <a:pt x="19804" y="658179"/>
                  <a:pt x="51" y="624005"/>
                  <a:pt x="0" y="587002"/>
                </a:cubicBezTo>
                <a:lnTo>
                  <a:pt x="0" y="264463"/>
                </a:lnTo>
                <a:cubicBezTo>
                  <a:pt x="8" y="227429"/>
                  <a:pt x="19768" y="193212"/>
                  <a:pt x="51840" y="174695"/>
                </a:cubicBezTo>
                <a:lnTo>
                  <a:pt x="330934" y="13503"/>
                </a:lnTo>
                <a:cubicBezTo>
                  <a:pt x="363019" y="-4994"/>
                  <a:pt x="402530" y="-4994"/>
                  <a:pt x="434613" y="13503"/>
                </a:cubicBezTo>
                <a:lnTo>
                  <a:pt x="713707" y="174695"/>
                </a:lnTo>
                <a:cubicBezTo>
                  <a:pt x="745779" y="193212"/>
                  <a:pt x="765539" y="227429"/>
                  <a:pt x="765547" y="26446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175CF"/>
              </a:solidFill>
              <a:latin typeface="Calibri"/>
              <a:ea typeface="Calibri"/>
              <a:cs typeface="Calibri"/>
              <a:sym typeface="Calibri"/>
            </a:endParaRPr>
          </a:p>
        </p:txBody>
      </p:sp>
      <p:sp>
        <p:nvSpPr>
          <p:cNvPr id="1101" name="Google Shape;1101;g2983dab6aa7_0_801"/>
          <p:cNvSpPr/>
          <p:nvPr/>
        </p:nvSpPr>
        <p:spPr>
          <a:xfrm>
            <a:off x="1087273" y="3929449"/>
            <a:ext cx="9009628" cy="2927533"/>
          </a:xfrm>
          <a:custGeom>
            <a:avLst/>
            <a:gdLst/>
            <a:ahLst/>
            <a:cxnLst/>
            <a:rect l="l" t="t" r="r" b="b"/>
            <a:pathLst>
              <a:path w="3018301" h="980748" extrusionOk="0">
                <a:moveTo>
                  <a:pt x="1509154" y="0"/>
                </a:moveTo>
                <a:cubicBezTo>
                  <a:pt x="1580156" y="0"/>
                  <a:pt x="1651158" y="18344"/>
                  <a:pt x="1714793" y="55032"/>
                </a:cubicBezTo>
                <a:lnTo>
                  <a:pt x="2821932" y="694466"/>
                </a:lnTo>
                <a:cubicBezTo>
                  <a:pt x="2917352" y="749557"/>
                  <a:pt x="2985299" y="839681"/>
                  <a:pt x="3013323" y="943278"/>
                </a:cubicBezTo>
                <a:lnTo>
                  <a:pt x="3018301" y="980748"/>
                </a:lnTo>
                <a:lnTo>
                  <a:pt x="0" y="980748"/>
                </a:lnTo>
                <a:lnTo>
                  <a:pt x="4978" y="943278"/>
                </a:lnTo>
                <a:cubicBezTo>
                  <a:pt x="33002" y="839681"/>
                  <a:pt x="100949" y="749557"/>
                  <a:pt x="196369" y="694466"/>
                </a:cubicBezTo>
                <a:lnTo>
                  <a:pt x="1303508" y="55032"/>
                </a:lnTo>
                <a:cubicBezTo>
                  <a:pt x="1367147" y="18344"/>
                  <a:pt x="1438151" y="0"/>
                  <a:pt x="1509154" y="0"/>
                </a:cubicBez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2" name="Google Shape;1102;g2983dab6aa7_0_801"/>
          <p:cNvSpPr txBox="1">
            <a:spLocks noGrp="1"/>
          </p:cNvSpPr>
          <p:nvPr>
            <p:ph type="body" idx="3"/>
          </p:nvPr>
        </p:nvSpPr>
        <p:spPr>
          <a:xfrm>
            <a:off x="4627564" y="2351260"/>
            <a:ext cx="1714800" cy="133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00"/>
              <a:buFont typeface="Arial"/>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3" name="Google Shape;1103;g2983dab6aa7_0_801"/>
          <p:cNvSpPr txBox="1">
            <a:spLocks noGrp="1"/>
          </p:cNvSpPr>
          <p:nvPr>
            <p:ph type="body" idx="4"/>
          </p:nvPr>
        </p:nvSpPr>
        <p:spPr>
          <a:xfrm>
            <a:off x="4627563" y="1931776"/>
            <a:ext cx="1714800" cy="24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80"/>
              <a:buFont typeface="Montserrat"/>
              <a:buNone/>
              <a:defRPr sz="1600" b="1">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4" name="Google Shape;1104;g2983dab6aa7_0_801"/>
          <p:cNvSpPr txBox="1">
            <a:spLocks noGrp="1"/>
          </p:cNvSpPr>
          <p:nvPr>
            <p:ph type="body" idx="5"/>
          </p:nvPr>
        </p:nvSpPr>
        <p:spPr>
          <a:xfrm>
            <a:off x="8111761" y="2351260"/>
            <a:ext cx="1714800" cy="133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00"/>
              <a:buFont typeface="Arial"/>
              <a:buNone/>
              <a:defRPr sz="1000">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5" name="Google Shape;1105;g2983dab6aa7_0_801"/>
          <p:cNvSpPr txBox="1">
            <a:spLocks noGrp="1"/>
          </p:cNvSpPr>
          <p:nvPr>
            <p:ph type="body" idx="6"/>
          </p:nvPr>
        </p:nvSpPr>
        <p:spPr>
          <a:xfrm>
            <a:off x="8111760" y="1931776"/>
            <a:ext cx="1714800" cy="24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280"/>
              <a:buFont typeface="Montserrat"/>
              <a:buNone/>
              <a:defRPr sz="1600" b="1">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06" name="Google Shape;1106;g2983dab6aa7_0_801"/>
          <p:cNvPicPr preferRelativeResize="0"/>
          <p:nvPr/>
        </p:nvPicPr>
        <p:blipFill rotWithShape="1">
          <a:blip r:embed="rId3">
            <a:alphaModFix/>
          </a:blip>
          <a:srcRect/>
          <a:stretch/>
        </p:blipFill>
        <p:spPr>
          <a:xfrm>
            <a:off x="248885" y="184298"/>
            <a:ext cx="287687" cy="331012"/>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5_Diapositive de titre 11">
  <p:cSld name="46_Diapositive de titre 11">
    <p:bg>
      <p:bgPr>
        <a:solidFill>
          <a:schemeClr val="lt1"/>
        </a:solidFill>
        <a:effectLst/>
      </p:bgPr>
    </p:bg>
    <p:spTree>
      <p:nvGrpSpPr>
        <p:cNvPr id="1" name="Shape 1107"/>
        <p:cNvGrpSpPr/>
        <p:nvPr/>
      </p:nvGrpSpPr>
      <p:grpSpPr>
        <a:xfrm>
          <a:off x="0" y="0"/>
          <a:ext cx="0" cy="0"/>
          <a:chOff x="0" y="0"/>
          <a:chExt cx="0" cy="0"/>
        </a:xfrm>
      </p:grpSpPr>
      <p:sp>
        <p:nvSpPr>
          <p:cNvPr id="1108" name="Google Shape;1108;g2983dab6aa7_0_815"/>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9" name="Google Shape;1109;g2983dab6aa7_0_815"/>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110" name="Google Shape;1110;g2983dab6aa7_0_815"/>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1" name="Google Shape;1111;g2983dab6aa7_0_815"/>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2" name="Google Shape;1112;g2983dab6aa7_0_815"/>
          <p:cNvSpPr/>
          <p:nvPr/>
        </p:nvSpPr>
        <p:spPr>
          <a:xfrm>
            <a:off x="0" y="1591811"/>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sp>
        <p:nvSpPr>
          <p:cNvPr id="1113" name="Google Shape;1113;g2983dab6aa7_0_815"/>
          <p:cNvSpPr txBox="1">
            <a:spLocks noGrp="1"/>
          </p:cNvSpPr>
          <p:nvPr>
            <p:ph type="body" idx="2"/>
          </p:nvPr>
        </p:nvSpPr>
        <p:spPr>
          <a:xfrm>
            <a:off x="767046" y="1895469"/>
            <a:ext cx="4211400" cy="100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4" name="Google Shape;1114;g2983dab6aa7_0_815"/>
          <p:cNvSpPr txBox="1">
            <a:spLocks noGrp="1"/>
          </p:cNvSpPr>
          <p:nvPr>
            <p:ph type="body" idx="3"/>
          </p:nvPr>
        </p:nvSpPr>
        <p:spPr>
          <a:xfrm>
            <a:off x="766763" y="3083339"/>
            <a:ext cx="4211700" cy="2323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15" name="Google Shape;1115;g2983dab6aa7_0_815"/>
          <p:cNvPicPr preferRelativeResize="0"/>
          <p:nvPr/>
        </p:nvPicPr>
        <p:blipFill rotWithShape="1">
          <a:blip r:embed="rId2">
            <a:alphaModFix/>
          </a:blip>
          <a:srcRect/>
          <a:stretch/>
        </p:blipFill>
        <p:spPr>
          <a:xfrm>
            <a:off x="248885" y="184298"/>
            <a:ext cx="287687" cy="33101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5_Diapositive de titre 13">
  <p:cSld name="46_Diapositive de titre 13">
    <p:bg>
      <p:bgPr>
        <a:solidFill>
          <a:schemeClr val="lt1"/>
        </a:solidFill>
        <a:effectLst/>
      </p:bgPr>
    </p:bg>
    <p:spTree>
      <p:nvGrpSpPr>
        <p:cNvPr id="1" name="Shape 1116"/>
        <p:cNvGrpSpPr/>
        <p:nvPr/>
      </p:nvGrpSpPr>
      <p:grpSpPr>
        <a:xfrm>
          <a:off x="0" y="0"/>
          <a:ext cx="0" cy="0"/>
          <a:chOff x="0" y="0"/>
          <a:chExt cx="0" cy="0"/>
        </a:xfrm>
      </p:grpSpPr>
      <p:pic>
        <p:nvPicPr>
          <p:cNvPr id="1117" name="Google Shape;1117;g2983dab6aa7_0_838"/>
          <p:cNvPicPr preferRelativeResize="0"/>
          <p:nvPr/>
        </p:nvPicPr>
        <p:blipFill rotWithShape="1">
          <a:blip r:embed="rId2">
            <a:alphaModFix/>
          </a:blip>
          <a:srcRect/>
          <a:stretch/>
        </p:blipFill>
        <p:spPr>
          <a:xfrm>
            <a:off x="4581192" y="0"/>
            <a:ext cx="7610809" cy="6858000"/>
          </a:xfrm>
          <a:prstGeom prst="rect">
            <a:avLst/>
          </a:prstGeom>
          <a:noFill/>
          <a:ln>
            <a:noFill/>
          </a:ln>
        </p:spPr>
      </p:pic>
      <p:sp>
        <p:nvSpPr>
          <p:cNvPr id="1118" name="Google Shape;1118;g2983dab6aa7_0_838"/>
          <p:cNvSpPr/>
          <p:nvPr/>
        </p:nvSpPr>
        <p:spPr>
          <a:xfrm>
            <a:off x="0" y="1591811"/>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sp>
        <p:nvSpPr>
          <p:cNvPr id="1119" name="Google Shape;1119;g2983dab6aa7_0_838"/>
          <p:cNvSpPr/>
          <p:nvPr/>
        </p:nvSpPr>
        <p:spPr>
          <a:xfrm>
            <a:off x="0" y="1591811"/>
            <a:ext cx="408362" cy="1667817"/>
          </a:xfrm>
          <a:custGeom>
            <a:avLst/>
            <a:gdLst/>
            <a:ahLst/>
            <a:cxnLst/>
            <a:rect l="l" t="t" r="r" b="b"/>
            <a:pathLst>
              <a:path w="109042" h="445345" extrusionOk="0">
                <a:moveTo>
                  <a:pt x="0" y="0"/>
                </a:moveTo>
                <a:lnTo>
                  <a:pt x="71601" y="41353"/>
                </a:lnTo>
                <a:cubicBezTo>
                  <a:pt x="94765" y="54727"/>
                  <a:pt x="109036" y="79440"/>
                  <a:pt x="109042" y="106188"/>
                </a:cubicBezTo>
                <a:lnTo>
                  <a:pt x="109042" y="339139"/>
                </a:lnTo>
                <a:cubicBezTo>
                  <a:pt x="109048" y="365895"/>
                  <a:pt x="94773" y="390622"/>
                  <a:pt x="71601" y="404001"/>
                </a:cubicBezTo>
                <a:lnTo>
                  <a:pt x="0" y="44534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1175CF"/>
                </a:solidFill>
                <a:latin typeface="Calibri"/>
                <a:ea typeface="Calibri"/>
                <a:cs typeface="Calibri"/>
                <a:sym typeface="Calibri"/>
              </a:rPr>
              <a:t> </a:t>
            </a:r>
            <a:endParaRPr sz="1800" b="0" i="0" u="none" strike="noStrike" cap="none">
              <a:solidFill>
                <a:srgbClr val="1175CF"/>
              </a:solidFill>
              <a:latin typeface="Calibri"/>
              <a:ea typeface="Calibri"/>
              <a:cs typeface="Calibri"/>
              <a:sym typeface="Calibri"/>
            </a:endParaRPr>
          </a:p>
        </p:txBody>
      </p:sp>
      <p:sp>
        <p:nvSpPr>
          <p:cNvPr id="1120" name="Google Shape;1120;g2983dab6aa7_0_838"/>
          <p:cNvSpPr txBox="1">
            <a:spLocks noGrp="1"/>
          </p:cNvSpPr>
          <p:nvPr>
            <p:ph type="dt" idx="10"/>
          </p:nvPr>
        </p:nvSpPr>
        <p:spPr>
          <a:xfrm>
            <a:off x="76980" y="649773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00" b="0" i="0">
                <a:solidFill>
                  <a:schemeClr val="dk1"/>
                </a:solidFill>
                <a:latin typeface="Montserrat ExtraLight"/>
                <a:ea typeface="Montserrat ExtraLight"/>
                <a:cs typeface="Montserrat ExtraLight"/>
                <a:sym typeface="Montserrat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1" name="Google Shape;1121;g2983dab6aa7_0_838"/>
          <p:cNvSpPr txBox="1">
            <a:spLocks noGrp="1"/>
          </p:cNvSpPr>
          <p:nvPr>
            <p:ph type="sldNum" idx="12"/>
          </p:nvPr>
        </p:nvSpPr>
        <p:spPr>
          <a:xfrm>
            <a:off x="9380050" y="649773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Montserrat ExtraLight"/>
                <a:ea typeface="Montserrat ExtraLight"/>
                <a:cs typeface="Montserrat ExtraLight"/>
                <a:sym typeface="Montserrat ExtraLight"/>
              </a:defRPr>
            </a:lvl9pPr>
          </a:lstStyle>
          <a:p>
            <a:pPr marL="0" lvl="0" indent="0" algn="r" rtl="0">
              <a:spcBef>
                <a:spcPts val="0"/>
              </a:spcBef>
              <a:spcAft>
                <a:spcPts val="0"/>
              </a:spcAft>
              <a:buNone/>
            </a:pPr>
            <a:fld id="{00000000-1234-1234-1234-123412341234}" type="slidenum">
              <a:rPr lang="fr-FR"/>
              <a:t>‹#›</a:t>
            </a:fld>
            <a:endParaRPr/>
          </a:p>
        </p:txBody>
      </p:sp>
      <p:sp>
        <p:nvSpPr>
          <p:cNvPr id="1122" name="Google Shape;1122;g2983dab6aa7_0_838"/>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2400"/>
              <a:buFont typeface="Montserrat ExtraBold"/>
              <a:buNone/>
              <a:defRPr sz="2000" b="1" i="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3" name="Google Shape;1123;g2983dab6aa7_0_838"/>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800"/>
              <a:buFont typeface="Montserrat ExtraLight"/>
              <a:buNone/>
              <a:defRPr sz="1600" b="0" i="0">
                <a:solidFill>
                  <a:schemeClr val="dk1"/>
                </a:solidFill>
                <a:latin typeface="Montserrat ExtraLight"/>
                <a:ea typeface="Montserrat ExtraLight"/>
                <a:cs typeface="Montserrat ExtraLight"/>
                <a:sym typeface="Montserrat Extra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24" name="Google Shape;1124;g2983dab6aa7_0_838"/>
          <p:cNvPicPr preferRelativeResize="0"/>
          <p:nvPr/>
        </p:nvPicPr>
        <p:blipFill rotWithShape="1">
          <a:blip r:embed="rId3">
            <a:alphaModFix/>
          </a:blip>
          <a:srcRect/>
          <a:stretch/>
        </p:blipFill>
        <p:spPr>
          <a:xfrm>
            <a:off x="248885" y="184298"/>
            <a:ext cx="287687" cy="331012"/>
          </a:xfrm>
          <a:prstGeom prst="rect">
            <a:avLst/>
          </a:prstGeom>
          <a:noFill/>
          <a:ln>
            <a:noFill/>
          </a:ln>
        </p:spPr>
      </p:pic>
      <p:sp>
        <p:nvSpPr>
          <p:cNvPr id="1125" name="Google Shape;1125;g2983dab6aa7_0_838"/>
          <p:cNvSpPr txBox="1">
            <a:spLocks noGrp="1"/>
          </p:cNvSpPr>
          <p:nvPr>
            <p:ph type="body" idx="2"/>
          </p:nvPr>
        </p:nvSpPr>
        <p:spPr>
          <a:xfrm>
            <a:off x="767045" y="1895470"/>
            <a:ext cx="3013200" cy="1068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2182C"/>
              </a:buClr>
              <a:buSzPts val="2880"/>
              <a:buFont typeface="Montserrat"/>
              <a:buNone/>
              <a:defRPr sz="3600" b="1">
                <a:solidFill>
                  <a:srgbClr val="02182C"/>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6" name="Google Shape;1126;g2983dab6aa7_0_838"/>
          <p:cNvSpPr txBox="1">
            <a:spLocks noGrp="1"/>
          </p:cNvSpPr>
          <p:nvPr>
            <p:ph type="body" idx="3"/>
          </p:nvPr>
        </p:nvSpPr>
        <p:spPr>
          <a:xfrm>
            <a:off x="760875" y="3108215"/>
            <a:ext cx="3094200" cy="2344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800"/>
              <a:buFont typeface="Montserrat"/>
              <a:buNone/>
              <a:defRPr sz="1000">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7" name="Google Shape;1127;g2983dab6aa7_0_838"/>
          <p:cNvSpPr txBox="1">
            <a:spLocks noGrp="1"/>
          </p:cNvSpPr>
          <p:nvPr>
            <p:ph type="body" idx="4"/>
          </p:nvPr>
        </p:nvSpPr>
        <p:spPr>
          <a:xfrm>
            <a:off x="5354783" y="1867262"/>
            <a:ext cx="2871900" cy="366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1280"/>
              <a:buFont typeface="Montserrat"/>
              <a:buNone/>
              <a:defRPr sz="1600" b="1">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8" name="Google Shape;1128;g2983dab6aa7_0_838"/>
          <p:cNvSpPr txBox="1">
            <a:spLocks noGrp="1"/>
          </p:cNvSpPr>
          <p:nvPr>
            <p:ph type="body" idx="5"/>
          </p:nvPr>
        </p:nvSpPr>
        <p:spPr>
          <a:xfrm>
            <a:off x="5354806" y="2411936"/>
            <a:ext cx="2871900" cy="1531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800"/>
              <a:buFont typeface="Montserrat"/>
              <a:buNone/>
              <a:defRPr sz="1000">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9" name="Google Shape;1129;g2983dab6aa7_0_838"/>
          <p:cNvSpPr txBox="1">
            <a:spLocks noGrp="1"/>
          </p:cNvSpPr>
          <p:nvPr>
            <p:ph type="body" idx="6"/>
          </p:nvPr>
        </p:nvSpPr>
        <p:spPr>
          <a:xfrm>
            <a:off x="5354760" y="4079353"/>
            <a:ext cx="2871900" cy="366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1280"/>
              <a:buFont typeface="Montserrat"/>
              <a:buNone/>
              <a:defRPr sz="1600" b="1">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0" name="Google Shape;1130;g2983dab6aa7_0_838"/>
          <p:cNvSpPr txBox="1">
            <a:spLocks noGrp="1"/>
          </p:cNvSpPr>
          <p:nvPr>
            <p:ph type="body" idx="7"/>
          </p:nvPr>
        </p:nvSpPr>
        <p:spPr>
          <a:xfrm>
            <a:off x="5354783" y="4624027"/>
            <a:ext cx="2871900" cy="1531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800"/>
              <a:buFont typeface="Montserrat"/>
              <a:buNone/>
              <a:defRPr sz="1000">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1" name="Google Shape;1131;g2983dab6aa7_0_838"/>
          <p:cNvSpPr txBox="1">
            <a:spLocks noGrp="1"/>
          </p:cNvSpPr>
          <p:nvPr>
            <p:ph type="body" idx="8"/>
          </p:nvPr>
        </p:nvSpPr>
        <p:spPr>
          <a:xfrm>
            <a:off x="8981274" y="1863029"/>
            <a:ext cx="2871900" cy="366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1280"/>
              <a:buFont typeface="Montserrat"/>
              <a:buNone/>
              <a:defRPr sz="1600" b="1">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2" name="Google Shape;1132;g2983dab6aa7_0_838"/>
          <p:cNvSpPr txBox="1">
            <a:spLocks noGrp="1"/>
          </p:cNvSpPr>
          <p:nvPr>
            <p:ph type="body" idx="9"/>
          </p:nvPr>
        </p:nvSpPr>
        <p:spPr>
          <a:xfrm>
            <a:off x="8981297" y="2407703"/>
            <a:ext cx="2871900" cy="1531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800"/>
              <a:buFont typeface="Montserrat"/>
              <a:buNone/>
              <a:defRPr sz="1000">
                <a:solidFill>
                  <a:schemeClr val="accent6"/>
                </a:solidFill>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lide innova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3CAAC-EDDD-E7BB-AA9E-893E8B295C24}"/>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Google Shape;110;p37">
            <a:extLst>
              <a:ext uri="{FF2B5EF4-FFF2-40B4-BE49-F238E27FC236}">
                <a16:creationId xmlns:a16="http://schemas.microsoft.com/office/drawing/2014/main" id="{7D7A1771-796F-B66C-B0E7-BD99010D488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42304" y="171450"/>
            <a:ext cx="506585" cy="358140"/>
          </a:xfrm>
          <a:prstGeom prst="rect">
            <a:avLst/>
          </a:prstGeom>
          <a:noFill/>
          <a:ln>
            <a:noFill/>
          </a:ln>
        </p:spPr>
      </p:pic>
      <p:pic>
        <p:nvPicPr>
          <p:cNvPr id="3" name="Image 2">
            <a:extLst>
              <a:ext uri="{FF2B5EF4-FFF2-40B4-BE49-F238E27FC236}">
                <a16:creationId xmlns:a16="http://schemas.microsoft.com/office/drawing/2014/main" id="{6B9AE1F8-F740-40AC-AC58-87EEBF98D9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10694223" y="3025793"/>
            <a:ext cx="2219247" cy="776307"/>
          </a:xfrm>
          <a:prstGeom prst="rect">
            <a:avLst/>
          </a:prstGeom>
        </p:spPr>
      </p:pic>
      <p:sp>
        <p:nvSpPr>
          <p:cNvPr id="5" name="Google Shape;28;p28">
            <a:extLst>
              <a:ext uri="{FF2B5EF4-FFF2-40B4-BE49-F238E27FC236}">
                <a16:creationId xmlns:a16="http://schemas.microsoft.com/office/drawing/2014/main" id="{1E18427C-4D3A-1578-AA68-90442C2D3421}"/>
              </a:ext>
            </a:extLst>
          </p:cNvPr>
          <p:cNvSpPr txBox="1">
            <a:spLocks noGrp="1"/>
          </p:cNvSpPr>
          <p:nvPr>
            <p:ph type="subTitle" idx="1" hasCustomPrompt="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None/>
              <a:defRPr sz="1400" b="0" i="0">
                <a:solidFill>
                  <a:schemeClr val="bg1"/>
                </a:solidFill>
                <a:latin typeface="Montserrat Light" panose="00000400000000000000"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r-FR"/>
              <a:t>3. MAIN PART TITLE</a:t>
            </a:r>
          </a:p>
        </p:txBody>
      </p:sp>
      <p:sp>
        <p:nvSpPr>
          <p:cNvPr id="6" name="Google Shape;27;p28">
            <a:extLst>
              <a:ext uri="{FF2B5EF4-FFF2-40B4-BE49-F238E27FC236}">
                <a16:creationId xmlns:a16="http://schemas.microsoft.com/office/drawing/2014/main" id="{13C37CF5-32E9-FBEA-646D-02F27FA9B6E3}"/>
              </a:ext>
            </a:extLst>
          </p:cNvPr>
          <p:cNvSpPr txBox="1">
            <a:spLocks noGrp="1"/>
          </p:cNvSpPr>
          <p:nvPr>
            <p:ph type="ctrTitle" hasCustomPrompt="1"/>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bg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SLIDE TITLE</a:t>
            </a:r>
          </a:p>
        </p:txBody>
      </p:sp>
      <p:sp>
        <p:nvSpPr>
          <p:cNvPr id="7" name="Espace réservé du texte 15">
            <a:extLst>
              <a:ext uri="{FF2B5EF4-FFF2-40B4-BE49-F238E27FC236}">
                <a16:creationId xmlns:a16="http://schemas.microsoft.com/office/drawing/2014/main" id="{85B8806F-5DA1-67E8-F5B3-C4338BBD75F5}"/>
              </a:ext>
            </a:extLst>
          </p:cNvPr>
          <p:cNvSpPr>
            <a:spLocks noGrp="1"/>
          </p:cNvSpPr>
          <p:nvPr>
            <p:ph type="body" sz="quarter" idx="10" hasCustomPrompt="1"/>
          </p:nvPr>
        </p:nvSpPr>
        <p:spPr>
          <a:xfrm>
            <a:off x="7432158" y="303553"/>
            <a:ext cx="4509596" cy="541337"/>
          </a:xfrm>
        </p:spPr>
        <p:txBody>
          <a:bodyPr/>
          <a:lstStyle>
            <a:lvl1pPr marL="0" indent="0" algn="r">
              <a:buNone/>
              <a:defRPr sz="1200" b="1">
                <a:solidFill>
                  <a:schemeClr val="bg1"/>
                </a:solidFill>
                <a:latin typeface="+mj-lt"/>
              </a:defRPr>
            </a:lvl1pPr>
          </a:lstStyle>
          <a:p>
            <a:pPr lvl="0"/>
            <a:r>
              <a:rPr lang="fr-FR"/>
              <a:t>A. </a:t>
            </a:r>
            <a:r>
              <a:rPr lang="fr-FR" err="1"/>
              <a:t>sub</a:t>
            </a:r>
            <a:r>
              <a:rPr lang="fr-FR"/>
              <a:t>-part </a:t>
            </a:r>
            <a:r>
              <a:rPr lang="fr-FR" err="1"/>
              <a:t>title</a:t>
            </a:r>
            <a:endParaRPr lang="fr-FR"/>
          </a:p>
        </p:txBody>
      </p:sp>
      <p:cxnSp>
        <p:nvCxnSpPr>
          <p:cNvPr id="8" name="Connecteur droit 7">
            <a:extLst>
              <a:ext uri="{FF2B5EF4-FFF2-40B4-BE49-F238E27FC236}">
                <a16:creationId xmlns:a16="http://schemas.microsoft.com/office/drawing/2014/main" id="{61858A71-4357-F13F-DBFD-D2E84D4527B5}"/>
              </a:ext>
            </a:extLst>
          </p:cNvPr>
          <p:cNvCxnSpPr>
            <a:cxnSpLocks/>
          </p:cNvCxnSpPr>
          <p:nvPr userDrawn="1"/>
        </p:nvCxnSpPr>
        <p:spPr>
          <a:xfrm>
            <a:off x="279918" y="657922"/>
            <a:ext cx="116287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95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620AB9E-3E30-EE09-1A32-A019CA2DB6BC}"/>
              </a:ext>
            </a:extLst>
          </p:cNvPr>
          <p:cNvSpPr>
            <a:spLocks noGrp="1"/>
          </p:cNvSpPr>
          <p:nvPr>
            <p:ph type="dt" sz="half" idx="10"/>
          </p:nvPr>
        </p:nvSpPr>
        <p:spPr/>
        <p:txBody>
          <a:bodyPr/>
          <a:lstStyle/>
          <a:p>
            <a:fld id="{5694F724-874B-4482-B48C-70101DA04904}" type="datetime1">
              <a:rPr lang="fr-FR" smtClean="0"/>
              <a:t>25/09/2024</a:t>
            </a:fld>
            <a:endParaRPr lang="fr-FR"/>
          </a:p>
        </p:txBody>
      </p:sp>
      <p:sp>
        <p:nvSpPr>
          <p:cNvPr id="5" name="Espace réservé du pied de page 4">
            <a:extLst>
              <a:ext uri="{FF2B5EF4-FFF2-40B4-BE49-F238E27FC236}">
                <a16:creationId xmlns:a16="http://schemas.microsoft.com/office/drawing/2014/main" id="{B46240B6-184F-0C89-1BA4-AF35D44AB9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215D72-10B7-14FF-013D-68C58A955384}"/>
              </a:ext>
            </a:extLst>
          </p:cNvPr>
          <p:cNvSpPr>
            <a:spLocks noGrp="1"/>
          </p:cNvSpPr>
          <p:nvPr>
            <p:ph type="sldNum" sz="quarter" idx="12"/>
          </p:nvPr>
        </p:nvSpPr>
        <p:spPr/>
        <p:txBody>
          <a:bodyPr/>
          <a:lstStyle/>
          <a:p>
            <a:fld id="{50C78EB9-E676-48AC-BFCE-EDE2159C3D09}" type="slidenum">
              <a:rPr lang="fr-FR" smtClean="0"/>
              <a:t>‹#›</a:t>
            </a:fld>
            <a:endParaRPr lang="fr-FR"/>
          </a:p>
        </p:txBody>
      </p:sp>
      <p:sp>
        <p:nvSpPr>
          <p:cNvPr id="9" name="Rectangle 8">
            <a:extLst>
              <a:ext uri="{FF2B5EF4-FFF2-40B4-BE49-F238E27FC236}">
                <a16:creationId xmlns:a16="http://schemas.microsoft.com/office/drawing/2014/main" id="{2B123989-0E3E-DA0D-F532-EAC717B3D3B4}"/>
              </a:ext>
            </a:extLst>
          </p:cNvPr>
          <p:cNvSpPr/>
          <p:nvPr userDrawn="1"/>
        </p:nvSpPr>
        <p:spPr>
          <a:xfrm>
            <a:off x="0" y="0"/>
            <a:ext cx="12192000" cy="6858000"/>
          </a:xfrm>
          <a:prstGeom prst="rect">
            <a:avLst/>
          </a:prstGeom>
          <a:solidFill>
            <a:srgbClr val="0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a:extLst>
              <a:ext uri="{FF2B5EF4-FFF2-40B4-BE49-F238E27FC236}">
                <a16:creationId xmlns:a16="http://schemas.microsoft.com/office/drawing/2014/main" id="{8864C654-EC39-A6AA-B247-11673F9BD3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8885" y="184298"/>
            <a:ext cx="287689" cy="331010"/>
          </a:xfrm>
          <a:prstGeom prst="rect">
            <a:avLst/>
          </a:prstGeom>
        </p:spPr>
      </p:pic>
      <p:sp>
        <p:nvSpPr>
          <p:cNvPr id="2" name="Google Shape;28;p28">
            <a:extLst>
              <a:ext uri="{FF2B5EF4-FFF2-40B4-BE49-F238E27FC236}">
                <a16:creationId xmlns:a16="http://schemas.microsoft.com/office/drawing/2014/main" id="{039B22C9-E616-DF8A-03A3-A6B5AA8A5632}"/>
              </a:ext>
            </a:extLst>
          </p:cNvPr>
          <p:cNvSpPr txBox="1">
            <a:spLocks noGrp="1"/>
          </p:cNvSpPr>
          <p:nvPr>
            <p:ph type="subTitle" idx="1" hasCustomPrompt="1"/>
          </p:nvPr>
        </p:nvSpPr>
        <p:spPr>
          <a:xfrm>
            <a:off x="7432158" y="-13716"/>
            <a:ext cx="4541495" cy="327902"/>
          </a:xfrm>
          <a:prstGeom prst="rect">
            <a:avLst/>
          </a:prstGeom>
          <a:noFill/>
          <a:ln>
            <a:noFill/>
          </a:ln>
        </p:spPr>
        <p:txBody>
          <a:bodyPr spcFirstLastPara="1" wrap="square" lIns="91425" tIns="45700" rIns="91425" bIns="45700" anchor="t" anchorCtr="0">
            <a:noAutofit/>
          </a:bodyPr>
          <a:lstStyle>
            <a:lvl1pPr lvl="0" algn="r">
              <a:lnSpc>
                <a:spcPct val="90000"/>
              </a:lnSpc>
              <a:spcBef>
                <a:spcPts val="1000"/>
              </a:spcBef>
              <a:spcAft>
                <a:spcPts val="0"/>
              </a:spcAft>
              <a:buClr>
                <a:schemeClr val="dk1"/>
              </a:buClr>
              <a:buSzPts val="1800"/>
              <a:buNone/>
              <a:defRPr sz="1400" b="0" i="0">
                <a:solidFill>
                  <a:schemeClr val="bg1"/>
                </a:solidFill>
                <a:latin typeface="Montserrat Light" panose="00000400000000000000"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r-FR"/>
              <a:t>3. MAIN PART TITLE</a:t>
            </a:r>
          </a:p>
        </p:txBody>
      </p:sp>
      <p:sp>
        <p:nvSpPr>
          <p:cNvPr id="3" name="Google Shape;27;p28">
            <a:extLst>
              <a:ext uri="{FF2B5EF4-FFF2-40B4-BE49-F238E27FC236}">
                <a16:creationId xmlns:a16="http://schemas.microsoft.com/office/drawing/2014/main" id="{9F083C2E-581D-C0F8-B661-DAB307C61DE2}"/>
              </a:ext>
            </a:extLst>
          </p:cNvPr>
          <p:cNvSpPr txBox="1">
            <a:spLocks noGrp="1"/>
          </p:cNvSpPr>
          <p:nvPr>
            <p:ph type="ctrTitle" hasCustomPrompt="1"/>
          </p:nvPr>
        </p:nvSpPr>
        <p:spPr>
          <a:xfrm>
            <a:off x="659773" y="226831"/>
            <a:ext cx="6496737" cy="3279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ExtraBold"/>
              <a:buNone/>
              <a:defRPr sz="1400" b="1" i="0">
                <a:solidFill>
                  <a:schemeClr val="bg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SLIDE TITLE</a:t>
            </a:r>
          </a:p>
        </p:txBody>
      </p:sp>
      <p:sp>
        <p:nvSpPr>
          <p:cNvPr id="7" name="Espace réservé du texte 15">
            <a:extLst>
              <a:ext uri="{FF2B5EF4-FFF2-40B4-BE49-F238E27FC236}">
                <a16:creationId xmlns:a16="http://schemas.microsoft.com/office/drawing/2014/main" id="{FD32AA73-69F9-948F-7C5F-425D155D0B7C}"/>
              </a:ext>
            </a:extLst>
          </p:cNvPr>
          <p:cNvSpPr>
            <a:spLocks noGrp="1"/>
          </p:cNvSpPr>
          <p:nvPr>
            <p:ph type="body" sz="quarter" idx="13" hasCustomPrompt="1"/>
          </p:nvPr>
        </p:nvSpPr>
        <p:spPr>
          <a:xfrm>
            <a:off x="7432158" y="303553"/>
            <a:ext cx="4509596" cy="541337"/>
          </a:xfrm>
        </p:spPr>
        <p:txBody>
          <a:bodyPr/>
          <a:lstStyle>
            <a:lvl1pPr marL="0" indent="0" algn="r">
              <a:buNone/>
              <a:defRPr sz="1200" b="1">
                <a:solidFill>
                  <a:schemeClr val="bg1"/>
                </a:solidFill>
                <a:latin typeface="+mj-lt"/>
              </a:defRPr>
            </a:lvl1pPr>
          </a:lstStyle>
          <a:p>
            <a:pPr lvl="0"/>
            <a:r>
              <a:rPr lang="fr-FR"/>
              <a:t>A. </a:t>
            </a:r>
            <a:r>
              <a:rPr lang="fr-FR" err="1"/>
              <a:t>sub</a:t>
            </a:r>
            <a:r>
              <a:rPr lang="fr-FR"/>
              <a:t>-part </a:t>
            </a:r>
            <a:r>
              <a:rPr lang="fr-FR" err="1"/>
              <a:t>title</a:t>
            </a:r>
            <a:endParaRPr lang="fr-FR"/>
          </a:p>
        </p:txBody>
      </p:sp>
      <p:cxnSp>
        <p:nvCxnSpPr>
          <p:cNvPr id="8" name="Connecteur droit 7">
            <a:extLst>
              <a:ext uri="{FF2B5EF4-FFF2-40B4-BE49-F238E27FC236}">
                <a16:creationId xmlns:a16="http://schemas.microsoft.com/office/drawing/2014/main" id="{65158829-B345-AC5F-CC90-269160C3AA7C}"/>
              </a:ext>
            </a:extLst>
          </p:cNvPr>
          <p:cNvCxnSpPr>
            <a:cxnSpLocks/>
          </p:cNvCxnSpPr>
          <p:nvPr userDrawn="1"/>
        </p:nvCxnSpPr>
        <p:spPr>
          <a:xfrm>
            <a:off x="279918" y="657922"/>
            <a:ext cx="116287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2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6"/>
        <p:cNvGrpSpPr/>
        <p:nvPr/>
      </p:nvGrpSpPr>
      <p:grpSpPr>
        <a:xfrm>
          <a:off x="0" y="0"/>
          <a:ext cx="0" cy="0"/>
          <a:chOff x="0" y="0"/>
          <a:chExt cx="0" cy="0"/>
        </a:xfrm>
      </p:grpSpPr>
      <p:pic>
        <p:nvPicPr>
          <p:cNvPr id="57" name="Google Shape;57;p98"/>
          <p:cNvPicPr preferRelativeResize="0"/>
          <p:nvPr/>
        </p:nvPicPr>
        <p:blipFill rotWithShape="1">
          <a:blip r:embed="rId2">
            <a:alphaModFix/>
          </a:blip>
          <a:srcRect/>
          <a:stretch/>
        </p:blipFill>
        <p:spPr>
          <a:xfrm>
            <a:off x="179312" y="405110"/>
            <a:ext cx="407098" cy="468400"/>
          </a:xfrm>
          <a:prstGeom prst="rect">
            <a:avLst/>
          </a:prstGeom>
          <a:noFill/>
          <a:ln>
            <a:noFill/>
          </a:ln>
        </p:spPr>
      </p:pic>
      <p:sp>
        <p:nvSpPr>
          <p:cNvPr id="58" name="Google Shape;58;p98"/>
          <p:cNvSpPr txBox="1">
            <a:spLocks noGrp="1"/>
          </p:cNvSpPr>
          <p:nvPr>
            <p:ph type="body" idx="1"/>
          </p:nvPr>
        </p:nvSpPr>
        <p:spPr>
          <a:xfrm>
            <a:off x="769281" y="303566"/>
            <a:ext cx="11147742" cy="6714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560"/>
              <a:buFont typeface="Montserrat"/>
              <a:buNone/>
              <a:defRPr sz="3200" b="1">
                <a:latin typeface="Montserrat"/>
                <a:ea typeface="Montserrat"/>
                <a:cs typeface="Montserrat"/>
                <a:sym typeface="Montserrat"/>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8"/>
          <p:cNvSpPr>
            <a:spLocks noGrp="1"/>
          </p:cNvSpPr>
          <p:nvPr>
            <p:ph type="pic" idx="2"/>
          </p:nvPr>
        </p:nvSpPr>
        <p:spPr>
          <a:xfrm>
            <a:off x="8497956" y="204175"/>
            <a:ext cx="2942022" cy="3125434"/>
          </a:xfrm>
          <a:prstGeom prst="rect">
            <a:avLst/>
          </a:prstGeom>
          <a:noFill/>
          <a:ln>
            <a:noFill/>
          </a:ln>
        </p:spPr>
      </p:sp>
      <p:sp>
        <p:nvSpPr>
          <p:cNvPr id="60" name="Google Shape;60;p98"/>
          <p:cNvSpPr>
            <a:spLocks noGrp="1"/>
          </p:cNvSpPr>
          <p:nvPr>
            <p:ph type="pic" idx="3"/>
          </p:nvPr>
        </p:nvSpPr>
        <p:spPr>
          <a:xfrm>
            <a:off x="8497956" y="3538331"/>
            <a:ext cx="2942022" cy="3125434"/>
          </a:xfrm>
          <a:prstGeom prst="rect">
            <a:avLst/>
          </a:prstGeom>
          <a:noFill/>
          <a:ln>
            <a:noFill/>
          </a:ln>
        </p:spPr>
      </p:sp>
    </p:spTree>
    <p:extLst>
      <p:ext uri="{BB962C8B-B14F-4D97-AF65-F5344CB8AC3E}">
        <p14:creationId xmlns:p14="http://schemas.microsoft.com/office/powerpoint/2010/main" val="1738885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95" Type="http://schemas.openxmlformats.org/officeDocument/2006/relationships/slideLayout" Target="../slideLayouts/slideLayout97.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slideLayout" Target="../slideLayouts/slideLayout93.xml"/><Relationship Id="rId96" Type="http://schemas.openxmlformats.org/officeDocument/2006/relationships/slideLayout" Target="../slideLayouts/slideLayout98.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94" Type="http://schemas.openxmlformats.org/officeDocument/2006/relationships/slideLayout" Target="../slideLayouts/slideLayout96.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97" Type="http://schemas.openxmlformats.org/officeDocument/2006/relationships/theme" Target="../theme/theme2.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slideLayout" Target="../slideLayouts/slideLayout94.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56" Type="http://schemas.openxmlformats.org/officeDocument/2006/relationships/slideLayout" Target="../slideLayouts/slideLayout58.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93"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32"/>
          <p:cNvSpPr txBox="1">
            <a:spLocks noGrp="1"/>
          </p:cNvSpPr>
          <p:nvPr>
            <p:ph type="title"/>
          </p:nvPr>
        </p:nvSpPr>
        <p:spPr>
          <a:xfrm>
            <a:off x="4119032" y="365125"/>
            <a:ext cx="7234767" cy="1325563"/>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lt1"/>
              </a:buClr>
              <a:buSzPts val="2000"/>
              <a:buFont typeface="Montserrat"/>
              <a:buNone/>
              <a:defRPr sz="20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20040" algn="l" rtl="0">
              <a:lnSpc>
                <a:spcPct val="90000"/>
              </a:lnSpc>
              <a:spcBef>
                <a:spcPts val="1000"/>
              </a:spcBef>
              <a:spcAft>
                <a:spcPts val="0"/>
              </a:spcAft>
              <a:buClr>
                <a:schemeClr val="lt1"/>
              </a:buClr>
              <a:buSzPts val="1440"/>
              <a:buFont typeface="Montserrat Light"/>
              <a:buChar char="•"/>
              <a:defRPr sz="1800" b="0" i="0" u="none" strike="noStrike" cap="none">
                <a:solidFill>
                  <a:schemeClr val="lt1"/>
                </a:solidFill>
                <a:latin typeface="Montserrat Light"/>
                <a:ea typeface="Montserrat Light"/>
                <a:cs typeface="Montserrat Light"/>
                <a:sym typeface="Montserrat Light"/>
              </a:defRPr>
            </a:lvl1pPr>
            <a:lvl2pPr marL="914400" marR="0" lvl="1" indent="-342900" algn="l" rtl="0">
              <a:lnSpc>
                <a:spcPct val="90000"/>
              </a:lnSpc>
              <a:spcBef>
                <a:spcPts val="500"/>
              </a:spcBef>
              <a:spcAft>
                <a:spcPts val="0"/>
              </a:spcAft>
              <a:buClr>
                <a:srgbClr val="092450"/>
              </a:buClr>
              <a:buSzPts val="1800"/>
              <a:buFont typeface="Arial"/>
              <a:buChar char="•"/>
              <a:defRPr sz="1800" b="0" i="0" u="none" strike="noStrike" cap="none">
                <a:solidFill>
                  <a:schemeClr val="lt1"/>
                </a:solidFill>
                <a:latin typeface="Montserrat Light"/>
                <a:ea typeface="Montserrat Light"/>
                <a:cs typeface="Montserrat Light"/>
                <a:sym typeface="Montserrat Light"/>
              </a:defRPr>
            </a:lvl2pPr>
            <a:lvl3pPr marL="1371600" marR="0" lvl="2" indent="-330200" algn="l" rtl="0">
              <a:lnSpc>
                <a:spcPct val="90000"/>
              </a:lnSpc>
              <a:spcBef>
                <a:spcPts val="500"/>
              </a:spcBef>
              <a:spcAft>
                <a:spcPts val="0"/>
              </a:spcAft>
              <a:buClr>
                <a:srgbClr val="092450"/>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3pPr>
            <a:lvl4pPr marL="1828800" marR="0" lvl="3" indent="-330200" algn="l" rtl="0">
              <a:lnSpc>
                <a:spcPct val="90000"/>
              </a:lnSpc>
              <a:spcBef>
                <a:spcPts val="500"/>
              </a:spcBef>
              <a:spcAft>
                <a:spcPts val="0"/>
              </a:spcAft>
              <a:buClr>
                <a:srgbClr val="092450"/>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9pPr>
          </a:lstStyle>
          <a:p>
            <a:endParaRPr/>
          </a:p>
        </p:txBody>
      </p:sp>
      <p:sp>
        <p:nvSpPr>
          <p:cNvPr id="12" name="Google Shape;12;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131"/>
          <p:cNvSpPr txBox="1">
            <a:spLocks noGrp="1"/>
          </p:cNvSpPr>
          <p:nvPr>
            <p:ph type="title"/>
          </p:nvPr>
        </p:nvSpPr>
        <p:spPr>
          <a:xfrm>
            <a:off x="4119032" y="365125"/>
            <a:ext cx="7234767" cy="1325563"/>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2000"/>
              <a:buFont typeface="Montserrat"/>
              <a:buNone/>
              <a:defRPr sz="20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20040" algn="l" rtl="0">
              <a:lnSpc>
                <a:spcPct val="90000"/>
              </a:lnSpc>
              <a:spcBef>
                <a:spcPts val="1000"/>
              </a:spcBef>
              <a:spcAft>
                <a:spcPts val="0"/>
              </a:spcAft>
              <a:buClr>
                <a:schemeClr val="dk1"/>
              </a:buClr>
              <a:buSzPts val="1440"/>
              <a:buFont typeface="Montserrat Light"/>
              <a:buChar char="•"/>
              <a:defRPr sz="18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500"/>
              </a:spcBef>
              <a:spcAft>
                <a:spcPts val="0"/>
              </a:spcAft>
              <a:buClr>
                <a:srgbClr val="5F6064"/>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30200" algn="l" rtl="0">
              <a:lnSpc>
                <a:spcPct val="90000"/>
              </a:lnSpc>
              <a:spcBef>
                <a:spcPts val="500"/>
              </a:spcBef>
              <a:spcAft>
                <a:spcPts val="0"/>
              </a:spcAft>
              <a:buClr>
                <a:srgbClr val="5F6064"/>
              </a:buClr>
              <a:buSzPts val="1600"/>
              <a:buFont typeface="Montserrat Light"/>
              <a:buChar char="­"/>
              <a:defRPr sz="1600" b="0" i="0" u="none" strike="noStrike" cap="none">
                <a:solidFill>
                  <a:schemeClr val="dk1"/>
                </a:solidFill>
                <a:latin typeface="Montserrat Light"/>
                <a:ea typeface="Montserrat Light"/>
                <a:cs typeface="Montserrat Light"/>
                <a:sym typeface="Montserrat Light"/>
              </a:defRPr>
            </a:lvl3pPr>
            <a:lvl4pPr marL="1828800" marR="0" lvl="3" indent="-330200" algn="l" rtl="0">
              <a:lnSpc>
                <a:spcPct val="90000"/>
              </a:lnSpc>
              <a:spcBef>
                <a:spcPts val="500"/>
              </a:spcBef>
              <a:spcAft>
                <a:spcPts val="0"/>
              </a:spcAft>
              <a:buClr>
                <a:srgbClr val="5F6064"/>
              </a:buClr>
              <a:buSzPts val="1600"/>
              <a:buFont typeface="Montserrat Light"/>
              <a:buChar char="-"/>
              <a:defRPr sz="16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31" name="Google Shape;31;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B"/>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B"/>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7" r:id="rId51"/>
    <p:sldLayoutId id="2147483708" r:id="rId52"/>
    <p:sldLayoutId id="2147483709" r:id="rId53"/>
    <p:sldLayoutId id="2147483710" r:id="rId54"/>
    <p:sldLayoutId id="2147483711" r:id="rId55"/>
    <p:sldLayoutId id="2147483712" r:id="rId56"/>
    <p:sldLayoutId id="2147483713" r:id="rId57"/>
    <p:sldLayoutId id="2147483714" r:id="rId58"/>
    <p:sldLayoutId id="2147483715" r:id="rId59"/>
    <p:sldLayoutId id="2147483716" r:id="rId60"/>
    <p:sldLayoutId id="2147483717" r:id="rId61"/>
    <p:sldLayoutId id="2147483718" r:id="rId62"/>
    <p:sldLayoutId id="2147483719" r:id="rId63"/>
    <p:sldLayoutId id="2147483720" r:id="rId64"/>
    <p:sldLayoutId id="2147483721" r:id="rId65"/>
    <p:sldLayoutId id="2147483722" r:id="rId66"/>
    <p:sldLayoutId id="2147483723" r:id="rId67"/>
    <p:sldLayoutId id="2147483724" r:id="rId68"/>
    <p:sldLayoutId id="2147483725" r:id="rId69"/>
    <p:sldLayoutId id="2147483726" r:id="rId70"/>
    <p:sldLayoutId id="2147483727" r:id="rId71"/>
    <p:sldLayoutId id="2147483728" r:id="rId72"/>
    <p:sldLayoutId id="2147483729" r:id="rId73"/>
    <p:sldLayoutId id="2147483730" r:id="rId74"/>
    <p:sldLayoutId id="2147483731" r:id="rId75"/>
    <p:sldLayoutId id="2147483732" r:id="rId76"/>
    <p:sldLayoutId id="2147483733" r:id="rId77"/>
    <p:sldLayoutId id="2147483734" r:id="rId78"/>
    <p:sldLayoutId id="2147483735" r:id="rId79"/>
    <p:sldLayoutId id="2147483736" r:id="rId80"/>
    <p:sldLayoutId id="2147483737" r:id="rId81"/>
    <p:sldLayoutId id="2147483738" r:id="rId82"/>
    <p:sldLayoutId id="2147483739" r:id="rId83"/>
    <p:sldLayoutId id="2147483740" r:id="rId84"/>
    <p:sldLayoutId id="2147483741" r:id="rId85"/>
    <p:sldLayoutId id="2147483742" r:id="rId86"/>
    <p:sldLayoutId id="2147483743" r:id="rId87"/>
    <p:sldLayoutId id="2147483744" r:id="rId88"/>
    <p:sldLayoutId id="2147483745" r:id="rId89"/>
    <p:sldLayoutId id="2147483746" r:id="rId90"/>
    <p:sldLayoutId id="2147483747" r:id="rId91"/>
    <p:sldLayoutId id="2147483748" r:id="rId92"/>
    <p:sldLayoutId id="2147483749" r:id="rId93"/>
    <p:sldLayoutId id="2147483932" r:id="rId94"/>
    <p:sldLayoutId id="2147483935" r:id="rId95"/>
    <p:sldLayoutId id="2147483936" r:id="rId9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svg"/><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38"/>
          <p:cNvSpPr txBox="1">
            <a:spLocks noGrp="1"/>
          </p:cNvSpPr>
          <p:nvPr>
            <p:ph type="title"/>
          </p:nvPr>
        </p:nvSpPr>
        <p:spPr>
          <a:xfrm>
            <a:off x="5712542" y="4613240"/>
            <a:ext cx="6054755" cy="117193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ct val="122222"/>
              <a:buNone/>
            </a:pPr>
            <a:r>
              <a:rPr lang="fr-FR" sz="3200" dirty="0" err="1"/>
              <a:t>Liefde</a:t>
            </a:r>
            <a:r>
              <a:rPr lang="fr-FR" sz="3200" dirty="0"/>
              <a:t> </a:t>
            </a:r>
            <a:r>
              <a:rPr lang="fr-FR" sz="3200" dirty="0" err="1"/>
              <a:t>is</a:t>
            </a:r>
            <a:r>
              <a:rPr lang="fr-FR" sz="3200" dirty="0"/>
              <a:t> </a:t>
            </a:r>
            <a:r>
              <a:rPr lang="fr-FR" sz="3200" dirty="0" err="1"/>
              <a:t>leuk</a:t>
            </a:r>
            <a:r>
              <a:rPr lang="fr-FR" sz="3200" dirty="0"/>
              <a:t> maar </a:t>
            </a:r>
            <a:r>
              <a:rPr lang="fr-FR" sz="3200" dirty="0" err="1"/>
              <a:t>moet</a:t>
            </a:r>
            <a:r>
              <a:rPr lang="fr-FR" sz="3200" dirty="0"/>
              <a:t> </a:t>
            </a:r>
            <a:r>
              <a:rPr lang="fr-FR" sz="3200" dirty="0" err="1"/>
              <a:t>wel</a:t>
            </a:r>
            <a:r>
              <a:rPr lang="fr-FR" sz="3200" dirty="0"/>
              <a:t> </a:t>
            </a:r>
            <a:r>
              <a:rPr lang="fr-FR" sz="3200" dirty="0" err="1"/>
              <a:t>betaalbaar</a:t>
            </a:r>
            <a:r>
              <a:rPr lang="fr-FR" sz="3200" dirty="0"/>
              <a:t> </a:t>
            </a:r>
            <a:r>
              <a:rPr lang="fr-FR" sz="3200" dirty="0" err="1"/>
              <a:t>blijven</a:t>
            </a:r>
            <a:endParaRPr sz="3200" dirty="0"/>
          </a:p>
        </p:txBody>
      </p:sp>
      <p:sp>
        <p:nvSpPr>
          <p:cNvPr id="3150" name="Google Shape;3150;p38"/>
          <p:cNvSpPr txBox="1">
            <a:spLocks noGrp="1"/>
          </p:cNvSpPr>
          <p:nvPr>
            <p:ph type="subTitle" idx="1"/>
          </p:nvPr>
        </p:nvSpPr>
        <p:spPr>
          <a:xfrm>
            <a:off x="6723901" y="5802182"/>
            <a:ext cx="5043397" cy="337361"/>
          </a:xfrm>
          <a:prstGeom prst="rect">
            <a:avLst/>
          </a:prstGeom>
          <a:noFill/>
          <a:ln>
            <a:noFill/>
          </a:ln>
        </p:spPr>
        <p:txBody>
          <a:bodyPr spcFirstLastPara="1" wrap="square" lIns="91425" tIns="45700" rIns="91425" bIns="45700" anchor="t" anchorCtr="0">
            <a:noAutofit/>
          </a:bodyPr>
          <a:lstStyle/>
          <a:p>
            <a:pPr marL="457200" lvl="0" indent="-457200" algn="r" rtl="0">
              <a:lnSpc>
                <a:spcPct val="90000"/>
              </a:lnSpc>
              <a:spcBef>
                <a:spcPts val="1000"/>
              </a:spcBef>
              <a:spcAft>
                <a:spcPts val="0"/>
              </a:spcAft>
              <a:buClr>
                <a:schemeClr val="dk1"/>
              </a:buClr>
              <a:buSzPts val="1800"/>
              <a:buFont typeface="Montserrat ExtraLight"/>
              <a:buNone/>
            </a:pPr>
            <a:r>
              <a:rPr lang="fr-FR" dirty="0"/>
              <a:t>Business Case </a:t>
            </a:r>
            <a:r>
              <a:rPr lang="fr-FR" dirty="0" err="1"/>
              <a:t>voor</a:t>
            </a:r>
            <a:r>
              <a:rPr lang="fr-FR" dirty="0"/>
              <a:t> Open Source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g2983dab6aa7_0_1453"/>
          <p:cNvSpPr txBox="1"/>
          <p:nvPr/>
        </p:nvSpPr>
        <p:spPr>
          <a:xfrm>
            <a:off x="4377600" y="1349245"/>
            <a:ext cx="7814400"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nl-NL" sz="3067" b="0" i="0" u="none" strike="noStrike" cap="none" dirty="0">
                <a:solidFill>
                  <a:schemeClr val="lt1"/>
                </a:solidFill>
                <a:latin typeface="Montserrat Medium"/>
                <a:ea typeface="Montserrat Medium"/>
                <a:cs typeface="Montserrat Medium"/>
                <a:sym typeface="Montserrat Medium"/>
              </a:rPr>
              <a:t>Risico’s tegen veranderen</a:t>
            </a:r>
            <a:endParaRPr sz="3067" b="0" i="0" u="none" strike="noStrike" cap="none" dirty="0">
              <a:solidFill>
                <a:schemeClr val="lt1"/>
              </a:solidFill>
              <a:latin typeface="Montserrat Medium"/>
              <a:ea typeface="Montserrat Medium"/>
              <a:cs typeface="Montserrat Medium"/>
              <a:sym typeface="Montserrat Medium"/>
            </a:endParaRPr>
          </a:p>
          <a:p>
            <a:pPr marL="491046" marR="0" lvl="0" indent="-457200" algn="l" rtl="0">
              <a:lnSpc>
                <a:spcPct val="150000"/>
              </a:lnSpc>
              <a:spcBef>
                <a:spcPts val="0"/>
              </a:spcBef>
              <a:spcAft>
                <a:spcPts val="0"/>
              </a:spcAft>
              <a:buClr>
                <a:schemeClr val="lt1"/>
              </a:buClr>
              <a:buSzPts val="3067"/>
              <a:buBlip>
                <a:blip r:embed="rId3"/>
              </a:buBlip>
            </a:pPr>
            <a:r>
              <a:rPr lang="nl-NL" sz="2500" b="0" i="0" u="none" strike="noStrike" cap="none" dirty="0">
                <a:solidFill>
                  <a:schemeClr val="lt1"/>
                </a:solidFill>
                <a:latin typeface="Montserrat"/>
                <a:ea typeface="Montserrat"/>
                <a:cs typeface="Montserrat"/>
                <a:sym typeface="Montserrat"/>
              </a:rPr>
              <a:t>Niet genoeg functionaliteit</a:t>
            </a:r>
          </a:p>
          <a:p>
            <a:pPr marL="491046" marR="0" lvl="0" indent="-457200" algn="l" rtl="0">
              <a:lnSpc>
                <a:spcPct val="150000"/>
              </a:lnSpc>
              <a:spcBef>
                <a:spcPts val="0"/>
              </a:spcBef>
              <a:spcAft>
                <a:spcPts val="0"/>
              </a:spcAft>
              <a:buClr>
                <a:schemeClr val="lt1"/>
              </a:buClr>
              <a:buSzPts val="3067"/>
              <a:buBlip>
                <a:blip r:embed="rId3"/>
              </a:buBlip>
            </a:pPr>
            <a:r>
              <a:rPr lang="nl-NL" sz="2500" dirty="0">
                <a:solidFill>
                  <a:schemeClr val="lt1"/>
                </a:solidFill>
                <a:latin typeface="Montserrat"/>
                <a:ea typeface="Montserrat"/>
                <a:cs typeface="Montserrat"/>
                <a:sym typeface="Montserrat"/>
              </a:rPr>
              <a:t>Niet veilig genoeg</a:t>
            </a:r>
          </a:p>
          <a:p>
            <a:pPr marL="491046" marR="0" lvl="0" indent="-457200" algn="l" rtl="0">
              <a:lnSpc>
                <a:spcPct val="150000"/>
              </a:lnSpc>
              <a:spcBef>
                <a:spcPts val="0"/>
              </a:spcBef>
              <a:spcAft>
                <a:spcPts val="0"/>
              </a:spcAft>
              <a:buClr>
                <a:schemeClr val="lt1"/>
              </a:buClr>
              <a:buSzPts val="3067"/>
              <a:buBlip>
                <a:blip r:embed="rId3"/>
              </a:buBlip>
            </a:pPr>
            <a:r>
              <a:rPr lang="nl-NL" sz="2500" b="0" i="0" u="none" strike="noStrike" cap="none" dirty="0">
                <a:solidFill>
                  <a:schemeClr val="lt1"/>
                </a:solidFill>
                <a:latin typeface="Montserrat"/>
                <a:ea typeface="Montserrat"/>
                <a:cs typeface="Montserrat"/>
                <a:sym typeface="Montserrat"/>
              </a:rPr>
              <a:t>Vraagt andere kennis</a:t>
            </a:r>
          </a:p>
          <a:p>
            <a:pPr marL="491046" marR="0" lvl="0" indent="-457200" algn="l" rtl="0">
              <a:lnSpc>
                <a:spcPct val="150000"/>
              </a:lnSpc>
              <a:spcBef>
                <a:spcPts val="0"/>
              </a:spcBef>
              <a:spcAft>
                <a:spcPts val="0"/>
              </a:spcAft>
              <a:buClr>
                <a:schemeClr val="lt1"/>
              </a:buClr>
              <a:buSzPts val="3067"/>
              <a:buBlip>
                <a:blip r:embed="rId3"/>
              </a:buBlip>
            </a:pPr>
            <a:r>
              <a:rPr lang="nl-NL" sz="2500" dirty="0">
                <a:solidFill>
                  <a:schemeClr val="lt1"/>
                </a:solidFill>
                <a:latin typeface="Montserrat"/>
                <a:ea typeface="Montserrat"/>
                <a:cs typeface="Montserrat"/>
                <a:sym typeface="Montserrat"/>
              </a:rPr>
              <a:t>Vraagt een andere attitude</a:t>
            </a:r>
            <a:endParaRPr lang="en-NL" sz="2500" b="0" i="0" u="none" strike="noStrike" cap="none" dirty="0">
              <a:solidFill>
                <a:schemeClr val="lt1"/>
              </a:solidFill>
              <a:latin typeface="Montserrat"/>
              <a:ea typeface="Montserrat"/>
              <a:cs typeface="Montserrat"/>
              <a:sym typeface="Montserrat"/>
            </a:endParaRPr>
          </a:p>
        </p:txBody>
      </p:sp>
      <p:sp>
        <p:nvSpPr>
          <p:cNvPr id="3333" name="Google Shape;3333;g2983dab6aa7_0_1453"/>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334" name="Google Shape;3334;g2983dab6aa7_0_1453"/>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r>
              <a:rPr lang="en-US" dirty="0"/>
              <a:t>De </a:t>
            </a:r>
            <a:r>
              <a:rPr lang="en-US" dirty="0" err="1"/>
              <a:t>leeuwen</a:t>
            </a:r>
            <a:r>
              <a:rPr lang="en-US" dirty="0"/>
              <a:t> </a:t>
            </a:r>
            <a:r>
              <a:rPr lang="en-US" dirty="0" err="1"/>
              <a:t>en</a:t>
            </a:r>
            <a:r>
              <a:rPr lang="en-US" dirty="0"/>
              <a:t> </a:t>
            </a:r>
            <a:r>
              <a:rPr lang="en-US" dirty="0" err="1"/>
              <a:t>beren</a:t>
            </a:r>
            <a:r>
              <a:rPr lang="en-US" dirty="0"/>
              <a:t> op de </a:t>
            </a:r>
            <a:r>
              <a:rPr lang="en-US" dirty="0" err="1"/>
              <a:t>weg</a:t>
            </a:r>
            <a:endParaRPr dirty="0"/>
          </a:p>
        </p:txBody>
      </p:sp>
      <p:pic>
        <p:nvPicPr>
          <p:cNvPr id="2" name="Picture 1">
            <a:extLst>
              <a:ext uri="{FF2B5EF4-FFF2-40B4-BE49-F238E27FC236}">
                <a16:creationId xmlns:a16="http://schemas.microsoft.com/office/drawing/2014/main" id="{304E9637-95C0-FCB4-0FB4-FC4A55057FB4}"/>
              </a:ext>
            </a:extLst>
          </p:cNvPr>
          <p:cNvPicPr>
            <a:picLocks noChangeAspect="1"/>
          </p:cNvPicPr>
          <p:nvPr/>
        </p:nvPicPr>
        <p:blipFill>
          <a:blip r:embed="rId4"/>
          <a:stretch>
            <a:fillRect/>
          </a:stretch>
        </p:blipFill>
        <p:spPr>
          <a:xfrm>
            <a:off x="4587737" y="4655158"/>
            <a:ext cx="2857500" cy="1905000"/>
          </a:xfrm>
          <a:prstGeom prst="rect">
            <a:avLst/>
          </a:prstGeom>
        </p:spPr>
      </p:pic>
      <p:pic>
        <p:nvPicPr>
          <p:cNvPr id="3" name="Picture 2">
            <a:extLst>
              <a:ext uri="{FF2B5EF4-FFF2-40B4-BE49-F238E27FC236}">
                <a16:creationId xmlns:a16="http://schemas.microsoft.com/office/drawing/2014/main" id="{0AC397A0-5F6B-FF00-0C96-44AFA0B3E33A}"/>
              </a:ext>
            </a:extLst>
          </p:cNvPr>
          <p:cNvPicPr>
            <a:picLocks noChangeAspect="1"/>
          </p:cNvPicPr>
          <p:nvPr/>
        </p:nvPicPr>
        <p:blipFill>
          <a:blip r:embed="rId5"/>
          <a:stretch>
            <a:fillRect/>
          </a:stretch>
        </p:blipFill>
        <p:spPr>
          <a:xfrm>
            <a:off x="7776376" y="4627695"/>
            <a:ext cx="3010023" cy="19324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g2983dab6aa7_0_1453"/>
          <p:cNvSpPr txBox="1"/>
          <p:nvPr/>
        </p:nvSpPr>
        <p:spPr>
          <a:xfrm>
            <a:off x="4353745" y="736995"/>
            <a:ext cx="5865857"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en-US" sz="3067" b="0" i="0" u="none" strike="noStrike" cap="none" dirty="0">
                <a:solidFill>
                  <a:schemeClr val="lt1"/>
                </a:solidFill>
                <a:latin typeface="Montserrat Medium"/>
                <a:ea typeface="Montserrat Medium"/>
                <a:cs typeface="Montserrat Medium"/>
                <a:sym typeface="Montserrat Medium"/>
              </a:rPr>
              <a:t>Risico’s </a:t>
            </a:r>
            <a:r>
              <a:rPr lang="en-US" sz="3067" b="0" i="0" u="none" strike="noStrike" cap="none" dirty="0" err="1">
                <a:solidFill>
                  <a:schemeClr val="lt1"/>
                </a:solidFill>
                <a:latin typeface="Montserrat Medium"/>
                <a:ea typeface="Montserrat Medium"/>
                <a:cs typeface="Montserrat Medium"/>
                <a:sym typeface="Montserrat Medium"/>
              </a:rPr>
              <a:t>als</a:t>
            </a:r>
            <a:r>
              <a:rPr lang="en-US" sz="3067" b="0" i="0" u="none" strike="noStrike" cap="none" dirty="0">
                <a:solidFill>
                  <a:schemeClr val="lt1"/>
                </a:solidFill>
                <a:latin typeface="Montserrat Medium"/>
                <a:ea typeface="Montserrat Medium"/>
                <a:cs typeface="Montserrat Medium"/>
                <a:sym typeface="Montserrat Medium"/>
              </a:rPr>
              <a:t> je </a:t>
            </a:r>
            <a:r>
              <a:rPr lang="en-US" sz="3067" b="0" i="0" u="none" strike="noStrike" cap="none" dirty="0" err="1">
                <a:solidFill>
                  <a:schemeClr val="lt1"/>
                </a:solidFill>
                <a:latin typeface="Montserrat Medium"/>
                <a:ea typeface="Montserrat Medium"/>
                <a:cs typeface="Montserrat Medium"/>
                <a:sym typeface="Montserrat Medium"/>
              </a:rPr>
              <a:t>niks</a:t>
            </a:r>
            <a:r>
              <a:rPr lang="en-US" sz="3067" b="0" i="0" u="none" strike="noStrike" cap="none" dirty="0">
                <a:solidFill>
                  <a:schemeClr val="lt1"/>
                </a:solidFill>
                <a:latin typeface="Montserrat Medium"/>
                <a:ea typeface="Montserrat Medium"/>
                <a:cs typeface="Montserrat Medium"/>
                <a:sym typeface="Montserrat Medium"/>
              </a:rPr>
              <a:t> </a:t>
            </a:r>
            <a:r>
              <a:rPr lang="en-US" sz="3067" b="0" i="0" u="none" strike="noStrike" cap="none" dirty="0" err="1">
                <a:solidFill>
                  <a:schemeClr val="lt1"/>
                </a:solidFill>
                <a:latin typeface="Montserrat Medium"/>
                <a:ea typeface="Montserrat Medium"/>
                <a:cs typeface="Montserrat Medium"/>
                <a:sym typeface="Montserrat Medium"/>
              </a:rPr>
              <a:t>doet</a:t>
            </a:r>
            <a:endParaRPr sz="3067" b="0" i="0" u="none" strike="noStrike" cap="none" dirty="0">
              <a:solidFill>
                <a:schemeClr val="lt1"/>
              </a:solidFill>
              <a:latin typeface="Montserrat Medium"/>
              <a:ea typeface="Montserrat Medium"/>
              <a:cs typeface="Montserrat Medium"/>
              <a:sym typeface="Montserrat Medium"/>
            </a:endParaRP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Je kunt niet bij je data als jij dat wilt</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Je zit met handen en voeten gebonden</a:t>
            </a: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Open standaarden</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Rechtmatigheid</a:t>
            </a: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Controle over de kosten</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Veiligheid (!)</a:t>
            </a: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Compliance</a:t>
            </a:r>
            <a:endParaRPr lang="en-NL" sz="1800" b="0" i="0" u="none" strike="noStrike" cap="none" dirty="0">
              <a:solidFill>
                <a:schemeClr val="lt1"/>
              </a:solidFill>
              <a:latin typeface="Montserrat"/>
              <a:ea typeface="Montserrat"/>
              <a:cs typeface="Montserrat"/>
              <a:sym typeface="Montserrat"/>
            </a:endParaRPr>
          </a:p>
        </p:txBody>
      </p:sp>
      <p:sp>
        <p:nvSpPr>
          <p:cNvPr id="3333" name="Google Shape;3333;g2983dab6aa7_0_1453"/>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334" name="Google Shape;3334;g2983dab6aa7_0_1453"/>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r>
              <a:rPr lang="en-US" dirty="0" err="1"/>
              <a:t>Roestig</a:t>
            </a:r>
            <a:r>
              <a:rPr lang="en-US" dirty="0"/>
              <a:t> </a:t>
            </a:r>
            <a:r>
              <a:rPr lang="en-US" dirty="0" err="1"/>
              <a:t>en</a:t>
            </a:r>
            <a:r>
              <a:rPr lang="en-US" dirty="0"/>
              <a:t> </a:t>
            </a:r>
            <a:r>
              <a:rPr lang="en-US" dirty="0" err="1"/>
              <a:t>klem</a:t>
            </a:r>
            <a:endParaRPr dirty="0"/>
          </a:p>
        </p:txBody>
      </p:sp>
      <p:pic>
        <p:nvPicPr>
          <p:cNvPr id="2" name="Picture 1">
            <a:extLst>
              <a:ext uri="{FF2B5EF4-FFF2-40B4-BE49-F238E27FC236}">
                <a16:creationId xmlns:a16="http://schemas.microsoft.com/office/drawing/2014/main" id="{FB427E8F-6368-78BD-77B8-8B12EEB7D65D}"/>
              </a:ext>
            </a:extLst>
          </p:cNvPr>
          <p:cNvPicPr>
            <a:picLocks noChangeAspect="1"/>
          </p:cNvPicPr>
          <p:nvPr/>
        </p:nvPicPr>
        <p:blipFill>
          <a:blip r:embed="rId4"/>
          <a:stretch>
            <a:fillRect/>
          </a:stretch>
        </p:blipFill>
        <p:spPr>
          <a:xfrm>
            <a:off x="4716407" y="4694641"/>
            <a:ext cx="2759185" cy="1835077"/>
          </a:xfrm>
          <a:prstGeom prst="rect">
            <a:avLst/>
          </a:prstGeom>
        </p:spPr>
      </p:pic>
      <p:pic>
        <p:nvPicPr>
          <p:cNvPr id="3" name="Picture 2">
            <a:extLst>
              <a:ext uri="{FF2B5EF4-FFF2-40B4-BE49-F238E27FC236}">
                <a16:creationId xmlns:a16="http://schemas.microsoft.com/office/drawing/2014/main" id="{38C13D96-B2BA-AEFF-588D-EAF5EB4556FF}"/>
              </a:ext>
            </a:extLst>
          </p:cNvPr>
          <p:cNvPicPr>
            <a:picLocks noChangeAspect="1"/>
          </p:cNvPicPr>
          <p:nvPr/>
        </p:nvPicPr>
        <p:blipFill>
          <a:blip r:embed="rId5"/>
          <a:stretch>
            <a:fillRect/>
          </a:stretch>
        </p:blipFill>
        <p:spPr>
          <a:xfrm>
            <a:off x="7903597" y="4671798"/>
            <a:ext cx="2759185" cy="1857919"/>
          </a:xfrm>
          <a:prstGeom prst="rect">
            <a:avLst/>
          </a:prstGeom>
        </p:spPr>
      </p:pic>
    </p:spTree>
    <p:extLst>
      <p:ext uri="{BB962C8B-B14F-4D97-AF65-F5344CB8AC3E}">
        <p14:creationId xmlns:p14="http://schemas.microsoft.com/office/powerpoint/2010/main" val="3141213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g2983dab6aa7_0_1425"/>
          <p:cNvSpPr txBox="1">
            <a:spLocks noGrp="1"/>
          </p:cNvSpPr>
          <p:nvPr>
            <p:ph type="title"/>
          </p:nvPr>
        </p:nvSpPr>
        <p:spPr>
          <a:xfrm>
            <a:off x="-21225" y="2489225"/>
            <a:ext cx="12192000" cy="217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6000"/>
              <a:buFont typeface="Montserrat ExtraBold"/>
              <a:buNone/>
            </a:pPr>
            <a:r>
              <a:rPr lang="nl-NL" sz="5100" dirty="0">
                <a:latin typeface="Montserrat Light"/>
                <a:ea typeface="Montserrat Light"/>
                <a:cs typeface="Montserrat Light"/>
                <a:sym typeface="Montserrat Light"/>
              </a:rPr>
              <a:t>Waarom </a:t>
            </a:r>
            <a:r>
              <a:rPr lang="nl-NL" sz="5100" b="1" u="sng" dirty="0">
                <a:latin typeface="Montserrat Light"/>
                <a:ea typeface="Montserrat Light"/>
                <a:cs typeface="Montserrat Light"/>
                <a:sym typeface="Montserrat Light"/>
              </a:rPr>
              <a:t>nu</a:t>
            </a:r>
            <a:r>
              <a:rPr lang="nl-NL" sz="5100" b="1" dirty="0">
                <a:latin typeface="Montserrat Light"/>
                <a:ea typeface="Montserrat Light"/>
                <a:cs typeface="Montserrat Light"/>
                <a:sym typeface="Montserrat Light"/>
              </a:rPr>
              <a:t>?</a:t>
            </a:r>
            <a:endParaRPr sz="5100" dirty="0">
              <a:latin typeface="Montserrat Light"/>
              <a:ea typeface="Montserrat Light"/>
              <a:cs typeface="Montserrat Light"/>
              <a:sym typeface="Montserrat Light"/>
            </a:endParaRPr>
          </a:p>
        </p:txBody>
      </p:sp>
    </p:spTree>
    <p:extLst>
      <p:ext uri="{BB962C8B-B14F-4D97-AF65-F5344CB8AC3E}">
        <p14:creationId xmlns:p14="http://schemas.microsoft.com/office/powerpoint/2010/main" val="304187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9" name="Rectangle 18">
            <a:extLst>
              <a:ext uri="{FF2B5EF4-FFF2-40B4-BE49-F238E27FC236}">
                <a16:creationId xmlns:a16="http://schemas.microsoft.com/office/drawing/2014/main" id="{071FA687-61FD-4979-4B66-B16F41E67A6B}"/>
              </a:ext>
            </a:extLst>
          </p:cNvPr>
          <p:cNvSpPr>
            <a:spLocks noGrp="1" noRot="1" noMove="1" noResize="1" noEditPoints="1" noAdjustHandles="1" noChangeArrowheads="1" noChangeShapeType="1"/>
          </p:cNvSpPr>
          <p:nvPr/>
        </p:nvSpPr>
        <p:spPr>
          <a:xfrm>
            <a:off x="3173241" y="1885440"/>
            <a:ext cx="9017567" cy="4972560"/>
          </a:xfrm>
          <a:prstGeom prst="rect">
            <a:avLst/>
          </a:prstGeom>
          <a:pattFill prst="lgGrid">
            <a:fgClr>
              <a:schemeClr val="tx1">
                <a:lumMod val="90000"/>
                <a:lumOff val="10000"/>
              </a:schemeClr>
            </a:fgClr>
            <a:bgClr>
              <a:schemeClr val="tx1"/>
            </a:bgClr>
          </a:patt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Montserrat"/>
              <a:ea typeface="+mn-ea"/>
              <a:cs typeface="+mn-cs"/>
              <a:sym typeface="Arial"/>
            </a:endParaRPr>
          </a:p>
        </p:txBody>
      </p:sp>
      <p:pic>
        <p:nvPicPr>
          <p:cNvPr id="55" name="Image 54">
            <a:extLst>
              <a:ext uri="{FF2B5EF4-FFF2-40B4-BE49-F238E27FC236}">
                <a16:creationId xmlns:a16="http://schemas.microsoft.com/office/drawing/2014/main" id="{7650AB1A-7D7A-1E12-B87E-6E6BA6B73F0D}"/>
              </a:ext>
            </a:extLst>
          </p:cNvPr>
          <p:cNvPicPr>
            <a:picLocks noGrp="1" noRot="1" noChangeAspect="1" noMove="1" noResize="1" noEditPoints="1" noAdjustHandles="1" noChangeArrowheads="1" noChangeShapeType="1" noCrop="1"/>
          </p:cNvPicPr>
          <p:nvPr/>
        </p:nvPicPr>
        <p:blipFill rotWithShape="1">
          <a:blip r:embed="rId3" cstate="screen">
            <a:alphaModFix amt="70000"/>
            <a:extLst>
              <a:ext uri="{28A0092B-C50C-407E-A947-70E740481C1C}">
                <a14:useLocalDpi xmlns:a14="http://schemas.microsoft.com/office/drawing/2010/main"/>
              </a:ext>
            </a:extLst>
          </a:blip>
          <a:srcRect l="28890" r="24778"/>
          <a:stretch/>
        </p:blipFill>
        <p:spPr>
          <a:xfrm>
            <a:off x="1191" y="661389"/>
            <a:ext cx="2285764" cy="6196603"/>
          </a:xfrm>
          <a:prstGeom prst="rect">
            <a:avLst/>
          </a:prstGeom>
        </p:spPr>
      </p:pic>
      <p:pic>
        <p:nvPicPr>
          <p:cNvPr id="58" name="Image 57">
            <a:extLst>
              <a:ext uri="{FF2B5EF4-FFF2-40B4-BE49-F238E27FC236}">
                <a16:creationId xmlns:a16="http://schemas.microsoft.com/office/drawing/2014/main" id="{B2F0FF4A-BDDA-AC4D-1E30-7840F387E492}"/>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8758" r="8987"/>
          <a:stretch/>
        </p:blipFill>
        <p:spPr>
          <a:xfrm>
            <a:off x="798245" y="1502459"/>
            <a:ext cx="2874600" cy="4397761"/>
          </a:xfrm>
          <a:prstGeom prst="rect">
            <a:avLst/>
          </a:prstGeom>
        </p:spPr>
      </p:pic>
      <p:sp>
        <p:nvSpPr>
          <p:cNvPr id="18" name="Rectangle 17">
            <a:extLst>
              <a:ext uri="{FF2B5EF4-FFF2-40B4-BE49-F238E27FC236}">
                <a16:creationId xmlns:a16="http://schemas.microsoft.com/office/drawing/2014/main" id="{3ED7401D-3E8E-DA55-8E30-E3CAB1477AB8}"/>
              </a:ext>
            </a:extLst>
          </p:cNvPr>
          <p:cNvSpPr>
            <a:spLocks/>
          </p:cNvSpPr>
          <p:nvPr/>
        </p:nvSpPr>
        <p:spPr>
          <a:xfrm>
            <a:off x="2085205" y="5994946"/>
            <a:ext cx="6737466" cy="57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1" indent="0" algn="l" defTabSz="914400" rtl="0" eaLnBrk="1" fontAlgn="auto" latinLnBrk="0" hangingPunct="1">
              <a:lnSpc>
                <a:spcPct val="100000"/>
              </a:lnSpc>
              <a:spcBef>
                <a:spcPts val="0"/>
              </a:spcBef>
              <a:spcAft>
                <a:spcPts val="0"/>
              </a:spcAft>
              <a:buClr>
                <a:srgbClr val="FFFFFF"/>
              </a:buClr>
              <a:buSzPct val="130000"/>
              <a:buFont typeface="Arial"/>
              <a:buNone/>
              <a:tabLst/>
              <a:defRPr/>
            </a:pPr>
            <a:endParaRPr kumimoji="0" lang="en-US" sz="1100" b="0" i="0" u="none" strike="noStrike" kern="0" cap="none" spc="0" normalizeH="0" baseline="0" noProof="0">
              <a:ln>
                <a:noFill/>
              </a:ln>
              <a:solidFill>
                <a:srgbClr val="FFFFFF"/>
              </a:solidFill>
              <a:effectLst/>
              <a:uLnTx/>
              <a:uFillTx/>
              <a:latin typeface="Montserrat Bold" panose="00000800000000000000" pitchFamily="2" charset="0"/>
              <a:ea typeface="+mn-lt"/>
              <a:cs typeface="Calibri" panose="020F0502020204030204"/>
              <a:sym typeface="Arial"/>
            </a:endParaRPr>
          </a:p>
          <a:p>
            <a:pPr marL="0" marR="0" lvl="1" indent="0" algn="l" defTabSz="914400" rtl="0" eaLnBrk="1" fontAlgn="auto" latinLnBrk="0" hangingPunct="1">
              <a:lnSpc>
                <a:spcPct val="100000"/>
              </a:lnSpc>
              <a:spcBef>
                <a:spcPts val="0"/>
              </a:spcBef>
              <a:spcAft>
                <a:spcPts val="0"/>
              </a:spcAft>
              <a:buClr>
                <a:srgbClr val="FFFFFF"/>
              </a:buClr>
              <a:buSzPct val="130000"/>
              <a:buFont typeface="Arial"/>
              <a:buNone/>
              <a:tabLst/>
              <a:defRPr/>
            </a:pPr>
            <a:endParaRPr kumimoji="0" lang="en-US" sz="1100" b="0" i="0" u="none" strike="noStrike" kern="0" cap="none" spc="0" normalizeH="0" baseline="0" noProof="0">
              <a:ln>
                <a:noFill/>
              </a:ln>
              <a:solidFill>
                <a:srgbClr val="FFFFFF"/>
              </a:solidFill>
              <a:effectLst/>
              <a:uLnTx/>
              <a:uFillTx/>
              <a:latin typeface="Montserrat Bold" panose="00000800000000000000" pitchFamily="2" charset="0"/>
              <a:ea typeface="+mn-lt"/>
              <a:cs typeface="Calibri" panose="020F0502020204030204"/>
              <a:sym typeface="Arial"/>
            </a:endParaRPr>
          </a:p>
        </p:txBody>
      </p:sp>
      <p:grpSp>
        <p:nvGrpSpPr>
          <p:cNvPr id="68" name="Groupe 67">
            <a:extLst>
              <a:ext uri="{FF2B5EF4-FFF2-40B4-BE49-F238E27FC236}">
                <a16:creationId xmlns:a16="http://schemas.microsoft.com/office/drawing/2014/main" id="{89EE3DDE-5A33-D18C-8B9A-0546B180450F}"/>
              </a:ext>
            </a:extLst>
          </p:cNvPr>
          <p:cNvGrpSpPr/>
          <p:nvPr/>
        </p:nvGrpSpPr>
        <p:grpSpPr>
          <a:xfrm>
            <a:off x="4536322" y="1367054"/>
            <a:ext cx="6436428" cy="3892345"/>
            <a:chOff x="4536322" y="1431639"/>
            <a:chExt cx="6436428" cy="3892345"/>
          </a:xfrm>
        </p:grpSpPr>
        <p:sp>
          <p:nvSpPr>
            <p:cNvPr id="2" name="Subtitle 2">
              <a:extLst>
                <a:ext uri="{FF2B5EF4-FFF2-40B4-BE49-F238E27FC236}">
                  <a16:creationId xmlns:a16="http://schemas.microsoft.com/office/drawing/2014/main" id="{D1B2629D-A4B3-D07D-44DA-2E3AB1303D28}"/>
                </a:ext>
              </a:extLst>
            </p:cNvPr>
            <p:cNvSpPr txBox="1">
              <a:spLocks/>
            </p:cNvSpPr>
            <p:nvPr/>
          </p:nvSpPr>
          <p:spPr>
            <a:xfrm>
              <a:off x="4952885" y="1431639"/>
              <a:ext cx="4924539" cy="388255"/>
            </a:xfrm>
            <a:prstGeom prst="rect">
              <a:avLst/>
            </a:prstGeom>
            <a:noFill/>
            <a:ln>
              <a:noFill/>
            </a:ln>
          </p:spPr>
          <p:txBody>
            <a:bodyPr spcFirstLastPara="1" vert="horz" wrap="square" lIns="91425" tIns="45700" rIns="91425" bIns="45700" rtlCol="0" anchor="t" anchorCtr="0">
              <a:noAutofit/>
            </a:bodyPr>
            <a:lstStyle>
              <a:lvl1pPr marL="457200" lvl="0" indent="-457200" algn="l" defTabSz="914400" rtl="0" eaLnBrk="1" latinLnBrk="0" hangingPunct="1">
                <a:lnSpc>
                  <a:spcPct val="90000"/>
                </a:lnSpc>
                <a:spcBef>
                  <a:spcPts val="1000"/>
                </a:spcBef>
                <a:spcAft>
                  <a:spcPts val="0"/>
                </a:spcAft>
                <a:buClr>
                  <a:schemeClr val="dk1"/>
                </a:buClr>
                <a:buSzPts val="1800"/>
                <a:buFontTx/>
                <a:buNone/>
                <a:defRPr sz="1600" b="0" i="0" kern="1200">
                  <a:solidFill>
                    <a:schemeClr val="dk1"/>
                  </a:solidFill>
                  <a:latin typeface="Montserrat ExtraLight" pitchFamily="2" charset="77"/>
                  <a:ea typeface="+mn-ea"/>
                  <a:cs typeface="+mn-cs"/>
                </a:defRPr>
              </a:lvl1pPr>
              <a:lvl2pPr marL="685800" lvl="1" indent="-228600" algn="ctr" defTabSz="914400" rtl="0" eaLnBrk="1" latinLnBrk="0" hangingPunct="1">
                <a:lnSpc>
                  <a:spcPct val="90000"/>
                </a:lnSpc>
                <a:spcBef>
                  <a:spcPts val="500"/>
                </a:spcBef>
                <a:spcAft>
                  <a:spcPts val="0"/>
                </a:spcAft>
                <a:buClr>
                  <a:schemeClr val="dk1"/>
                </a:buClr>
                <a:buSzPts val="2000"/>
                <a:buFont typeface="Arial" panose="020B0604020202020204" pitchFamily="34" charset="0"/>
                <a:buNone/>
                <a:defRPr sz="2000" kern="1200">
                  <a:solidFill>
                    <a:schemeClr val="tx1"/>
                  </a:solidFill>
                  <a:latin typeface="Montserrat Light" panose="00000400000000000000" pitchFamily="2" charset="0"/>
                  <a:ea typeface="+mn-ea"/>
                  <a:cs typeface="+mn-cs"/>
                </a:defRPr>
              </a:lvl2pPr>
              <a:lvl3pPr marL="1143000" lvl="2" indent="-228600" algn="ctr" defTabSz="914400" rtl="0" eaLnBrk="1" latinLnBrk="0" hangingPunct="1">
                <a:lnSpc>
                  <a:spcPct val="90000"/>
                </a:lnSpc>
                <a:spcBef>
                  <a:spcPts val="500"/>
                </a:spcBef>
                <a:spcAft>
                  <a:spcPts val="0"/>
                </a:spcAft>
                <a:buClr>
                  <a:schemeClr val="dk1"/>
                </a:buClr>
                <a:buSzPts val="1800"/>
                <a:buFont typeface="Montserrat Light" panose="00000400000000000000" pitchFamily="2" charset="0"/>
                <a:buNone/>
                <a:defRPr sz="1800" kern="1200">
                  <a:solidFill>
                    <a:schemeClr val="tx1"/>
                  </a:solidFill>
                  <a:latin typeface="Montserrat Light" panose="00000400000000000000" pitchFamily="2" charset="0"/>
                  <a:ea typeface="+mn-ea"/>
                  <a:cs typeface="+mn-cs"/>
                </a:defRPr>
              </a:lvl3pPr>
              <a:lvl4pPr marL="1600200" lvl="3" indent="-228600" algn="ctr" defTabSz="914400" rtl="0" eaLnBrk="1" latinLnBrk="0" hangingPunct="1">
                <a:lnSpc>
                  <a:spcPct val="90000"/>
                </a:lnSpc>
                <a:spcBef>
                  <a:spcPts val="500"/>
                </a:spcBef>
                <a:spcAft>
                  <a:spcPts val="0"/>
                </a:spcAft>
                <a:buClr>
                  <a:schemeClr val="dk1"/>
                </a:buClr>
                <a:buSzPts val="1600"/>
                <a:buFont typeface="Montserrat Light" panose="00000400000000000000" pitchFamily="2" charset="0"/>
                <a:buNone/>
                <a:defRPr sz="1600" kern="1200">
                  <a:solidFill>
                    <a:schemeClr val="tx1"/>
                  </a:solidFill>
                  <a:latin typeface="Montserrat Light" panose="00000400000000000000" pitchFamily="2" charset="0"/>
                  <a:ea typeface="+mn-ea"/>
                  <a:cs typeface="+mn-cs"/>
                </a:defRPr>
              </a:lvl4pPr>
              <a:lvl5pPr marL="2057400" lvl="4"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ontserrat Light" panose="00000400000000000000" pitchFamily="2" charset="0"/>
                  <a:ea typeface="+mn-ea"/>
                  <a:cs typeface="+mn-cs"/>
                </a:defRPr>
              </a:lvl5pPr>
              <a:lvl6pPr marL="2514600" lvl="5"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112B"/>
                </a:buClr>
                <a:buSzPts val="1800"/>
                <a:buFontTx/>
                <a:buNone/>
                <a:tabLst/>
                <a:defRPr/>
              </a:pPr>
              <a:r>
                <a:rPr kumimoji="0" lang="en-US" sz="2000" b="1" i="0" u="none" strike="noStrike" kern="1200" cap="none" spc="0" normalizeH="0" baseline="0" noProof="0" dirty="0">
                  <a:ln>
                    <a:noFill/>
                  </a:ln>
                  <a:solidFill>
                    <a:srgbClr val="FFFFFF"/>
                  </a:solidFill>
                  <a:effectLst/>
                  <a:uLnTx/>
                  <a:uFillTx/>
                  <a:latin typeface="Montserrat ExtraBold"/>
                  <a:ea typeface="+mn-ea"/>
                  <a:cs typeface="+mn-cs"/>
                  <a:sym typeface="Arial"/>
                </a:rPr>
                <a:t>WAAROM NU?</a:t>
              </a:r>
              <a:endParaRPr kumimoji="0" lang="fr-FR" sz="2000" b="1" i="0" u="none" strike="noStrike" kern="1200" cap="none" spc="0" normalizeH="0" baseline="0" noProof="0" dirty="0">
                <a:ln>
                  <a:noFill/>
                </a:ln>
                <a:solidFill>
                  <a:srgbClr val="FFFFFF"/>
                </a:solidFill>
                <a:effectLst/>
                <a:uLnTx/>
                <a:uFillTx/>
                <a:latin typeface="Montserrat ExtraBold"/>
                <a:ea typeface="+mn-ea"/>
                <a:cs typeface="+mn-cs"/>
                <a:sym typeface="Arial"/>
              </a:endParaRPr>
            </a:p>
          </p:txBody>
        </p:sp>
        <p:sp>
          <p:nvSpPr>
            <p:cNvPr id="4" name="Title 1">
              <a:extLst>
                <a:ext uri="{FF2B5EF4-FFF2-40B4-BE49-F238E27FC236}">
                  <a16:creationId xmlns:a16="http://schemas.microsoft.com/office/drawing/2014/main" id="{B0CE58E1-BC30-C1F9-A809-8B416FCBFA25}"/>
                </a:ext>
              </a:extLst>
            </p:cNvPr>
            <p:cNvSpPr txBox="1">
              <a:spLocks/>
            </p:cNvSpPr>
            <p:nvPr/>
          </p:nvSpPr>
          <p:spPr>
            <a:xfrm>
              <a:off x="5494670" y="2126202"/>
              <a:ext cx="4995530" cy="1201623"/>
            </a:xfrm>
            <a:prstGeom prst="rect">
              <a:avLst/>
            </a:prstGeom>
            <a:noFill/>
            <a:ln>
              <a:noFill/>
            </a:ln>
          </p:spPr>
          <p:txBody>
            <a:bodyPr spcFirstLastPara="1" vert="horz" wrap="square" lIns="91425" tIns="45700" rIns="91425" bIns="45700" rtlCol="0" anchor="t" anchorCtr="0">
              <a:noAutofit/>
            </a:bodyPr>
            <a:lstStyle>
              <a:lvl1pPr lvl="0" algn="r" defTabSz="914400" rtl="0" eaLnBrk="1" latinLnBrk="0" hangingPunct="1">
                <a:lnSpc>
                  <a:spcPct val="90000"/>
                </a:lnSpc>
                <a:spcBef>
                  <a:spcPts val="0"/>
                </a:spcBef>
                <a:spcAft>
                  <a:spcPts val="0"/>
                </a:spcAft>
                <a:buClr>
                  <a:schemeClr val="dk1"/>
                </a:buClr>
                <a:buSzPts val="2400"/>
                <a:buFont typeface="Montserrat ExtraBold"/>
                <a:buNone/>
                <a:defRPr sz="2000" b="1" i="0" kern="1200">
                  <a:solidFill>
                    <a:schemeClr val="dk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FFFFFF"/>
                </a:buClr>
                <a:buSzPct val="120000"/>
                <a:buFont typeface="Montserrat ExtraBold"/>
                <a:buNone/>
                <a:tabLst/>
                <a:defRPr/>
              </a:pPr>
              <a:r>
                <a:rPr lang="en-US" sz="1800" dirty="0" err="1">
                  <a:solidFill>
                    <a:srgbClr val="FFFFFF"/>
                  </a:solidFill>
                </a:rPr>
                <a:t>Organisaties</a:t>
              </a:r>
              <a:r>
                <a:rPr lang="en-US" sz="1800" dirty="0">
                  <a:solidFill>
                    <a:srgbClr val="FFFFFF"/>
                  </a:solidFill>
                </a:rPr>
                <a:t> </a:t>
              </a:r>
              <a:r>
                <a:rPr lang="en-US" sz="1800" dirty="0" err="1">
                  <a:solidFill>
                    <a:srgbClr val="FFFFFF"/>
                  </a:solidFill>
                </a:rPr>
                <a:t>gaan</a:t>
              </a:r>
              <a:r>
                <a:rPr lang="en-US" sz="1800" dirty="0">
                  <a:solidFill>
                    <a:srgbClr val="FFFFFF"/>
                  </a:solidFill>
                </a:rPr>
                <a:t> </a:t>
              </a:r>
              <a:r>
                <a:rPr lang="en-US" sz="1800" dirty="0" err="1">
                  <a:solidFill>
                    <a:srgbClr val="FFFFFF"/>
                  </a:solidFill>
                </a:rPr>
                <a:t>bezig</a:t>
              </a:r>
              <a:r>
                <a:rPr lang="en-US" sz="1800" dirty="0">
                  <a:solidFill>
                    <a:srgbClr val="FFFFFF"/>
                  </a:solidFill>
                </a:rPr>
                <a:t> met </a:t>
              </a:r>
              <a:r>
                <a:rPr lang="en-US" sz="1800" dirty="0" err="1">
                  <a:solidFill>
                    <a:srgbClr val="FFFFFF"/>
                  </a:solidFill>
                </a:rPr>
                <a:t>digitale</a:t>
              </a:r>
              <a:r>
                <a:rPr lang="en-US" sz="1800" dirty="0">
                  <a:solidFill>
                    <a:srgbClr val="FFFFFF"/>
                  </a:solidFill>
                </a:rPr>
                <a:t> </a:t>
              </a:r>
              <a:r>
                <a:rPr lang="en-US" sz="1800" dirty="0" err="1">
                  <a:solidFill>
                    <a:srgbClr val="FFFFFF"/>
                  </a:solidFill>
                </a:rPr>
                <a:t>transformatie</a:t>
              </a:r>
              <a:endPar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endParaRPr>
            </a:p>
          </p:txBody>
        </p:sp>
        <p:sp>
          <p:nvSpPr>
            <p:cNvPr id="62" name="Title 1">
              <a:extLst>
                <a:ext uri="{FF2B5EF4-FFF2-40B4-BE49-F238E27FC236}">
                  <a16:creationId xmlns:a16="http://schemas.microsoft.com/office/drawing/2014/main" id="{644E9739-3881-7C83-62A1-D3884772BEA3}"/>
                </a:ext>
              </a:extLst>
            </p:cNvPr>
            <p:cNvSpPr txBox="1">
              <a:spLocks/>
            </p:cNvSpPr>
            <p:nvPr/>
          </p:nvSpPr>
          <p:spPr>
            <a:xfrm>
              <a:off x="5453938" y="4122361"/>
              <a:ext cx="5518812" cy="1201623"/>
            </a:xfrm>
            <a:prstGeom prst="rect">
              <a:avLst/>
            </a:prstGeom>
            <a:noFill/>
            <a:ln>
              <a:noFill/>
            </a:ln>
          </p:spPr>
          <p:txBody>
            <a:bodyPr spcFirstLastPara="1" vert="horz" wrap="square" lIns="91425" tIns="45700" rIns="91425" bIns="45700" rtlCol="0" anchor="t" anchorCtr="0">
              <a:noAutofit/>
            </a:bodyPr>
            <a:lstStyle>
              <a:lvl1pPr lvl="0" algn="r" defTabSz="914400" rtl="0" eaLnBrk="1" latinLnBrk="0" hangingPunct="1">
                <a:lnSpc>
                  <a:spcPct val="90000"/>
                </a:lnSpc>
                <a:spcBef>
                  <a:spcPts val="0"/>
                </a:spcBef>
                <a:spcAft>
                  <a:spcPts val="0"/>
                </a:spcAft>
                <a:buClr>
                  <a:schemeClr val="dk1"/>
                </a:buClr>
                <a:buSzPts val="2400"/>
                <a:buFont typeface="Montserrat ExtraBold"/>
                <a:buNone/>
                <a:defRPr sz="2000" b="1" i="0" kern="1200">
                  <a:solidFill>
                    <a:schemeClr val="dk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FFFFFF"/>
                </a:buClr>
                <a:buSzPct val="120000"/>
                <a:buFont typeface="Montserrat ExtraBold"/>
                <a:buNone/>
                <a:tabLst/>
                <a:defRPr/>
              </a:pPr>
              <a:r>
                <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rPr>
                <a:t>Vendor lock-in achter </a:t>
              </a:r>
              <a:r>
                <a:rPr kumimoji="0" lang="en-US" sz="1800" b="1" i="0" u="none" strike="noStrike" kern="1200" cap="none" spc="0" normalizeH="0" baseline="0" noProof="0" dirty="0" err="1">
                  <a:ln>
                    <a:noFill/>
                  </a:ln>
                  <a:solidFill>
                    <a:srgbClr val="FFFFFF"/>
                  </a:solidFill>
                  <a:effectLst/>
                  <a:uLnTx/>
                  <a:uFillTx/>
                  <a:latin typeface="Montserrat" pitchFamily="2" charset="77"/>
                  <a:sym typeface="Montserrat ExtraBold"/>
                </a:rPr>
                <a:t>zich</a:t>
              </a:r>
              <a:r>
                <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rPr>
                <a:t> laten</a:t>
              </a:r>
            </a:p>
            <a:p>
              <a:pPr marL="266700" marR="0" lvl="0" indent="-266700" algn="l" defTabSz="914400" rtl="0" eaLnBrk="1" fontAlgn="auto" latinLnBrk="0" hangingPunct="1">
                <a:lnSpc>
                  <a:spcPct val="100000"/>
                </a:lnSpc>
                <a:spcBef>
                  <a:spcPts val="0"/>
                </a:spcBef>
                <a:spcAft>
                  <a:spcPts val="0"/>
                </a:spcAft>
                <a:buClr>
                  <a:srgbClr val="FFFFFF"/>
                </a:buClr>
                <a:buSzPct val="120000"/>
                <a:buFont typeface="Montserrat ExtraBold"/>
                <a:buBlip>
                  <a:blip r:embed="rId4">
                    <a:extLst>
                      <a:ext uri="{96DAC541-7B7A-43D3-8B79-37D633B846F1}">
                        <asvg:svgBlip xmlns:asvg="http://schemas.microsoft.com/office/drawing/2016/SVG/main" r:embed="rId5"/>
                      </a:ext>
                    </a:extLst>
                  </a:blip>
                </a:buBlip>
                <a:tabLst/>
                <a:defRPr/>
              </a:pPr>
              <a:endParaRPr kumimoji="0" lang="en-US" sz="1200" b="1" i="0" u="none" strike="noStrike" kern="1200" cap="none" spc="0" normalizeH="0" baseline="0" noProof="0" dirty="0">
                <a:ln>
                  <a:noFill/>
                </a:ln>
                <a:solidFill>
                  <a:srgbClr val="FFFFFF"/>
                </a:solidFill>
                <a:effectLst/>
                <a:uLnTx/>
                <a:uFillTx/>
                <a:latin typeface="Montserrat" pitchFamily="2" charset="77"/>
                <a:sym typeface="Montserrat ExtraBold"/>
              </a:endParaRPr>
            </a:p>
          </p:txBody>
        </p:sp>
        <p:sp>
          <p:nvSpPr>
            <p:cNvPr id="64" name="Espace réservé du texte 2">
              <a:extLst>
                <a:ext uri="{FF2B5EF4-FFF2-40B4-BE49-F238E27FC236}">
                  <a16:creationId xmlns:a16="http://schemas.microsoft.com/office/drawing/2014/main" id="{64F35D83-FC58-0666-7C45-AF235855280B}"/>
                </a:ext>
              </a:extLst>
            </p:cNvPr>
            <p:cNvSpPr txBox="1">
              <a:spLocks/>
            </p:cNvSpPr>
            <p:nvPr/>
          </p:nvSpPr>
          <p:spPr>
            <a:xfrm>
              <a:off x="4536322" y="2005282"/>
              <a:ext cx="1316080" cy="602731"/>
            </a:xfrm>
            <a:prstGeom prst="rect">
              <a:avLst/>
            </a:prstGeom>
          </p:spPr>
          <p:txBody>
            <a:bodyPr/>
            <a:lstStyle>
              <a:lvl1pPr marL="457200" indent="-457200" algn="l" defTabSz="914400" rtl="0" eaLnBrk="1" latinLnBrk="0" hangingPunct="1">
                <a:lnSpc>
                  <a:spcPct val="90000"/>
                </a:lnSpc>
                <a:spcBef>
                  <a:spcPts val="1000"/>
                </a:spcBef>
                <a:buSzPct val="80000"/>
                <a:buFontTx/>
                <a:buBlip>
                  <a:blip r:embed="rId6">
                    <a:extLst>
                      <a:ext uri="{96DAC541-7B7A-43D3-8B79-37D633B846F1}">
                        <asvg:svgBlip xmlns:asvg="http://schemas.microsoft.com/office/drawing/2016/SVG/main" r:embed="rId7"/>
                      </a:ext>
                    </a:extLst>
                  </a:blip>
                </a:buBlip>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chemeClr val="tx2">
                    <a:lumMod val="50000"/>
                  </a:schemeClr>
                </a:buClr>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Tx/>
                <a:buNone/>
                <a:tabLst/>
                <a:defRPr/>
              </a:pPr>
              <a:r>
                <a:rPr kumimoji="0" lang="fr-FR" sz="4000" b="0" i="0" u="none" strike="noStrike" kern="1200" cap="none" spc="300" normalizeH="0" baseline="0" noProof="0">
                  <a:ln w="15875">
                    <a:noFill/>
                  </a:ln>
                  <a:solidFill>
                    <a:srgbClr val="FFFFFF"/>
                  </a:solidFill>
                  <a:effectLst/>
                  <a:uLnTx/>
                  <a:uFillTx/>
                  <a:latin typeface="Montserrat ExtraBold" panose="00000900000000000000" pitchFamily="2" charset="0"/>
                  <a:ea typeface="+mn-ea"/>
                  <a:cs typeface="+mn-cs"/>
                  <a:sym typeface="Arial"/>
                </a:rPr>
                <a:t>1</a:t>
              </a:r>
              <a:endParaRPr kumimoji="0" lang="fr-FR" sz="2800" b="0" i="0" u="none" strike="noStrike" kern="1200" cap="none" spc="300" normalizeH="0" baseline="0" noProof="0">
                <a:ln w="15875">
                  <a:noFill/>
                </a:ln>
                <a:solidFill>
                  <a:srgbClr val="FFFFFF"/>
                </a:solidFill>
                <a:effectLst/>
                <a:uLnTx/>
                <a:uFillTx/>
                <a:latin typeface="Montserrat ExtraBold" panose="00000900000000000000" pitchFamily="2" charset="0"/>
                <a:ea typeface="+mn-ea"/>
                <a:cs typeface="+mn-cs"/>
                <a:sym typeface="Arial"/>
              </a:endParaRPr>
            </a:p>
          </p:txBody>
        </p:sp>
        <p:sp>
          <p:nvSpPr>
            <p:cNvPr id="65" name="Espace réservé du texte 2">
              <a:extLst>
                <a:ext uri="{FF2B5EF4-FFF2-40B4-BE49-F238E27FC236}">
                  <a16:creationId xmlns:a16="http://schemas.microsoft.com/office/drawing/2014/main" id="{BED79939-6469-79B2-B981-904980E84BF3}"/>
                </a:ext>
              </a:extLst>
            </p:cNvPr>
            <p:cNvSpPr txBox="1">
              <a:spLocks/>
            </p:cNvSpPr>
            <p:nvPr/>
          </p:nvSpPr>
          <p:spPr>
            <a:xfrm>
              <a:off x="4567876" y="2935878"/>
              <a:ext cx="1316080" cy="602731"/>
            </a:xfrm>
            <a:prstGeom prst="rect">
              <a:avLst/>
            </a:prstGeom>
          </p:spPr>
          <p:txBody>
            <a:bodyPr/>
            <a:lstStyle>
              <a:lvl1pPr marL="457200" indent="-457200" algn="l" defTabSz="914400" rtl="0" eaLnBrk="1" latinLnBrk="0" hangingPunct="1">
                <a:lnSpc>
                  <a:spcPct val="90000"/>
                </a:lnSpc>
                <a:spcBef>
                  <a:spcPts val="1000"/>
                </a:spcBef>
                <a:buSzPct val="80000"/>
                <a:buFontTx/>
                <a:buBlip>
                  <a:blip r:embed="rId6">
                    <a:extLst>
                      <a:ext uri="{96DAC541-7B7A-43D3-8B79-37D633B846F1}">
                        <asvg:svgBlip xmlns:asvg="http://schemas.microsoft.com/office/drawing/2016/SVG/main" r:embed="rId7"/>
                      </a:ext>
                    </a:extLst>
                  </a:blip>
                </a:buBlip>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chemeClr val="tx2">
                    <a:lumMod val="50000"/>
                  </a:schemeClr>
                </a:buClr>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Tx/>
                <a:buNone/>
                <a:tabLst/>
                <a:defRPr/>
              </a:pPr>
              <a:r>
                <a:rPr kumimoji="0" lang="fr-FR" sz="40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rPr>
                <a:t>2</a:t>
              </a:r>
              <a:endParaRPr kumimoji="0" lang="fr-FR" sz="28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endParaRPr>
            </a:p>
          </p:txBody>
        </p:sp>
        <p:sp>
          <p:nvSpPr>
            <p:cNvPr id="66" name="Espace réservé du texte 2">
              <a:extLst>
                <a:ext uri="{FF2B5EF4-FFF2-40B4-BE49-F238E27FC236}">
                  <a16:creationId xmlns:a16="http://schemas.microsoft.com/office/drawing/2014/main" id="{A6406E7C-584E-8368-A923-C711AFE25CF1}"/>
                </a:ext>
              </a:extLst>
            </p:cNvPr>
            <p:cNvSpPr txBox="1">
              <a:spLocks/>
            </p:cNvSpPr>
            <p:nvPr/>
          </p:nvSpPr>
          <p:spPr>
            <a:xfrm>
              <a:off x="4567876" y="3942452"/>
              <a:ext cx="1316080" cy="602731"/>
            </a:xfrm>
            <a:prstGeom prst="rect">
              <a:avLst/>
            </a:prstGeom>
          </p:spPr>
          <p:txBody>
            <a:bodyPr/>
            <a:lstStyle>
              <a:lvl1pPr marL="457200" indent="-457200" algn="l" defTabSz="914400" rtl="0" eaLnBrk="1" latinLnBrk="0" hangingPunct="1">
                <a:lnSpc>
                  <a:spcPct val="90000"/>
                </a:lnSpc>
                <a:spcBef>
                  <a:spcPts val="1000"/>
                </a:spcBef>
                <a:buSzPct val="80000"/>
                <a:buFontTx/>
                <a:buBlip>
                  <a:blip r:embed="rId6">
                    <a:extLst>
                      <a:ext uri="{96DAC541-7B7A-43D3-8B79-37D633B846F1}">
                        <asvg:svgBlip xmlns:asvg="http://schemas.microsoft.com/office/drawing/2016/SVG/main" r:embed="rId7"/>
                      </a:ext>
                    </a:extLst>
                  </a:blip>
                </a:buBlip>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chemeClr val="tx2">
                    <a:lumMod val="50000"/>
                  </a:schemeClr>
                </a:buClr>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Tx/>
                <a:buNone/>
                <a:tabLst/>
                <a:defRPr/>
              </a:pPr>
              <a:r>
                <a:rPr kumimoji="0" lang="fr-FR" sz="40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rPr>
                <a:t>3</a:t>
              </a:r>
              <a:endParaRPr kumimoji="0" lang="fr-FR" sz="28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endParaRPr>
            </a:p>
          </p:txBody>
        </p:sp>
        <p:sp>
          <p:nvSpPr>
            <p:cNvPr id="67" name="Espace réservé du texte 2">
              <a:extLst>
                <a:ext uri="{FF2B5EF4-FFF2-40B4-BE49-F238E27FC236}">
                  <a16:creationId xmlns:a16="http://schemas.microsoft.com/office/drawing/2014/main" id="{F5BD7243-0772-C20A-2F9E-5AFD369231DA}"/>
                </a:ext>
              </a:extLst>
            </p:cNvPr>
            <p:cNvSpPr txBox="1">
              <a:spLocks/>
            </p:cNvSpPr>
            <p:nvPr/>
          </p:nvSpPr>
          <p:spPr>
            <a:xfrm>
              <a:off x="8067132" y="2750161"/>
              <a:ext cx="1260960" cy="602731"/>
            </a:xfrm>
            <a:prstGeom prst="rect">
              <a:avLst/>
            </a:prstGeom>
          </p:spPr>
          <p:txBody>
            <a:bodyPr/>
            <a:lstStyle>
              <a:lvl1pPr marL="457200" indent="-457200" algn="l" defTabSz="914400" rtl="0" eaLnBrk="1" latinLnBrk="0" hangingPunct="1">
                <a:lnSpc>
                  <a:spcPct val="90000"/>
                </a:lnSpc>
                <a:spcBef>
                  <a:spcPts val="1000"/>
                </a:spcBef>
                <a:buSzPct val="80000"/>
                <a:buFontTx/>
                <a:buBlip>
                  <a:blip r:embed="rId6">
                    <a:extLst>
                      <a:ext uri="{96DAC541-7B7A-43D3-8B79-37D633B846F1}">
                        <asvg:svgBlip xmlns:asvg="http://schemas.microsoft.com/office/drawing/2016/SVG/main" r:embed="rId7"/>
                      </a:ext>
                    </a:extLst>
                  </a:blip>
                </a:buBlip>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chemeClr val="tx2">
                    <a:lumMod val="50000"/>
                  </a:schemeClr>
                </a:buClr>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Tx/>
                <a:buNone/>
                <a:tabLst/>
                <a:defRPr/>
              </a:pPr>
              <a:endParaRPr kumimoji="0" lang="fr-FR" sz="2800" b="0" i="0" u="none" strike="noStrike" kern="1200" cap="none" spc="300" normalizeH="0" baseline="0" noProof="0">
                <a:ln w="15875">
                  <a:noFill/>
                </a:ln>
                <a:solidFill>
                  <a:srgbClr val="FFFFFF"/>
                </a:solidFill>
                <a:effectLst/>
                <a:uLnTx/>
                <a:uFillTx/>
                <a:latin typeface="Montserrat ExtraBold" panose="00000900000000000000" pitchFamily="2" charset="0"/>
                <a:ea typeface="+mn-ea"/>
                <a:cs typeface="+mn-cs"/>
                <a:sym typeface="Arial"/>
              </a:endParaRPr>
            </a:p>
          </p:txBody>
        </p:sp>
      </p:grpSp>
      <p:sp>
        <p:nvSpPr>
          <p:cNvPr id="8" name="Titre 1">
            <a:extLst>
              <a:ext uri="{FF2B5EF4-FFF2-40B4-BE49-F238E27FC236}">
                <a16:creationId xmlns:a16="http://schemas.microsoft.com/office/drawing/2014/main" id="{25A2FFCC-9370-453D-8396-83F32B6AE78D}"/>
              </a:ext>
            </a:extLst>
          </p:cNvPr>
          <p:cNvSpPr txBox="1">
            <a:spLocks/>
          </p:cNvSpPr>
          <p:nvPr/>
        </p:nvSpPr>
        <p:spPr>
          <a:xfrm>
            <a:off x="648888" y="188839"/>
            <a:ext cx="7664795" cy="3233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fr-FR" sz="1400" b="1" i="0" u="none" strike="noStrike" kern="1200" cap="none" spc="0" normalizeH="0" baseline="0" noProof="0" dirty="0" err="1">
                <a:ln>
                  <a:noFill/>
                </a:ln>
                <a:solidFill>
                  <a:srgbClr val="FFFFFF"/>
                </a:solidFill>
                <a:effectLst/>
                <a:uLnTx/>
                <a:uFillTx/>
                <a:latin typeface="Montserrat"/>
                <a:ea typeface="+mj-ea"/>
                <a:cs typeface="+mj-cs"/>
                <a:sym typeface="Arial"/>
              </a:rPr>
              <a:t>Waarom</a:t>
            </a:r>
            <a:r>
              <a:rPr kumimoji="0" lang="fr-FR" sz="1400" b="1" i="0" u="none" strike="noStrike" kern="1200" cap="none" spc="0" normalizeH="0" baseline="0" noProof="0" dirty="0">
                <a:ln>
                  <a:noFill/>
                </a:ln>
                <a:solidFill>
                  <a:srgbClr val="FFFFFF"/>
                </a:solidFill>
                <a:effectLst/>
                <a:uLnTx/>
                <a:uFillTx/>
                <a:latin typeface="Montserrat"/>
                <a:ea typeface="+mj-ea"/>
                <a:cs typeface="+mj-cs"/>
                <a:sym typeface="Arial"/>
              </a:rPr>
              <a:t> nu open source?</a:t>
            </a:r>
            <a:endParaRPr kumimoji="0" lang="fr-FR" sz="1400" b="1" i="0" u="none" strike="noStrike" kern="1200" cap="none" spc="0" normalizeH="0" baseline="0" noProof="0" dirty="0">
              <a:ln>
                <a:noFill/>
              </a:ln>
              <a:solidFill>
                <a:srgbClr val="FFFFFF"/>
              </a:solidFill>
              <a:effectLst/>
              <a:uLnTx/>
              <a:uFillTx/>
              <a:latin typeface="Montserrat" panose="00000500000000000000" pitchFamily="2" charset="0"/>
              <a:ea typeface="+mj-ea"/>
              <a:cs typeface="+mj-cs"/>
              <a:sym typeface="Arial"/>
            </a:endParaRPr>
          </a:p>
        </p:txBody>
      </p:sp>
      <p:cxnSp>
        <p:nvCxnSpPr>
          <p:cNvPr id="3" name="Connecteur droit 2">
            <a:extLst>
              <a:ext uri="{FF2B5EF4-FFF2-40B4-BE49-F238E27FC236}">
                <a16:creationId xmlns:a16="http://schemas.microsoft.com/office/drawing/2014/main" id="{99DE9C60-93A6-DBB4-C691-238076796E88}"/>
              </a:ext>
            </a:extLst>
          </p:cNvPr>
          <p:cNvCxnSpPr>
            <a:cxnSpLocks/>
          </p:cNvCxnSpPr>
          <p:nvPr/>
        </p:nvCxnSpPr>
        <p:spPr>
          <a:xfrm>
            <a:off x="2847975" y="657922"/>
            <a:ext cx="90606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ous-titre 5">
            <a:extLst>
              <a:ext uri="{FF2B5EF4-FFF2-40B4-BE49-F238E27FC236}">
                <a16:creationId xmlns:a16="http://schemas.microsoft.com/office/drawing/2014/main" id="{FDB6B2C0-ED22-DB59-C601-A0E70EC5E064}"/>
              </a:ext>
            </a:extLst>
          </p:cNvPr>
          <p:cNvSpPr>
            <a:spLocks noGrp="1"/>
          </p:cNvSpPr>
          <p:nvPr>
            <p:ph type="subTitle" idx="1"/>
          </p:nvPr>
        </p:nvSpPr>
        <p:spPr/>
        <p:txBody>
          <a:bodyPr/>
          <a:lstStyle/>
          <a:p>
            <a:endParaRPr lang="fr-FR" dirty="0"/>
          </a:p>
        </p:txBody>
      </p:sp>
      <p:sp>
        <p:nvSpPr>
          <p:cNvPr id="9" name="Espace réservé du texte 8">
            <a:extLst>
              <a:ext uri="{FF2B5EF4-FFF2-40B4-BE49-F238E27FC236}">
                <a16:creationId xmlns:a16="http://schemas.microsoft.com/office/drawing/2014/main" id="{A92A15CB-6948-B97A-B642-47AC6764FF2C}"/>
              </a:ext>
            </a:extLst>
          </p:cNvPr>
          <p:cNvSpPr>
            <a:spLocks noGrp="1"/>
          </p:cNvSpPr>
          <p:nvPr>
            <p:ph type="body" sz="quarter" idx="10"/>
          </p:nvPr>
        </p:nvSpPr>
        <p:spPr/>
        <p:txBody>
          <a:bodyPr/>
          <a:lstStyle/>
          <a:p>
            <a:endParaRPr lang="fr-FR" dirty="0"/>
          </a:p>
        </p:txBody>
      </p:sp>
      <p:sp>
        <p:nvSpPr>
          <p:cNvPr id="5" name="Title 1">
            <a:extLst>
              <a:ext uri="{FF2B5EF4-FFF2-40B4-BE49-F238E27FC236}">
                <a16:creationId xmlns:a16="http://schemas.microsoft.com/office/drawing/2014/main" id="{FFE61A0E-9158-1275-5214-F0BFFF7CEE7B}"/>
              </a:ext>
            </a:extLst>
          </p:cNvPr>
          <p:cNvSpPr txBox="1">
            <a:spLocks/>
          </p:cNvSpPr>
          <p:nvPr/>
        </p:nvSpPr>
        <p:spPr>
          <a:xfrm>
            <a:off x="5453938" y="3082078"/>
            <a:ext cx="5518812" cy="719812"/>
          </a:xfrm>
          <a:prstGeom prst="rect">
            <a:avLst/>
          </a:prstGeom>
          <a:noFill/>
          <a:ln>
            <a:noFill/>
          </a:ln>
        </p:spPr>
        <p:txBody>
          <a:bodyPr spcFirstLastPara="1" vert="horz" wrap="square" lIns="91425" tIns="45700" rIns="91425" bIns="45700" rtlCol="0" anchor="t" anchorCtr="0">
            <a:noAutofit/>
          </a:bodyPr>
          <a:lstStyle>
            <a:lvl1pPr lvl="0" algn="r" defTabSz="914400" rtl="0" eaLnBrk="1" latinLnBrk="0" hangingPunct="1">
              <a:lnSpc>
                <a:spcPct val="90000"/>
              </a:lnSpc>
              <a:spcBef>
                <a:spcPts val="0"/>
              </a:spcBef>
              <a:spcAft>
                <a:spcPts val="0"/>
              </a:spcAft>
              <a:buClr>
                <a:schemeClr val="dk1"/>
              </a:buClr>
              <a:buSzPts val="2400"/>
              <a:buFont typeface="Montserrat ExtraBold"/>
              <a:buNone/>
              <a:defRPr sz="2000" b="1" i="0" kern="1200">
                <a:solidFill>
                  <a:schemeClr val="dk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FFFFFF"/>
              </a:buClr>
              <a:buSzPct val="120000"/>
              <a:buFont typeface="Montserrat ExtraBold"/>
              <a:buNone/>
              <a:tabLst/>
              <a:defRPr/>
            </a:pPr>
            <a:r>
              <a:rPr kumimoji="0" lang="en-US" sz="1800" b="1" i="0" u="none" strike="noStrike" kern="1200" cap="none" spc="0" normalizeH="0" baseline="0" noProof="0" dirty="0" err="1">
                <a:ln>
                  <a:noFill/>
                </a:ln>
                <a:solidFill>
                  <a:srgbClr val="FFFFFF"/>
                </a:solidFill>
                <a:effectLst/>
                <a:uLnTx/>
                <a:uFillTx/>
                <a:latin typeface="Montserrat" pitchFamily="2" charset="77"/>
                <a:sym typeface="Montserrat ExtraBold"/>
              </a:rPr>
              <a:t>Willen</a:t>
            </a:r>
            <a:r>
              <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rPr>
              <a:t> </a:t>
            </a:r>
            <a:r>
              <a:rPr kumimoji="0" lang="en-US" sz="1800" b="1" i="0" u="none" strike="noStrike" kern="1200" cap="none" spc="0" normalizeH="0" baseline="0" noProof="0" dirty="0" err="1">
                <a:ln>
                  <a:noFill/>
                </a:ln>
                <a:solidFill>
                  <a:srgbClr val="FFFFFF"/>
                </a:solidFill>
                <a:effectLst/>
                <a:uLnTx/>
                <a:uFillTx/>
                <a:latin typeface="Montserrat" pitchFamily="2" charset="77"/>
                <a:sym typeface="Montserrat ExtraBold"/>
              </a:rPr>
              <a:t>datagedreven</a:t>
            </a:r>
            <a:r>
              <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rPr>
              <a:t> </a:t>
            </a:r>
            <a:r>
              <a:rPr kumimoji="0" lang="en-US" sz="1800" b="1" i="0" u="none" strike="noStrike" kern="1200" cap="none" spc="0" normalizeH="0" baseline="0" noProof="0" dirty="0" err="1">
                <a:ln>
                  <a:noFill/>
                </a:ln>
                <a:solidFill>
                  <a:srgbClr val="FFFFFF"/>
                </a:solidFill>
                <a:effectLst/>
                <a:uLnTx/>
                <a:uFillTx/>
                <a:latin typeface="Montserrat" pitchFamily="2" charset="77"/>
                <a:sym typeface="Montserrat ExtraBold"/>
              </a:rPr>
              <a:t>werken</a:t>
            </a:r>
            <a:r>
              <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rPr>
              <a:t> </a:t>
            </a:r>
          </a:p>
        </p:txBody>
      </p:sp>
      <p:sp>
        <p:nvSpPr>
          <p:cNvPr id="10" name="Title 1">
            <a:extLst>
              <a:ext uri="{FF2B5EF4-FFF2-40B4-BE49-F238E27FC236}">
                <a16:creationId xmlns:a16="http://schemas.microsoft.com/office/drawing/2014/main" id="{F2A91CFB-8002-5334-0B43-F5111C938308}"/>
              </a:ext>
            </a:extLst>
          </p:cNvPr>
          <p:cNvSpPr txBox="1">
            <a:spLocks/>
          </p:cNvSpPr>
          <p:nvPr/>
        </p:nvSpPr>
        <p:spPr>
          <a:xfrm>
            <a:off x="5453938" y="4793323"/>
            <a:ext cx="5518812" cy="1201623"/>
          </a:xfrm>
          <a:prstGeom prst="rect">
            <a:avLst/>
          </a:prstGeom>
          <a:noFill/>
          <a:ln>
            <a:noFill/>
          </a:ln>
        </p:spPr>
        <p:txBody>
          <a:bodyPr spcFirstLastPara="1" vert="horz" wrap="square" lIns="91425" tIns="45700" rIns="91425" bIns="45700" rtlCol="0" anchor="t" anchorCtr="0">
            <a:noAutofit/>
          </a:bodyPr>
          <a:lstStyle>
            <a:lvl1pPr lvl="0" algn="r" defTabSz="914400" rtl="0" eaLnBrk="1" latinLnBrk="0" hangingPunct="1">
              <a:lnSpc>
                <a:spcPct val="90000"/>
              </a:lnSpc>
              <a:spcBef>
                <a:spcPts val="0"/>
              </a:spcBef>
              <a:spcAft>
                <a:spcPts val="0"/>
              </a:spcAft>
              <a:buClr>
                <a:schemeClr val="dk1"/>
              </a:buClr>
              <a:buSzPts val="2400"/>
              <a:buFont typeface="Montserrat ExtraBold"/>
              <a:buNone/>
              <a:defRPr sz="2000" b="1" i="0" kern="1200">
                <a:solidFill>
                  <a:schemeClr val="dk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FFFFFF"/>
              </a:buClr>
              <a:buSzPct val="120000"/>
              <a:buFont typeface="Montserrat ExtraBold"/>
              <a:buNone/>
              <a:tabLst/>
              <a:defRPr/>
            </a:pPr>
            <a:r>
              <a:rPr lang="en-US" sz="1800" dirty="0">
                <a:solidFill>
                  <a:srgbClr val="FFFFFF"/>
                </a:solidFill>
              </a:rPr>
              <a:t>En ja.. Meer focus op </a:t>
            </a:r>
            <a:r>
              <a:rPr lang="en-US" sz="1800" dirty="0" err="1">
                <a:solidFill>
                  <a:srgbClr val="FFFFFF"/>
                </a:solidFill>
              </a:rPr>
              <a:t>kosten</a:t>
            </a:r>
            <a:r>
              <a:rPr lang="en-US" sz="1800" dirty="0">
                <a:solidFill>
                  <a:srgbClr val="FFFFFF"/>
                </a:solidFill>
              </a:rPr>
              <a:t> </a:t>
            </a:r>
            <a:r>
              <a:rPr lang="en-US" sz="1800" dirty="0" err="1">
                <a:solidFill>
                  <a:srgbClr val="FFFFFF"/>
                </a:solidFill>
              </a:rPr>
              <a:t>bewustzijn</a:t>
            </a:r>
            <a:endPar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endParaRPr>
          </a:p>
          <a:p>
            <a:pPr marL="266700" marR="0" lvl="0" indent="-266700" algn="l" defTabSz="914400" rtl="0" eaLnBrk="1" fontAlgn="auto" latinLnBrk="0" hangingPunct="1">
              <a:lnSpc>
                <a:spcPct val="100000"/>
              </a:lnSpc>
              <a:spcBef>
                <a:spcPts val="0"/>
              </a:spcBef>
              <a:spcAft>
                <a:spcPts val="0"/>
              </a:spcAft>
              <a:buClr>
                <a:srgbClr val="FFFFFF"/>
              </a:buClr>
              <a:buSzPct val="120000"/>
              <a:buFont typeface="Montserrat ExtraBold"/>
              <a:buBlip>
                <a:blip r:embed="rId4">
                  <a:extLst>
                    <a:ext uri="{96DAC541-7B7A-43D3-8B79-37D633B846F1}">
                      <asvg:svgBlip xmlns:asvg="http://schemas.microsoft.com/office/drawing/2016/SVG/main" r:embed="rId5"/>
                    </a:ext>
                  </a:extLst>
                </a:blip>
              </a:buBlip>
              <a:tabLst/>
              <a:defRPr/>
            </a:pPr>
            <a:endParaRPr kumimoji="0" lang="en-US" sz="1200" b="1" i="0" u="none" strike="noStrike" kern="1200" cap="none" spc="0" normalizeH="0" baseline="0" noProof="0" dirty="0">
              <a:ln>
                <a:noFill/>
              </a:ln>
              <a:solidFill>
                <a:srgbClr val="FFFFFF"/>
              </a:solidFill>
              <a:effectLst/>
              <a:uLnTx/>
              <a:uFillTx/>
              <a:latin typeface="Montserrat" pitchFamily="2" charset="77"/>
              <a:sym typeface="Montserrat ExtraBold"/>
            </a:endParaRPr>
          </a:p>
        </p:txBody>
      </p:sp>
      <p:sp>
        <p:nvSpPr>
          <p:cNvPr id="13" name="Espace réservé du texte 2">
            <a:extLst>
              <a:ext uri="{FF2B5EF4-FFF2-40B4-BE49-F238E27FC236}">
                <a16:creationId xmlns:a16="http://schemas.microsoft.com/office/drawing/2014/main" id="{DFDA8AD2-B63E-0781-596C-539A822B7F66}"/>
              </a:ext>
            </a:extLst>
          </p:cNvPr>
          <p:cNvSpPr txBox="1">
            <a:spLocks/>
          </p:cNvSpPr>
          <p:nvPr/>
        </p:nvSpPr>
        <p:spPr>
          <a:xfrm>
            <a:off x="4567876" y="4613414"/>
            <a:ext cx="1316080" cy="602731"/>
          </a:xfrm>
          <a:prstGeom prst="rect">
            <a:avLst/>
          </a:prstGeom>
        </p:spPr>
        <p:txBody>
          <a:bodyPr/>
          <a:lstStyle>
            <a:lvl1pPr marL="457200" indent="-457200" algn="l" defTabSz="914400" rtl="0" eaLnBrk="1" latinLnBrk="0" hangingPunct="1">
              <a:lnSpc>
                <a:spcPct val="90000"/>
              </a:lnSpc>
              <a:spcBef>
                <a:spcPts val="1000"/>
              </a:spcBef>
              <a:buSzPct val="80000"/>
              <a:buFontTx/>
              <a:buBlip>
                <a:blip r:embed="rId6">
                  <a:extLst>
                    <a:ext uri="{96DAC541-7B7A-43D3-8B79-37D633B846F1}">
                      <asvg:svgBlip xmlns:asvg="http://schemas.microsoft.com/office/drawing/2016/SVG/main" r:embed="rId7"/>
                    </a:ext>
                  </a:extLst>
                </a:blip>
              </a:buBlip>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chemeClr val="tx2">
                  <a:lumMod val="50000"/>
                </a:schemeClr>
              </a:buClr>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chemeClr val="tx2">
                  <a:lumMod val="50000"/>
                </a:schemeClr>
              </a:buClr>
              <a:buFont typeface="Montserrat Light" panose="00000400000000000000" pitchFamily="2"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80000"/>
              <a:buFontTx/>
              <a:buNone/>
              <a:tabLst/>
              <a:defRPr/>
            </a:pPr>
            <a:r>
              <a:rPr kumimoji="0" lang="fr-FR" sz="40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rPr>
              <a:t>4</a:t>
            </a:r>
            <a:endParaRPr kumimoji="0" lang="fr-FR" sz="2800" b="0" i="0" u="none" strike="noStrike" kern="1200" cap="none" spc="300" normalizeH="0" baseline="0" noProof="0" dirty="0">
              <a:ln w="15875">
                <a:noFill/>
              </a:ln>
              <a:solidFill>
                <a:srgbClr val="FFFFFF"/>
              </a:solidFill>
              <a:effectLst/>
              <a:uLnTx/>
              <a:uFillTx/>
              <a:latin typeface="Montserrat ExtraBold" panose="00000900000000000000" pitchFamily="2" charset="0"/>
              <a:ea typeface="+mn-ea"/>
              <a:cs typeface="+mn-cs"/>
              <a:sym typeface="Arial"/>
            </a:endParaRPr>
          </a:p>
        </p:txBody>
      </p:sp>
      <p:sp>
        <p:nvSpPr>
          <p:cNvPr id="14" name="Title 1">
            <a:extLst>
              <a:ext uri="{FF2B5EF4-FFF2-40B4-BE49-F238E27FC236}">
                <a16:creationId xmlns:a16="http://schemas.microsoft.com/office/drawing/2014/main" id="{7DC1DE69-733F-EFF9-0424-FAF3FCD67EDB}"/>
              </a:ext>
            </a:extLst>
          </p:cNvPr>
          <p:cNvSpPr txBox="1">
            <a:spLocks/>
          </p:cNvSpPr>
          <p:nvPr/>
        </p:nvSpPr>
        <p:spPr>
          <a:xfrm>
            <a:off x="4922618" y="5584358"/>
            <a:ext cx="5856218" cy="1201623"/>
          </a:xfrm>
          <a:prstGeom prst="rect">
            <a:avLst/>
          </a:prstGeom>
          <a:noFill/>
          <a:ln>
            <a:noFill/>
          </a:ln>
        </p:spPr>
        <p:txBody>
          <a:bodyPr spcFirstLastPara="1" vert="horz" wrap="square" lIns="91425" tIns="45700" rIns="91425" bIns="45700" rtlCol="0" anchor="t" anchorCtr="0">
            <a:noAutofit/>
          </a:bodyPr>
          <a:lstStyle>
            <a:lvl1pPr lvl="0" algn="r" defTabSz="914400" rtl="0" eaLnBrk="1" latinLnBrk="0" hangingPunct="1">
              <a:lnSpc>
                <a:spcPct val="90000"/>
              </a:lnSpc>
              <a:spcBef>
                <a:spcPts val="0"/>
              </a:spcBef>
              <a:spcAft>
                <a:spcPts val="0"/>
              </a:spcAft>
              <a:buClr>
                <a:schemeClr val="dk1"/>
              </a:buClr>
              <a:buSzPts val="2400"/>
              <a:buFont typeface="Montserrat ExtraBold"/>
              <a:buNone/>
              <a:defRPr sz="2000" b="1" i="0" kern="1200">
                <a:solidFill>
                  <a:schemeClr val="dk1"/>
                </a:solidFill>
                <a:latin typeface="Montserrat" pitchFamily="2" charset="77"/>
                <a:ea typeface="Montserrat" pitchFamily="2" charset="77"/>
                <a:cs typeface="Montserrat" pitchFamily="2" charset="77"/>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FFFFFF"/>
              </a:buClr>
              <a:buSzPct val="120000"/>
              <a:buFont typeface="Montserrat ExtraBold"/>
              <a:buNone/>
              <a:tabLst/>
              <a:defRPr/>
            </a:pPr>
            <a:r>
              <a:rPr lang="en-US" sz="1800" dirty="0">
                <a:solidFill>
                  <a:srgbClr val="FFFFFF"/>
                </a:solidFill>
              </a:rPr>
              <a:t>De </a:t>
            </a:r>
            <a:r>
              <a:rPr lang="en-US" sz="1800" dirty="0" err="1">
                <a:solidFill>
                  <a:srgbClr val="FFFFFF"/>
                </a:solidFill>
              </a:rPr>
              <a:t>tijdgeest</a:t>
            </a:r>
            <a:r>
              <a:rPr lang="en-US" sz="1800" dirty="0">
                <a:solidFill>
                  <a:srgbClr val="FFFFFF"/>
                </a:solidFill>
              </a:rPr>
              <a:t> </a:t>
            </a:r>
            <a:r>
              <a:rPr lang="en-US" sz="1800" dirty="0" err="1">
                <a:solidFill>
                  <a:srgbClr val="FFFFFF"/>
                </a:solidFill>
              </a:rPr>
              <a:t>lijkt</a:t>
            </a:r>
            <a:r>
              <a:rPr lang="en-US" sz="1800" dirty="0">
                <a:solidFill>
                  <a:srgbClr val="FFFFFF"/>
                </a:solidFill>
              </a:rPr>
              <a:t> </a:t>
            </a:r>
            <a:r>
              <a:rPr lang="en-US" sz="1800" dirty="0" err="1">
                <a:solidFill>
                  <a:srgbClr val="FFFFFF"/>
                </a:solidFill>
              </a:rPr>
              <a:t>te</a:t>
            </a:r>
            <a:r>
              <a:rPr lang="en-US" sz="1800" dirty="0">
                <a:solidFill>
                  <a:srgbClr val="FFFFFF"/>
                </a:solidFill>
              </a:rPr>
              <a:t> </a:t>
            </a:r>
            <a:r>
              <a:rPr lang="en-US" sz="1800" dirty="0" err="1">
                <a:solidFill>
                  <a:srgbClr val="FFFFFF"/>
                </a:solidFill>
              </a:rPr>
              <a:t>helpen</a:t>
            </a:r>
            <a:r>
              <a:rPr lang="en-US" sz="1800" dirty="0">
                <a:solidFill>
                  <a:srgbClr val="FFFFFF"/>
                </a:solidFill>
              </a:rPr>
              <a:t>, er </a:t>
            </a:r>
            <a:r>
              <a:rPr lang="en-US" sz="1800" dirty="0" err="1">
                <a:solidFill>
                  <a:srgbClr val="FFFFFF"/>
                </a:solidFill>
              </a:rPr>
              <a:t>zijn</a:t>
            </a:r>
            <a:r>
              <a:rPr lang="en-US" sz="1800" dirty="0">
                <a:solidFill>
                  <a:srgbClr val="FFFFFF"/>
                </a:solidFill>
              </a:rPr>
              <a:t> </a:t>
            </a:r>
            <a:r>
              <a:rPr lang="en-US" sz="1800" dirty="0" err="1">
                <a:solidFill>
                  <a:srgbClr val="FFFFFF"/>
                </a:solidFill>
              </a:rPr>
              <a:t>een</a:t>
            </a:r>
            <a:r>
              <a:rPr lang="en-US" sz="1800" dirty="0">
                <a:solidFill>
                  <a:srgbClr val="FFFFFF"/>
                </a:solidFill>
              </a:rPr>
              <a:t> </a:t>
            </a:r>
            <a:r>
              <a:rPr lang="en-US" sz="1800" dirty="0" err="1">
                <a:solidFill>
                  <a:srgbClr val="FFFFFF"/>
                </a:solidFill>
              </a:rPr>
              <a:t>aantal</a:t>
            </a:r>
            <a:endParaRPr kumimoji="0" lang="en-US" sz="1800" b="1" i="0" u="none" strike="noStrike" kern="1200" cap="none" spc="0" normalizeH="0" baseline="0" noProof="0" dirty="0">
              <a:ln>
                <a:noFill/>
              </a:ln>
              <a:solidFill>
                <a:srgbClr val="FFFFFF"/>
              </a:solidFill>
              <a:effectLst/>
              <a:uLnTx/>
              <a:uFillTx/>
              <a:latin typeface="Montserrat" pitchFamily="2" charset="77"/>
              <a:sym typeface="Montserrat ExtraBold"/>
            </a:endParaRPr>
          </a:p>
          <a:p>
            <a:pPr marL="266700" marR="0" lvl="0" indent="-266700" algn="l" defTabSz="914400" rtl="0" eaLnBrk="1" fontAlgn="auto" latinLnBrk="0" hangingPunct="1">
              <a:lnSpc>
                <a:spcPct val="100000"/>
              </a:lnSpc>
              <a:spcBef>
                <a:spcPts val="0"/>
              </a:spcBef>
              <a:spcAft>
                <a:spcPts val="0"/>
              </a:spcAft>
              <a:buClr>
                <a:srgbClr val="FFFFFF"/>
              </a:buClr>
              <a:buSzPct val="120000"/>
              <a:buFont typeface="Montserrat ExtraBold"/>
              <a:buBlip>
                <a:blip r:embed="rId4">
                  <a:extLst>
                    <a:ext uri="{96DAC541-7B7A-43D3-8B79-37D633B846F1}">
                      <asvg:svgBlip xmlns:asvg="http://schemas.microsoft.com/office/drawing/2016/SVG/main" r:embed="rId5"/>
                    </a:ext>
                  </a:extLst>
                </a:blip>
              </a:buBlip>
              <a:tabLst/>
              <a:defRPr/>
            </a:pPr>
            <a:endParaRPr kumimoji="0" lang="en-US" sz="1200" b="1" i="0" u="none" strike="noStrike" kern="1200" cap="none" spc="0" normalizeH="0" baseline="0" noProof="0" dirty="0">
              <a:ln>
                <a:noFill/>
              </a:ln>
              <a:solidFill>
                <a:srgbClr val="FFFFFF"/>
              </a:solidFill>
              <a:effectLst/>
              <a:uLnTx/>
              <a:uFillTx/>
              <a:latin typeface="Montserrat" pitchFamily="2" charset="77"/>
              <a:sym typeface="Montserrat ExtraBold"/>
            </a:endParaRPr>
          </a:p>
        </p:txBody>
      </p:sp>
      <p:pic>
        <p:nvPicPr>
          <p:cNvPr id="16" name="Afbeelding 15">
            <a:extLst>
              <a:ext uri="{FF2B5EF4-FFF2-40B4-BE49-F238E27FC236}">
                <a16:creationId xmlns:a16="http://schemas.microsoft.com/office/drawing/2014/main" id="{368D1FF5-1D2E-D9F7-DBB6-D27BC47F9BC6}"/>
              </a:ext>
            </a:extLst>
          </p:cNvPr>
          <p:cNvPicPr>
            <a:picLocks noChangeAspect="1"/>
          </p:cNvPicPr>
          <p:nvPr/>
        </p:nvPicPr>
        <p:blipFill>
          <a:blip r:embed="rId8"/>
          <a:stretch>
            <a:fillRect/>
          </a:stretch>
        </p:blipFill>
        <p:spPr>
          <a:xfrm flipH="1">
            <a:off x="9957586" y="4464972"/>
            <a:ext cx="3119284" cy="2084357"/>
          </a:xfrm>
          <a:prstGeom prst="rect">
            <a:avLst/>
          </a:prstGeom>
        </p:spPr>
      </p:pic>
    </p:spTree>
    <p:extLst>
      <p:ext uri="{BB962C8B-B14F-4D97-AF65-F5344CB8AC3E}">
        <p14:creationId xmlns:p14="http://schemas.microsoft.com/office/powerpoint/2010/main" val="2034849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g2983dab6aa7_0_1425"/>
          <p:cNvSpPr txBox="1">
            <a:spLocks noGrp="1"/>
          </p:cNvSpPr>
          <p:nvPr>
            <p:ph type="title"/>
          </p:nvPr>
        </p:nvSpPr>
        <p:spPr>
          <a:xfrm>
            <a:off x="0" y="382130"/>
            <a:ext cx="12192000" cy="217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6000"/>
              <a:buFont typeface="Montserrat ExtraBold"/>
              <a:buNone/>
            </a:pPr>
            <a:r>
              <a:rPr lang="nl-NL" sz="5100" dirty="0">
                <a:latin typeface="Montserrat Light"/>
                <a:ea typeface="Montserrat Light"/>
                <a:cs typeface="Montserrat Light"/>
                <a:sym typeface="Montserrat Light"/>
              </a:rPr>
              <a:t>Mijn fruitschaal</a:t>
            </a:r>
            <a:endParaRPr sz="5100" dirty="0">
              <a:latin typeface="Montserrat Light"/>
              <a:ea typeface="Montserrat Light"/>
              <a:cs typeface="Montserrat Light"/>
              <a:sym typeface="Montserrat Light"/>
            </a:endParaRPr>
          </a:p>
        </p:txBody>
      </p:sp>
      <p:pic>
        <p:nvPicPr>
          <p:cNvPr id="2" name="Picture 1">
            <a:extLst>
              <a:ext uri="{FF2B5EF4-FFF2-40B4-BE49-F238E27FC236}">
                <a16:creationId xmlns:a16="http://schemas.microsoft.com/office/drawing/2014/main" id="{C46DB5AB-28DA-8126-02D0-2B26A88666E0}"/>
              </a:ext>
            </a:extLst>
          </p:cNvPr>
          <p:cNvPicPr>
            <a:picLocks noChangeAspect="1"/>
          </p:cNvPicPr>
          <p:nvPr/>
        </p:nvPicPr>
        <p:blipFill>
          <a:blip r:embed="rId3"/>
          <a:stretch>
            <a:fillRect/>
          </a:stretch>
        </p:blipFill>
        <p:spPr>
          <a:xfrm>
            <a:off x="901758" y="1321956"/>
            <a:ext cx="10388484" cy="4913802"/>
          </a:xfrm>
          <a:prstGeom prst="rect">
            <a:avLst/>
          </a:prstGeom>
        </p:spPr>
      </p:pic>
    </p:spTree>
    <p:extLst>
      <p:ext uri="{BB962C8B-B14F-4D97-AF65-F5344CB8AC3E}">
        <p14:creationId xmlns:p14="http://schemas.microsoft.com/office/powerpoint/2010/main" val="87681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g2983dab6aa7_0_1357"/>
          <p:cNvSpPr txBox="1"/>
          <p:nvPr/>
        </p:nvSpPr>
        <p:spPr>
          <a:xfrm>
            <a:off x="4377600" y="1349245"/>
            <a:ext cx="6408800"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nl-NL" sz="3067" dirty="0">
                <a:solidFill>
                  <a:schemeClr val="lt1"/>
                </a:solidFill>
                <a:latin typeface="Inter Medium"/>
                <a:ea typeface="Inter Medium"/>
                <a:cs typeface="Inter Medium"/>
                <a:sym typeface="Inter Medium"/>
              </a:rPr>
              <a:t>De (mogelijke) aanpak</a:t>
            </a:r>
            <a:endParaRPr sz="3067" b="0" i="0" u="none" strike="noStrike" cap="none" dirty="0">
              <a:solidFill>
                <a:schemeClr val="lt1"/>
              </a:solidFill>
              <a:latin typeface="Inter Medium"/>
              <a:ea typeface="Inter Medium"/>
              <a:cs typeface="Inter Medium"/>
              <a:sym typeface="Inter Medium"/>
            </a:endParaRPr>
          </a:p>
          <a:p>
            <a:pPr marL="491046" marR="0" lvl="0" indent="-457200" algn="l" rtl="0">
              <a:lnSpc>
                <a:spcPct val="150000"/>
              </a:lnSpc>
              <a:spcBef>
                <a:spcPts val="0"/>
              </a:spcBef>
              <a:spcAft>
                <a:spcPts val="0"/>
              </a:spcAft>
              <a:buClr>
                <a:schemeClr val="lt1"/>
              </a:buClr>
              <a:buSzPts val="3067"/>
              <a:buBlip>
                <a:blip r:embed="rId3"/>
              </a:buBlip>
            </a:pPr>
            <a:r>
              <a:rPr lang="nl-NL" sz="2400" b="0" i="0" u="none" strike="noStrike" cap="none" dirty="0">
                <a:solidFill>
                  <a:schemeClr val="lt1"/>
                </a:solidFill>
                <a:latin typeface="Inter"/>
                <a:ea typeface="Inter"/>
                <a:cs typeface="Inter"/>
                <a:sym typeface="Inter"/>
              </a:rPr>
              <a:t>Domein referentie-architectuur (NORA, WILMA </a:t>
            </a:r>
            <a:r>
              <a:rPr lang="nl-NL" sz="2400" b="0" i="0" u="none" strike="noStrike" cap="none" dirty="0" err="1">
                <a:solidFill>
                  <a:schemeClr val="lt1"/>
                </a:solidFill>
                <a:latin typeface="Inter"/>
                <a:ea typeface="Inter"/>
                <a:cs typeface="Inter"/>
                <a:sym typeface="Inter"/>
              </a:rPr>
              <a:t>etc</a:t>
            </a:r>
            <a:r>
              <a:rPr lang="nl-NL" sz="2400" b="0" i="0" u="none" strike="noStrike" cap="none" dirty="0">
                <a:solidFill>
                  <a:schemeClr val="lt1"/>
                </a:solidFill>
                <a:latin typeface="Inter"/>
                <a:ea typeface="Inter"/>
                <a:cs typeface="Inter"/>
                <a:sym typeface="Inter"/>
              </a:rPr>
              <a:t>)</a:t>
            </a:r>
          </a:p>
          <a:p>
            <a:pPr marL="491046" marR="0" lvl="0" indent="-457200" algn="l" rtl="0">
              <a:lnSpc>
                <a:spcPct val="150000"/>
              </a:lnSpc>
              <a:spcBef>
                <a:spcPts val="0"/>
              </a:spcBef>
              <a:spcAft>
                <a:spcPts val="0"/>
              </a:spcAft>
              <a:buClr>
                <a:schemeClr val="lt1"/>
              </a:buClr>
              <a:buSzPts val="3067"/>
              <a:buBlip>
                <a:blip r:embed="rId3"/>
              </a:buBlip>
            </a:pPr>
            <a:r>
              <a:rPr lang="nl-NL" sz="2400" dirty="0">
                <a:solidFill>
                  <a:schemeClr val="lt1"/>
                </a:solidFill>
                <a:latin typeface="Inter"/>
                <a:ea typeface="Inter"/>
                <a:cs typeface="Inter"/>
                <a:sym typeface="Inter"/>
              </a:rPr>
              <a:t>Breng je </a:t>
            </a:r>
            <a:r>
              <a:rPr lang="nl-NL" sz="2400" dirty="0" err="1">
                <a:solidFill>
                  <a:schemeClr val="lt1"/>
                </a:solidFill>
                <a:latin typeface="Inter"/>
                <a:ea typeface="Inter"/>
                <a:cs typeface="Inter"/>
                <a:sym typeface="Inter"/>
              </a:rPr>
              <a:t>use</a:t>
            </a:r>
            <a:r>
              <a:rPr lang="nl-NL" sz="2400" dirty="0">
                <a:solidFill>
                  <a:schemeClr val="lt1"/>
                </a:solidFill>
                <a:latin typeface="Inter"/>
                <a:ea typeface="Inter"/>
                <a:cs typeface="Inter"/>
                <a:sym typeface="Inter"/>
              </a:rPr>
              <a:t> cases in beeld</a:t>
            </a:r>
          </a:p>
          <a:p>
            <a:pPr marL="491046" marR="0" lvl="0" indent="-457200" algn="l" rtl="0">
              <a:lnSpc>
                <a:spcPct val="150000"/>
              </a:lnSpc>
              <a:spcBef>
                <a:spcPts val="0"/>
              </a:spcBef>
              <a:spcAft>
                <a:spcPts val="0"/>
              </a:spcAft>
              <a:buClr>
                <a:schemeClr val="lt1"/>
              </a:buClr>
              <a:buSzPts val="3067"/>
              <a:buBlip>
                <a:blip r:embed="rId3"/>
              </a:buBlip>
            </a:pPr>
            <a:r>
              <a:rPr lang="nl-NL" sz="2400" b="0" i="0" u="none" strike="noStrike" cap="none" dirty="0">
                <a:solidFill>
                  <a:schemeClr val="lt1"/>
                </a:solidFill>
                <a:latin typeface="Inter"/>
                <a:ea typeface="Inter"/>
                <a:cs typeface="Inter"/>
                <a:sym typeface="Inter"/>
              </a:rPr>
              <a:t>Werk onder architectuur (TOGAF)</a:t>
            </a:r>
          </a:p>
          <a:p>
            <a:pPr marL="491046" marR="0" lvl="0" indent="-457200" algn="l" rtl="0">
              <a:lnSpc>
                <a:spcPct val="150000"/>
              </a:lnSpc>
              <a:spcBef>
                <a:spcPts val="0"/>
              </a:spcBef>
              <a:spcAft>
                <a:spcPts val="0"/>
              </a:spcAft>
              <a:buClr>
                <a:schemeClr val="lt1"/>
              </a:buClr>
              <a:buSzPts val="3067"/>
              <a:buBlip>
                <a:blip r:embed="rId3"/>
              </a:buBlip>
            </a:pPr>
            <a:r>
              <a:rPr lang="nl-NL" sz="2400" dirty="0">
                <a:solidFill>
                  <a:schemeClr val="lt1"/>
                </a:solidFill>
                <a:latin typeface="Inter"/>
                <a:ea typeface="Inter"/>
                <a:cs typeface="Inter"/>
                <a:sym typeface="Inter"/>
              </a:rPr>
              <a:t>Begin met ontkoppelen van je data !</a:t>
            </a:r>
          </a:p>
          <a:p>
            <a:pPr marL="491046" marR="0" lvl="0" indent="-457200" algn="l" rtl="0">
              <a:lnSpc>
                <a:spcPct val="150000"/>
              </a:lnSpc>
              <a:spcBef>
                <a:spcPts val="0"/>
              </a:spcBef>
              <a:spcAft>
                <a:spcPts val="0"/>
              </a:spcAft>
              <a:buClr>
                <a:schemeClr val="lt1"/>
              </a:buClr>
              <a:buSzPts val="3067"/>
              <a:buBlip>
                <a:blip r:embed="rId3"/>
              </a:buBlip>
            </a:pPr>
            <a:r>
              <a:rPr lang="nl-NL" sz="2400" b="0" i="0" u="none" strike="noStrike" cap="none" dirty="0">
                <a:solidFill>
                  <a:schemeClr val="lt1"/>
                </a:solidFill>
                <a:latin typeface="Inter"/>
                <a:ea typeface="Inter"/>
                <a:cs typeface="Inter"/>
                <a:sym typeface="Inter"/>
              </a:rPr>
              <a:t>Werk </a:t>
            </a:r>
            <a:r>
              <a:rPr lang="nl-NL" sz="2400" dirty="0">
                <a:solidFill>
                  <a:schemeClr val="lt1"/>
                </a:solidFill>
                <a:latin typeface="Inter"/>
                <a:ea typeface="Inter"/>
                <a:cs typeface="Inter"/>
                <a:sym typeface="Inter"/>
              </a:rPr>
              <a:t>gerust</a:t>
            </a:r>
            <a:r>
              <a:rPr lang="nl-NL" sz="2400" b="0" i="0" u="none" strike="noStrike" cap="none" dirty="0">
                <a:solidFill>
                  <a:schemeClr val="lt1"/>
                </a:solidFill>
                <a:latin typeface="Inter"/>
                <a:ea typeface="Inter"/>
                <a:cs typeface="Inter"/>
                <a:sym typeface="Inter"/>
              </a:rPr>
              <a:t> met Open en Closed Source tegelijk</a:t>
            </a:r>
            <a:endParaRPr lang="en-NL" sz="2400" b="0" i="0" u="none" strike="noStrike" cap="none" dirty="0">
              <a:solidFill>
                <a:schemeClr val="lt1"/>
              </a:solidFill>
              <a:latin typeface="Inter"/>
              <a:ea typeface="Inter"/>
              <a:cs typeface="Inter"/>
              <a:sym typeface="Inter"/>
            </a:endParaRPr>
          </a:p>
        </p:txBody>
      </p:sp>
      <p:sp>
        <p:nvSpPr>
          <p:cNvPr id="3265" name="Google Shape;3265;g2983dab6aa7_0_1357"/>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266" name="Google Shape;3266;g2983dab6aa7_0_1357"/>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r>
              <a:rPr lang="nl-NL" dirty="0"/>
              <a:t>Aanpak</a:t>
            </a:r>
            <a:endParaRPr dirty="0"/>
          </a:p>
        </p:txBody>
      </p:sp>
    </p:spTree>
    <p:extLst>
      <p:ext uri="{BB962C8B-B14F-4D97-AF65-F5344CB8AC3E}">
        <p14:creationId xmlns:p14="http://schemas.microsoft.com/office/powerpoint/2010/main" val="184617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5"/>
        <p:cNvGrpSpPr/>
        <p:nvPr/>
      </p:nvGrpSpPr>
      <p:grpSpPr>
        <a:xfrm>
          <a:off x="0" y="0"/>
          <a:ext cx="0" cy="0"/>
          <a:chOff x="0" y="0"/>
          <a:chExt cx="0" cy="0"/>
        </a:xfrm>
      </p:grpSpPr>
      <p:sp>
        <p:nvSpPr>
          <p:cNvPr id="3206" name="Google Shape;3206;g2983dab6aa7_0_1264"/>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p>
            <a:pPr marL="457200" lvl="0" indent="-457200" rtl="0">
              <a:lnSpc>
                <a:spcPct val="90000"/>
              </a:lnSpc>
              <a:spcBef>
                <a:spcPts val="1000"/>
              </a:spcBef>
              <a:spcAft>
                <a:spcPts val="0"/>
              </a:spcAft>
              <a:buClr>
                <a:schemeClr val="dk1"/>
              </a:buClr>
              <a:buSzPts val="1800"/>
              <a:buFont typeface="Montserrat ExtraLight"/>
              <a:buNone/>
            </a:pPr>
            <a:r>
              <a:rPr lang="fr-FR" dirty="0" err="1"/>
              <a:t>Voorbeeld</a:t>
            </a:r>
            <a:r>
              <a:rPr lang="fr-FR" dirty="0"/>
              <a:t> van </a:t>
            </a:r>
            <a:r>
              <a:rPr lang="fr-FR" dirty="0" err="1"/>
              <a:t>doelarchitectuur</a:t>
            </a:r>
            <a:r>
              <a:rPr lang="fr-FR" dirty="0"/>
              <a:t> open source</a:t>
            </a:r>
          </a:p>
        </p:txBody>
      </p:sp>
      <p:sp>
        <p:nvSpPr>
          <p:cNvPr id="3207" name="Google Shape;3207;g2983dab6aa7_0_1264"/>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1800"/>
              <a:buFont typeface="Montserrat ExtraLight"/>
              <a:buNone/>
            </a:pPr>
            <a:endParaRPr/>
          </a:p>
        </p:txBody>
      </p:sp>
      <p:pic>
        <p:nvPicPr>
          <p:cNvPr id="8194" name="Picture 2" descr="Afbeelding met tekst, schermopname, diagram, Lettertype&#10;&#10;Automatisch gegenereerde beschrijving">
            <a:extLst>
              <a:ext uri="{FF2B5EF4-FFF2-40B4-BE49-F238E27FC236}">
                <a16:creationId xmlns:a16="http://schemas.microsoft.com/office/drawing/2014/main" id="{B7AC04B8-F973-A250-AA88-4648B010A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99"/>
          <a:stretch/>
        </p:blipFill>
        <p:spPr bwMode="auto">
          <a:xfrm>
            <a:off x="498114" y="1513114"/>
            <a:ext cx="11541486" cy="458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1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g2983dab6aa7_0_1453"/>
          <p:cNvSpPr txBox="1"/>
          <p:nvPr/>
        </p:nvSpPr>
        <p:spPr>
          <a:xfrm>
            <a:off x="4377600" y="1349245"/>
            <a:ext cx="6408800"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nl-NL" sz="3067" b="0" i="0" u="none" strike="noStrike" cap="none" dirty="0">
                <a:solidFill>
                  <a:schemeClr val="lt1"/>
                </a:solidFill>
                <a:latin typeface="Montserrat Medium"/>
                <a:ea typeface="Montserrat Medium"/>
                <a:cs typeface="Montserrat Medium"/>
                <a:sym typeface="Montserrat Medium"/>
              </a:rPr>
              <a:t>Goed ramen is lastig omdat:</a:t>
            </a:r>
            <a:endParaRPr sz="3067" b="0" i="0" u="none" strike="noStrike" cap="none" dirty="0">
              <a:solidFill>
                <a:schemeClr val="lt1"/>
              </a:solidFill>
              <a:latin typeface="Montserrat Medium"/>
              <a:ea typeface="Montserrat Medium"/>
              <a:cs typeface="Montserrat Medium"/>
              <a:sym typeface="Montserrat Medium"/>
            </a:endParaRP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Veel afhankelijkheden</a:t>
            </a: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Veel parameters</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Veel data</a:t>
            </a:r>
          </a:p>
          <a:p>
            <a:pPr marL="491046" marR="0" lvl="0" indent="-457200" algn="l" rtl="0">
              <a:lnSpc>
                <a:spcPct val="150000"/>
              </a:lnSpc>
              <a:spcBef>
                <a:spcPts val="0"/>
              </a:spcBef>
              <a:spcAft>
                <a:spcPts val="0"/>
              </a:spcAft>
              <a:buClr>
                <a:schemeClr val="lt1"/>
              </a:buClr>
              <a:buSzPts val="3067"/>
              <a:buBlip>
                <a:blip r:embed="rId3"/>
              </a:buBlip>
            </a:pPr>
            <a:r>
              <a:rPr lang="nl-NL" sz="1800" b="0" i="0" u="none" strike="noStrike" cap="none" dirty="0">
                <a:solidFill>
                  <a:schemeClr val="lt1"/>
                </a:solidFill>
                <a:latin typeface="Montserrat"/>
                <a:ea typeface="Montserrat"/>
                <a:cs typeface="Montserrat"/>
                <a:sym typeface="Montserrat"/>
              </a:rPr>
              <a:t>Hardware configuratie</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Hoe is de communicatie tussen componenten?</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Hoe zit het met rechten?</a:t>
            </a:r>
          </a:p>
          <a:p>
            <a:pPr marL="491046" marR="0" lvl="0" indent="-457200" algn="l" rtl="0">
              <a:lnSpc>
                <a:spcPct val="150000"/>
              </a:lnSpc>
              <a:spcBef>
                <a:spcPts val="0"/>
              </a:spcBef>
              <a:spcAft>
                <a:spcPts val="0"/>
              </a:spcAft>
              <a:buClr>
                <a:schemeClr val="lt1"/>
              </a:buClr>
              <a:buSzPts val="3067"/>
              <a:buBlip>
                <a:blip r:embed="rId3"/>
              </a:buBlip>
            </a:pPr>
            <a:r>
              <a:rPr lang="nl-NL" sz="1800" dirty="0">
                <a:solidFill>
                  <a:schemeClr val="lt1"/>
                </a:solidFill>
                <a:latin typeface="Montserrat"/>
                <a:ea typeface="Montserrat"/>
                <a:cs typeface="Montserrat"/>
                <a:sym typeface="Montserrat"/>
              </a:rPr>
              <a:t>Hoe lopen de datastromen straks?</a:t>
            </a:r>
            <a:endParaRPr lang="en-NL" sz="1800" b="0" i="0" u="none" strike="noStrike" cap="none" dirty="0">
              <a:solidFill>
                <a:schemeClr val="lt1"/>
              </a:solidFill>
              <a:latin typeface="Montserrat"/>
              <a:ea typeface="Montserrat"/>
              <a:cs typeface="Montserrat"/>
              <a:sym typeface="Montserrat"/>
            </a:endParaRPr>
          </a:p>
        </p:txBody>
      </p:sp>
      <p:sp>
        <p:nvSpPr>
          <p:cNvPr id="3333" name="Google Shape;3333;g2983dab6aa7_0_1453"/>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334" name="Google Shape;3334;g2983dab6aa7_0_1453"/>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endParaRPr/>
          </a:p>
        </p:txBody>
      </p:sp>
    </p:spTree>
    <p:extLst>
      <p:ext uri="{BB962C8B-B14F-4D97-AF65-F5344CB8AC3E}">
        <p14:creationId xmlns:p14="http://schemas.microsoft.com/office/powerpoint/2010/main" val="117022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body" idx="1"/>
          </p:nvPr>
        </p:nvSpPr>
        <p:spPr>
          <a:xfrm>
            <a:off x="769281" y="303566"/>
            <a:ext cx="11147742" cy="6714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60"/>
              <a:buFont typeface="Montserrat"/>
              <a:buNone/>
            </a:pPr>
            <a:r>
              <a:rPr lang="fr-FR" dirty="0"/>
              <a:t>Onder de </a:t>
            </a:r>
            <a:r>
              <a:rPr lang="fr-FR" dirty="0" err="1"/>
              <a:t>streep</a:t>
            </a:r>
            <a:r>
              <a:rPr lang="fr-FR" dirty="0"/>
              <a:t>: </a:t>
            </a:r>
            <a:r>
              <a:rPr lang="fr-FR" dirty="0" err="1"/>
              <a:t>kwantitatief</a:t>
            </a:r>
            <a:r>
              <a:rPr lang="fr-FR" dirty="0"/>
              <a:t> </a:t>
            </a:r>
          </a:p>
        </p:txBody>
      </p:sp>
      <p:sp>
        <p:nvSpPr>
          <p:cNvPr id="685" name="Google Shape;685;p44"/>
          <p:cNvSpPr txBox="1"/>
          <p:nvPr/>
        </p:nvSpPr>
        <p:spPr>
          <a:xfrm>
            <a:off x="769281" y="1865848"/>
            <a:ext cx="5008905"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1] </a:t>
            </a:r>
            <a:r>
              <a:rPr lang="fr-FR" sz="1800" b="1" dirty="0" err="1">
                <a:latin typeface="Montserrat"/>
                <a:sym typeface="Montserrat"/>
              </a:rPr>
              <a:t>Minder</a:t>
            </a:r>
            <a:r>
              <a:rPr lang="fr-FR" sz="1800" b="1" dirty="0">
                <a:latin typeface="Montserrat"/>
                <a:sym typeface="Montserrat"/>
              </a:rPr>
              <a:t> of </a:t>
            </a:r>
            <a:r>
              <a:rPr lang="fr-FR" sz="1800" b="1" dirty="0" err="1">
                <a:latin typeface="Montserrat"/>
                <a:sym typeface="Montserrat"/>
              </a:rPr>
              <a:t>geen</a:t>
            </a:r>
            <a:r>
              <a:rPr lang="fr-FR" sz="1800" b="1" dirty="0">
                <a:latin typeface="Montserrat"/>
                <a:sym typeface="Montserrat"/>
              </a:rPr>
              <a:t> </a:t>
            </a:r>
            <a:r>
              <a:rPr lang="fr-FR" sz="1800" b="1" dirty="0" err="1">
                <a:latin typeface="Montserrat"/>
                <a:sym typeface="Montserrat"/>
              </a:rPr>
              <a:t>licentiekosten</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2] </a:t>
            </a:r>
            <a:r>
              <a:rPr lang="fr-FR" sz="1800" b="1" dirty="0" err="1">
                <a:latin typeface="Montserrat"/>
                <a:sym typeface="Montserrat"/>
              </a:rPr>
              <a:t>Beheer</a:t>
            </a:r>
            <a:r>
              <a:rPr lang="fr-FR" sz="1800" b="1" dirty="0">
                <a:latin typeface="Montserrat"/>
                <a:sym typeface="Montserrat"/>
              </a:rPr>
              <a:t> </a:t>
            </a:r>
            <a:r>
              <a:rPr lang="fr-FR" sz="1800" b="1" dirty="0" err="1">
                <a:latin typeface="Montserrat"/>
                <a:sym typeface="Montserrat"/>
              </a:rPr>
              <a:t>is</a:t>
            </a:r>
            <a:r>
              <a:rPr lang="fr-FR" sz="1800" b="1" dirty="0">
                <a:latin typeface="Montserrat"/>
                <a:sym typeface="Montserrat"/>
              </a:rPr>
              <a:t> niet </a:t>
            </a:r>
            <a:r>
              <a:rPr lang="fr-FR" sz="1800" b="1" dirty="0" err="1">
                <a:latin typeface="Montserrat"/>
                <a:sym typeface="Montserrat"/>
              </a:rPr>
              <a:t>duurder</a:t>
            </a:r>
            <a:r>
              <a:rPr lang="fr-FR" sz="1800" b="1" dirty="0">
                <a:latin typeface="Montserrat"/>
                <a:sym typeface="Montserrat"/>
              </a:rPr>
              <a:t> of </a:t>
            </a:r>
            <a:r>
              <a:rPr lang="fr-FR" sz="1800" b="1" dirty="0" err="1">
                <a:latin typeface="Montserrat"/>
                <a:sym typeface="Montserrat"/>
              </a:rPr>
              <a:t>goedkoper</a:t>
            </a:r>
            <a:r>
              <a:rPr lang="fr-FR" sz="1800" b="1" dirty="0">
                <a:latin typeface="Montserrat"/>
                <a:sym typeface="Montserrat"/>
              </a:rPr>
              <a:t>; </a:t>
            </a:r>
            <a:r>
              <a:rPr lang="fr-FR" sz="1800" b="1" dirty="0" err="1">
                <a:latin typeface="Montserrat"/>
                <a:sym typeface="Montserrat"/>
              </a:rPr>
              <a:t>wel</a:t>
            </a:r>
            <a:r>
              <a:rPr lang="fr-FR" sz="1800" b="1" dirty="0">
                <a:latin typeface="Montserrat"/>
                <a:sym typeface="Montserrat"/>
              </a:rPr>
              <a:t> anders</a:t>
            </a:r>
          </a:p>
          <a:p>
            <a:pPr marL="0" marR="0" lvl="0" indent="0" algn="l" rtl="0">
              <a:lnSpc>
                <a:spcPct val="100000"/>
              </a:lnSpc>
              <a:spcBef>
                <a:spcPts val="0"/>
              </a:spcBef>
              <a:spcAft>
                <a:spcPts val="0"/>
              </a:spcAft>
              <a:buClr>
                <a:srgbClr val="000000"/>
              </a:buClr>
              <a:buSzPts val="1800"/>
              <a:buFont typeface="Arial"/>
              <a:buNone/>
            </a:pPr>
            <a:endParaRPr lang="fr-FR" sz="1800"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3] </a:t>
            </a:r>
            <a:r>
              <a:rPr lang="fr-FR" sz="1800" b="1" dirty="0" err="1">
                <a:latin typeface="Montserrat"/>
                <a:sym typeface="Montserrat"/>
              </a:rPr>
              <a:t>Bijdragen</a:t>
            </a:r>
            <a:r>
              <a:rPr lang="fr-FR" sz="1800" b="1" dirty="0">
                <a:latin typeface="Montserrat"/>
                <a:sym typeface="Montserrat"/>
              </a:rPr>
              <a:t> </a:t>
            </a:r>
            <a:r>
              <a:rPr lang="fr-FR" sz="1800" b="1" dirty="0" err="1">
                <a:latin typeface="Montserrat"/>
                <a:sym typeface="Montserrat"/>
              </a:rPr>
              <a:t>aan</a:t>
            </a:r>
            <a:r>
              <a:rPr lang="fr-FR" sz="1800" b="1" dirty="0">
                <a:latin typeface="Montserrat"/>
                <a:sym typeface="Montserrat"/>
              </a:rPr>
              <a:t> de </a:t>
            </a:r>
            <a:r>
              <a:rPr lang="fr-FR" sz="1800" b="1" dirty="0" err="1">
                <a:latin typeface="Montserrat"/>
                <a:sym typeface="Montserrat"/>
              </a:rPr>
              <a:t>community</a:t>
            </a: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4] </a:t>
            </a:r>
            <a:r>
              <a:rPr lang="fr-FR" sz="1800" b="1" dirty="0" err="1">
                <a:latin typeface="Montserrat"/>
                <a:sym typeface="Montserrat"/>
              </a:rPr>
              <a:t>Afhankelijk</a:t>
            </a:r>
            <a:r>
              <a:rPr lang="fr-FR" sz="1800" b="1" dirty="0">
                <a:latin typeface="Montserrat"/>
                <a:sym typeface="Montserrat"/>
              </a:rPr>
              <a:t> van </a:t>
            </a:r>
            <a:r>
              <a:rPr lang="fr-FR" sz="1800" b="1" dirty="0" err="1">
                <a:latin typeface="Montserrat"/>
                <a:sym typeface="Montserrat"/>
              </a:rPr>
              <a:t>grootte</a:t>
            </a:r>
            <a:r>
              <a:rPr lang="fr-FR" sz="1800" b="1" dirty="0">
                <a:latin typeface="Montserrat"/>
                <a:sym typeface="Montserrat"/>
              </a:rPr>
              <a:t> en </a:t>
            </a:r>
            <a:r>
              <a:rPr lang="fr-FR" sz="1800" b="1" dirty="0" err="1">
                <a:latin typeface="Montserrat"/>
                <a:sym typeface="Montserrat"/>
              </a:rPr>
              <a:t>complexiteit</a:t>
            </a:r>
            <a:r>
              <a:rPr lang="fr-FR" sz="1800" b="1" dirty="0">
                <a:latin typeface="Montserrat"/>
                <a:sym typeface="Montserrat"/>
              </a:rPr>
              <a:t> </a:t>
            </a:r>
            <a:r>
              <a:rPr lang="fr-FR" sz="1800" b="1" dirty="0" err="1">
                <a:latin typeface="Montserrat"/>
                <a:sym typeface="Montserrat"/>
              </a:rPr>
              <a:t>is</a:t>
            </a:r>
            <a:r>
              <a:rPr lang="fr-FR" sz="1800" b="1" dirty="0">
                <a:latin typeface="Montserrat"/>
                <a:sym typeface="Montserrat"/>
              </a:rPr>
              <a:t> er </a:t>
            </a:r>
            <a:r>
              <a:rPr lang="fr-FR" sz="1800" b="1" dirty="0" err="1">
                <a:latin typeface="Montserrat"/>
                <a:sym typeface="Montserrat"/>
              </a:rPr>
              <a:t>een</a:t>
            </a:r>
            <a:r>
              <a:rPr lang="fr-FR" sz="1800" b="1" dirty="0">
                <a:latin typeface="Montserrat"/>
                <a:sym typeface="Montserrat"/>
              </a:rPr>
              <a:t> </a:t>
            </a:r>
            <a:r>
              <a:rPr lang="fr-FR" sz="1800" b="1" dirty="0" err="1">
                <a:latin typeface="Montserrat"/>
                <a:sym typeface="Montserrat"/>
              </a:rPr>
              <a:t>eenmalige</a:t>
            </a:r>
            <a:r>
              <a:rPr lang="fr-FR" sz="1800" b="1" dirty="0">
                <a:latin typeface="Montserrat"/>
                <a:sym typeface="Montserrat"/>
              </a:rPr>
              <a:t> </a:t>
            </a:r>
            <a:r>
              <a:rPr lang="fr-FR" sz="1800" b="1" dirty="0" err="1">
                <a:latin typeface="Montserrat"/>
                <a:sym typeface="Montserrat"/>
              </a:rPr>
              <a:t>som</a:t>
            </a:r>
            <a:r>
              <a:rPr lang="fr-FR" sz="1800" b="1" dirty="0">
                <a:latin typeface="Montserrat"/>
                <a:sym typeface="Montserrat"/>
              </a:rPr>
              <a:t> out of </a:t>
            </a:r>
            <a:r>
              <a:rPr lang="fr-FR" sz="1800" b="1" dirty="0" err="1">
                <a:latin typeface="Montserrat"/>
                <a:sym typeface="Montserrat"/>
              </a:rPr>
              <a:t>pocket</a:t>
            </a:r>
            <a:r>
              <a:rPr lang="fr-FR" sz="1800" b="1" dirty="0">
                <a:latin typeface="Montserrat"/>
                <a:sym typeface="Montserrat"/>
              </a:rPr>
              <a:t> </a:t>
            </a:r>
            <a:r>
              <a:rPr lang="fr-FR" sz="1800" b="1" dirty="0" err="1">
                <a:latin typeface="Montserrat"/>
                <a:sym typeface="Montserrat"/>
              </a:rPr>
              <a:t>kosten</a:t>
            </a:r>
            <a:endParaRPr lang="fr-FR" sz="1800" b="1" dirty="0">
              <a:latin typeface="Montserrat"/>
              <a:sym typeface="Montserrat"/>
            </a:endParaRPr>
          </a:p>
        </p:txBody>
      </p:sp>
      <p:sp>
        <p:nvSpPr>
          <p:cNvPr id="697" name="Google Shape;697;p44"/>
          <p:cNvSpPr txBox="1"/>
          <p:nvPr/>
        </p:nvSpPr>
        <p:spPr>
          <a:xfrm>
            <a:off x="11005852" y="6487699"/>
            <a:ext cx="1128067" cy="3329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r>
              <a:rPr lang="fr-FR" sz="1200" b="1" i="0" u="none" strike="noStrike" cap="none">
                <a:solidFill>
                  <a:srgbClr val="888888"/>
                </a:solidFill>
                <a:latin typeface="Montserrat"/>
                <a:ea typeface="Montserrat"/>
                <a:cs typeface="Montserrat"/>
                <a:sym typeface="Montserrat"/>
              </a:rPr>
              <a:t>Page </a:t>
            </a:r>
            <a:fld id="{00000000-1234-1234-1234-123412341234}" type="slidenum">
              <a:rPr lang="fr-FR" sz="1200" b="1" i="0" u="none" strike="noStrike" cap="none">
                <a:solidFill>
                  <a:srgbClr val="888888"/>
                </a:solidFill>
                <a:latin typeface="Montserrat"/>
                <a:ea typeface="Montserrat"/>
                <a:cs typeface="Montserrat"/>
                <a:sym typeface="Montserrat"/>
              </a:rPr>
              <a:t>18</a:t>
            </a:fld>
            <a:endParaRPr sz="1200" b="1" i="0" u="none" strike="noStrike" cap="none">
              <a:solidFill>
                <a:srgbClr val="888888"/>
              </a:solidFill>
              <a:latin typeface="Montserrat"/>
              <a:ea typeface="Montserrat"/>
              <a:cs typeface="Montserrat"/>
              <a:sym typeface="Montserrat"/>
            </a:endParaRPr>
          </a:p>
        </p:txBody>
      </p:sp>
      <p:sp>
        <p:nvSpPr>
          <p:cNvPr id="699" name="Google Shape;699;p44"/>
          <p:cNvSpPr txBox="1"/>
          <p:nvPr/>
        </p:nvSpPr>
        <p:spPr>
          <a:xfrm rot="-5400000">
            <a:off x="-588524" y="3278445"/>
            <a:ext cx="1669846"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50" dirty="0" err="1"/>
              <a:t>Kwantitatief</a:t>
            </a:r>
            <a:endParaRPr dirty="0"/>
          </a:p>
        </p:txBody>
      </p:sp>
      <p:cxnSp>
        <p:nvCxnSpPr>
          <p:cNvPr id="700" name="Google Shape;700;p44"/>
          <p:cNvCxnSpPr>
            <a:cxnSpLocks/>
          </p:cNvCxnSpPr>
          <p:nvPr/>
        </p:nvCxnSpPr>
        <p:spPr>
          <a:xfrm>
            <a:off x="469854" y="1339295"/>
            <a:ext cx="0" cy="4746384"/>
          </a:xfrm>
          <a:prstGeom prst="straightConnector1">
            <a:avLst/>
          </a:prstGeom>
          <a:noFill/>
          <a:ln w="12700" cap="flat" cmpd="sng">
            <a:solidFill>
              <a:schemeClr val="dk1"/>
            </a:solidFill>
            <a:prstDash val="solid"/>
            <a:miter lim="800000"/>
            <a:headEnd type="none" w="sm" len="sm"/>
            <a:tailEnd type="triangle" w="med" len="med"/>
          </a:ln>
        </p:spPr>
      </p:cxnSp>
      <p:pic>
        <p:nvPicPr>
          <p:cNvPr id="3074" name="Picture 2" descr="Evenwicht tussen liefde en geld Hart en een zak geld op de weegschaal  Vectorillustratie | Premium Vector">
            <a:extLst>
              <a:ext uri="{FF2B5EF4-FFF2-40B4-BE49-F238E27FC236}">
                <a16:creationId xmlns:a16="http://schemas.microsoft.com/office/drawing/2014/main" id="{2EF7F26B-A64E-EBD9-1759-3AF812F6C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469" y="1544008"/>
            <a:ext cx="4771416" cy="433695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587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body" idx="1"/>
          </p:nvPr>
        </p:nvSpPr>
        <p:spPr>
          <a:xfrm>
            <a:off x="769281" y="303566"/>
            <a:ext cx="11147742" cy="6714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60"/>
              <a:buFont typeface="Montserrat"/>
              <a:buNone/>
            </a:pPr>
            <a:r>
              <a:rPr lang="fr-FR" dirty="0"/>
              <a:t>Onder de </a:t>
            </a:r>
            <a:r>
              <a:rPr lang="fr-FR" dirty="0" err="1"/>
              <a:t>streep</a:t>
            </a:r>
            <a:r>
              <a:rPr lang="fr-FR" dirty="0"/>
              <a:t>: </a:t>
            </a:r>
            <a:r>
              <a:rPr lang="fr-FR" dirty="0" err="1"/>
              <a:t>kwalitatief</a:t>
            </a:r>
            <a:r>
              <a:rPr lang="fr-FR" dirty="0"/>
              <a:t> </a:t>
            </a:r>
          </a:p>
        </p:txBody>
      </p:sp>
      <p:sp>
        <p:nvSpPr>
          <p:cNvPr id="685" name="Google Shape;685;p44"/>
          <p:cNvSpPr txBox="1"/>
          <p:nvPr/>
        </p:nvSpPr>
        <p:spPr>
          <a:xfrm>
            <a:off x="889601" y="1709185"/>
            <a:ext cx="5008905"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1] Autonomie en </a:t>
            </a:r>
            <a:r>
              <a:rPr lang="fr-FR" sz="1800" b="1" dirty="0" err="1">
                <a:latin typeface="Montserrat"/>
                <a:sym typeface="Montserrat"/>
              </a:rPr>
              <a:t>souvereiniteit</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2] Baas over </a:t>
            </a:r>
            <a:r>
              <a:rPr lang="fr-FR" sz="1800" b="1" dirty="0" err="1">
                <a:latin typeface="Montserrat"/>
                <a:sym typeface="Montserrat"/>
              </a:rPr>
              <a:t>eigen</a:t>
            </a:r>
            <a:r>
              <a:rPr lang="fr-FR" sz="1800" b="1" dirty="0">
                <a:latin typeface="Montserrat"/>
                <a:sym typeface="Montserrat"/>
              </a:rPr>
              <a:t> data</a:t>
            </a: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3] Meer </a:t>
            </a:r>
            <a:r>
              <a:rPr lang="fr-FR" sz="1800" b="1" dirty="0" err="1">
                <a:latin typeface="Montserrat"/>
                <a:sym typeface="Montserrat"/>
              </a:rPr>
              <a:t>flexibiliteit</a:t>
            </a: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4] </a:t>
            </a:r>
            <a:r>
              <a:rPr lang="fr-FR" sz="1800" b="1" dirty="0" err="1">
                <a:latin typeface="Montserrat"/>
                <a:sym typeface="Montserrat"/>
              </a:rPr>
              <a:t>Aantrekkelijk</a:t>
            </a:r>
            <a:r>
              <a:rPr lang="fr-FR" sz="1800" b="1" dirty="0">
                <a:latin typeface="Montserrat"/>
                <a:sym typeface="Montserrat"/>
              </a:rPr>
              <a:t> </a:t>
            </a:r>
            <a:r>
              <a:rPr lang="fr-FR" sz="1800" b="1" dirty="0" err="1">
                <a:latin typeface="Montserrat"/>
                <a:sym typeface="Montserrat"/>
              </a:rPr>
              <a:t>zijn</a:t>
            </a:r>
            <a:r>
              <a:rPr lang="fr-FR" sz="1800" b="1" dirty="0">
                <a:latin typeface="Montserrat"/>
                <a:sym typeface="Montserrat"/>
              </a:rPr>
              <a:t> </a:t>
            </a:r>
            <a:r>
              <a:rPr lang="fr-FR" sz="1800" b="1" dirty="0" err="1">
                <a:latin typeface="Montserrat"/>
                <a:sym typeface="Montserrat"/>
              </a:rPr>
              <a:t>voor</a:t>
            </a:r>
            <a:r>
              <a:rPr lang="fr-FR" sz="1800" b="1" dirty="0">
                <a:latin typeface="Montserrat"/>
                <a:sym typeface="Montserrat"/>
              </a:rPr>
              <a:t> </a:t>
            </a:r>
            <a:r>
              <a:rPr lang="fr-FR" sz="1800" b="1" dirty="0" err="1">
                <a:latin typeface="Montserrat"/>
                <a:sym typeface="Montserrat"/>
              </a:rPr>
              <a:t>sollicitanten</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     in </a:t>
            </a:r>
            <a:r>
              <a:rPr lang="fr-FR" sz="1800" b="1" dirty="0" err="1">
                <a:latin typeface="Montserrat"/>
                <a:sym typeface="Montserrat"/>
              </a:rPr>
              <a:t>krappe</a:t>
            </a:r>
            <a:r>
              <a:rPr lang="fr-FR" sz="1800" b="1" dirty="0">
                <a:latin typeface="Montserrat"/>
                <a:sym typeface="Montserrat"/>
              </a:rPr>
              <a:t> </a:t>
            </a:r>
            <a:r>
              <a:rPr lang="fr-FR" sz="1800" b="1" dirty="0" err="1">
                <a:latin typeface="Montserrat"/>
                <a:sym typeface="Montserrat"/>
              </a:rPr>
              <a:t>arbeidsmarkt</a:t>
            </a: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p:txBody>
      </p:sp>
      <p:sp>
        <p:nvSpPr>
          <p:cNvPr id="697" name="Google Shape;697;p44"/>
          <p:cNvSpPr txBox="1"/>
          <p:nvPr/>
        </p:nvSpPr>
        <p:spPr>
          <a:xfrm>
            <a:off x="11005852" y="6487699"/>
            <a:ext cx="1128067" cy="3329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r>
              <a:rPr lang="fr-FR" sz="1200" b="1" i="0" u="none" strike="noStrike" cap="none">
                <a:solidFill>
                  <a:srgbClr val="888888"/>
                </a:solidFill>
                <a:latin typeface="Montserrat"/>
                <a:ea typeface="Montserrat"/>
                <a:cs typeface="Montserrat"/>
                <a:sym typeface="Montserrat"/>
              </a:rPr>
              <a:t>Page </a:t>
            </a:r>
            <a:fld id="{00000000-1234-1234-1234-123412341234}" type="slidenum">
              <a:rPr lang="fr-FR" sz="1200" b="1" i="0" u="none" strike="noStrike" cap="none">
                <a:solidFill>
                  <a:srgbClr val="888888"/>
                </a:solidFill>
                <a:latin typeface="Montserrat"/>
                <a:ea typeface="Montserrat"/>
                <a:cs typeface="Montserrat"/>
                <a:sym typeface="Montserrat"/>
              </a:rPr>
              <a:t>19</a:t>
            </a:fld>
            <a:endParaRPr sz="1200" b="1" i="0" u="none" strike="noStrike" cap="none">
              <a:solidFill>
                <a:srgbClr val="888888"/>
              </a:solidFill>
              <a:latin typeface="Montserrat"/>
              <a:ea typeface="Montserrat"/>
              <a:cs typeface="Montserrat"/>
              <a:sym typeface="Montserrat"/>
            </a:endParaRPr>
          </a:p>
        </p:txBody>
      </p:sp>
      <p:sp>
        <p:nvSpPr>
          <p:cNvPr id="699" name="Google Shape;699;p44"/>
          <p:cNvSpPr txBox="1"/>
          <p:nvPr/>
        </p:nvSpPr>
        <p:spPr>
          <a:xfrm rot="-5400000">
            <a:off x="-588524" y="3278445"/>
            <a:ext cx="1669846"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50" dirty="0" err="1"/>
              <a:t>Kwalitatief</a:t>
            </a:r>
            <a:endParaRPr dirty="0"/>
          </a:p>
        </p:txBody>
      </p:sp>
      <p:cxnSp>
        <p:nvCxnSpPr>
          <p:cNvPr id="700" name="Google Shape;700;p44"/>
          <p:cNvCxnSpPr>
            <a:cxnSpLocks/>
          </p:cNvCxnSpPr>
          <p:nvPr/>
        </p:nvCxnSpPr>
        <p:spPr>
          <a:xfrm>
            <a:off x="469854" y="1339295"/>
            <a:ext cx="0" cy="4746384"/>
          </a:xfrm>
          <a:prstGeom prst="straightConnector1">
            <a:avLst/>
          </a:prstGeom>
          <a:noFill/>
          <a:ln w="12700" cap="flat" cmpd="sng">
            <a:solidFill>
              <a:schemeClr val="dk1"/>
            </a:solidFill>
            <a:prstDash val="solid"/>
            <a:miter lim="800000"/>
            <a:headEnd type="none" w="sm" len="sm"/>
            <a:tailEnd type="triangle" w="med" len="med"/>
          </a:ln>
        </p:spPr>
      </p:cxnSp>
      <p:pic>
        <p:nvPicPr>
          <p:cNvPr id="4098" name="Picture 2" descr="Klavertje Vier Geïsoleerd Op Wit Close Up Brengen Geluk Talisman Symbool,  Klavertje Vier Geïsoleerd Op Witte Close Up, Geïsoleerd Op Witte Close Up,  Klaver Afbeelding PNG Met Transparante Achtergrond Voor Gratis Download">
            <a:extLst>
              <a:ext uri="{FF2B5EF4-FFF2-40B4-BE49-F238E27FC236}">
                <a16:creationId xmlns:a16="http://schemas.microsoft.com/office/drawing/2014/main" id="{138FD96B-7742-97A7-BA25-ACD90C545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793" y="1810688"/>
            <a:ext cx="3429000" cy="3429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74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2"/>
        <p:cNvGrpSpPr/>
        <p:nvPr/>
      </p:nvGrpSpPr>
      <p:grpSpPr>
        <a:xfrm>
          <a:off x="0" y="0"/>
          <a:ext cx="0" cy="0"/>
          <a:chOff x="0" y="0"/>
          <a:chExt cx="0" cy="0"/>
        </a:xfrm>
      </p:grpSpPr>
      <p:sp>
        <p:nvSpPr>
          <p:cNvPr id="3174" name="Google Shape;3174;g298b2cb235a_0_0"/>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folHlink"/>
              </a:buClr>
              <a:buSzPct val="70714"/>
              <a:buFont typeface="Arial"/>
              <a:buNone/>
            </a:pPr>
            <a:r>
              <a:rPr lang="nl-NL" dirty="0"/>
              <a:t>Waarom een business case?</a:t>
            </a:r>
            <a:endParaRPr dirty="0"/>
          </a:p>
          <a:p>
            <a:pPr marL="0" lvl="0" indent="0" algn="l" rtl="0">
              <a:lnSpc>
                <a:spcPct val="90000"/>
              </a:lnSpc>
              <a:spcBef>
                <a:spcPts val="0"/>
              </a:spcBef>
              <a:spcAft>
                <a:spcPts val="0"/>
              </a:spcAft>
              <a:buClr>
                <a:schemeClr val="dk1"/>
              </a:buClr>
              <a:buSzPct val="171428"/>
              <a:buFont typeface="Montserrat ExtraBold"/>
              <a:buNone/>
            </a:pPr>
            <a:endParaRPr dirty="0"/>
          </a:p>
        </p:txBody>
      </p:sp>
      <p:sp>
        <p:nvSpPr>
          <p:cNvPr id="3179" name="Google Shape;3179;g298b2cb235a_0_0"/>
          <p:cNvSpPr txBox="1"/>
          <p:nvPr/>
        </p:nvSpPr>
        <p:spPr>
          <a:xfrm>
            <a:off x="4214331" y="4648200"/>
            <a:ext cx="215138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dirty="0" err="1">
                <a:solidFill>
                  <a:schemeClr val="lt1"/>
                </a:solidFill>
                <a:latin typeface="Montserrat"/>
                <a:ea typeface="Montserrat"/>
                <a:cs typeface="Montserrat"/>
                <a:sym typeface="Montserrat"/>
              </a:rPr>
              <a:t>Voelt</a:t>
            </a:r>
            <a:r>
              <a:rPr lang="fr-FR" sz="2000" b="0" i="0" u="none" strike="noStrike" cap="none" dirty="0">
                <a:solidFill>
                  <a:schemeClr val="lt1"/>
                </a:solidFill>
                <a:latin typeface="Montserrat"/>
                <a:ea typeface="Montserrat"/>
                <a:cs typeface="Montserrat"/>
                <a:sym typeface="Montserrat"/>
              </a:rPr>
              <a:t> </a:t>
            </a:r>
            <a:r>
              <a:rPr lang="fr-FR" sz="2000" b="0" i="0" u="none" strike="noStrike" cap="none" dirty="0" err="1">
                <a:solidFill>
                  <a:schemeClr val="lt1"/>
                </a:solidFill>
                <a:latin typeface="Montserrat"/>
                <a:ea typeface="Montserrat"/>
                <a:cs typeface="Montserrat"/>
                <a:sym typeface="Montserrat"/>
              </a:rPr>
              <a:t>veilig</a:t>
            </a:r>
            <a:r>
              <a:rPr lang="fr-FR" sz="2000" b="0" i="0" u="none" strike="noStrike" cap="none" dirty="0">
                <a:solidFill>
                  <a:schemeClr val="lt1"/>
                </a:solidFill>
                <a:latin typeface="Montserrat"/>
                <a:ea typeface="Montserrat"/>
                <a:cs typeface="Montserrat"/>
                <a:sym typeface="Montserrat"/>
              </a:rPr>
              <a:t> en </a:t>
            </a:r>
            <a:r>
              <a:rPr lang="fr-FR" sz="2000" b="0" i="0" u="none" strike="noStrike" cap="none" dirty="0" err="1">
                <a:solidFill>
                  <a:schemeClr val="lt1"/>
                </a:solidFill>
                <a:latin typeface="Montserrat"/>
                <a:ea typeface="Montserrat"/>
                <a:cs typeface="Montserrat"/>
                <a:sym typeface="Montserrat"/>
              </a:rPr>
              <a:t>vertrouwd</a:t>
            </a:r>
            <a:endParaRPr sz="1400" b="0" i="0" u="none" strike="noStrike" cap="none" dirty="0">
              <a:solidFill>
                <a:srgbClr val="000000"/>
              </a:solidFill>
              <a:latin typeface="Arial"/>
              <a:ea typeface="Arial"/>
              <a:cs typeface="Arial"/>
              <a:sym typeface="Arial"/>
            </a:endParaRPr>
          </a:p>
        </p:txBody>
      </p:sp>
      <p:sp>
        <p:nvSpPr>
          <p:cNvPr id="3180" name="Google Shape;3180;g298b2cb235a_0_0"/>
          <p:cNvSpPr txBox="1"/>
          <p:nvPr/>
        </p:nvSpPr>
        <p:spPr>
          <a:xfrm>
            <a:off x="380326" y="4648200"/>
            <a:ext cx="280178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fr-FR" sz="2000" b="0" i="0" u="none" strike="noStrike" cap="none" dirty="0" err="1">
                <a:solidFill>
                  <a:schemeClr val="lt1"/>
                </a:solidFill>
                <a:latin typeface="Montserrat"/>
                <a:ea typeface="Montserrat"/>
                <a:cs typeface="Montserrat"/>
                <a:sym typeface="Montserrat"/>
              </a:rPr>
              <a:t>Meeste</a:t>
            </a:r>
            <a:r>
              <a:rPr lang="fr-FR" sz="2000" b="0" i="0" u="none" strike="noStrike" cap="none" dirty="0">
                <a:solidFill>
                  <a:schemeClr val="lt1"/>
                </a:solidFill>
                <a:latin typeface="Montserrat"/>
                <a:ea typeface="Montserrat"/>
                <a:cs typeface="Montserrat"/>
                <a:sym typeface="Montserrat"/>
              </a:rPr>
              <a:t> </a:t>
            </a:r>
            <a:r>
              <a:rPr lang="fr-FR" sz="2000" b="0" i="0" u="none" strike="noStrike" cap="none" dirty="0" err="1">
                <a:solidFill>
                  <a:schemeClr val="lt1"/>
                </a:solidFill>
                <a:latin typeface="Montserrat"/>
                <a:ea typeface="Montserrat"/>
                <a:cs typeface="Montserrat"/>
                <a:sym typeface="Montserrat"/>
              </a:rPr>
              <a:t>organisaties</a:t>
            </a:r>
            <a:r>
              <a:rPr lang="fr-FR" sz="2000" b="0" i="0" u="none" strike="noStrike" cap="none" dirty="0">
                <a:solidFill>
                  <a:schemeClr val="lt1"/>
                </a:solidFill>
                <a:latin typeface="Montserrat"/>
                <a:ea typeface="Montserrat"/>
                <a:cs typeface="Montserrat"/>
                <a:sym typeface="Montserrat"/>
              </a:rPr>
              <a:t> </a:t>
            </a:r>
            <a:r>
              <a:rPr lang="fr-FR" sz="2000" b="0" i="0" u="none" strike="noStrike" cap="none" dirty="0" err="1">
                <a:solidFill>
                  <a:schemeClr val="lt1"/>
                </a:solidFill>
                <a:latin typeface="Montserrat"/>
                <a:ea typeface="Montserrat"/>
                <a:cs typeface="Montserrat"/>
                <a:sym typeface="Montserrat"/>
              </a:rPr>
              <a:t>voeren</a:t>
            </a:r>
            <a:r>
              <a:rPr lang="fr-FR" sz="2000" b="0" i="0" u="none" strike="noStrike" cap="none" dirty="0">
                <a:solidFill>
                  <a:schemeClr val="lt1"/>
                </a:solidFill>
                <a:latin typeface="Montserrat"/>
                <a:ea typeface="Montserrat"/>
                <a:cs typeface="Montserrat"/>
                <a:sym typeface="Montserrat"/>
              </a:rPr>
              <a:t> </a:t>
            </a:r>
            <a:r>
              <a:rPr lang="fr-FR" sz="2000" b="0" i="0" u="none" strike="noStrike" cap="none" dirty="0" err="1">
                <a:solidFill>
                  <a:schemeClr val="lt1"/>
                </a:solidFill>
                <a:latin typeface="Montserrat"/>
                <a:ea typeface="Montserrat"/>
                <a:cs typeface="Montserrat"/>
                <a:sym typeface="Montserrat"/>
              </a:rPr>
              <a:t>Closed</a:t>
            </a:r>
            <a:r>
              <a:rPr lang="fr-FR" sz="2000" b="0" i="0" u="none" strike="noStrike" cap="none" dirty="0">
                <a:solidFill>
                  <a:schemeClr val="lt1"/>
                </a:solidFill>
                <a:latin typeface="Montserrat"/>
                <a:ea typeface="Montserrat"/>
                <a:cs typeface="Montserrat"/>
                <a:sym typeface="Montserrat"/>
              </a:rPr>
              <a:t> Source</a:t>
            </a:r>
            <a:endParaRPr sz="2000" b="0" i="0" u="none" strike="noStrike" cap="none" dirty="0">
              <a:solidFill>
                <a:schemeClr val="lt1"/>
              </a:solidFill>
              <a:latin typeface="Montserrat"/>
              <a:ea typeface="Montserrat"/>
              <a:cs typeface="Montserrat"/>
              <a:sym typeface="Montserrat"/>
            </a:endParaRPr>
          </a:p>
        </p:txBody>
      </p:sp>
      <p:sp>
        <p:nvSpPr>
          <p:cNvPr id="3181" name="Google Shape;3181;g298b2cb235a_0_0"/>
          <p:cNvSpPr txBox="1"/>
          <p:nvPr/>
        </p:nvSpPr>
        <p:spPr>
          <a:xfrm>
            <a:off x="7517501" y="4648200"/>
            <a:ext cx="27197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fr-FR" sz="2000" dirty="0" err="1">
                <a:solidFill>
                  <a:schemeClr val="lt1"/>
                </a:solidFill>
                <a:latin typeface="Montserrat"/>
                <a:ea typeface="Montserrat"/>
                <a:cs typeface="Montserrat"/>
                <a:sym typeface="Montserrat"/>
              </a:rPr>
              <a:t>Comfortabel</a:t>
            </a:r>
            <a:r>
              <a:rPr lang="fr-FR" sz="2000" dirty="0">
                <a:solidFill>
                  <a:schemeClr val="lt1"/>
                </a:solidFill>
                <a:latin typeface="Montserrat"/>
                <a:ea typeface="Montserrat"/>
                <a:cs typeface="Montserrat"/>
                <a:sym typeface="Montserrat"/>
              </a:rPr>
              <a:t> om </a:t>
            </a:r>
            <a:r>
              <a:rPr lang="fr-FR" sz="2000" dirty="0" err="1">
                <a:solidFill>
                  <a:schemeClr val="lt1"/>
                </a:solidFill>
                <a:latin typeface="Montserrat"/>
                <a:ea typeface="Montserrat"/>
                <a:cs typeface="Montserrat"/>
                <a:sym typeface="Montserrat"/>
              </a:rPr>
              <a:t>bij</a:t>
            </a:r>
            <a:r>
              <a:rPr lang="fr-FR" sz="2000" b="0" i="0" u="none" strike="noStrike" cap="none" dirty="0">
                <a:solidFill>
                  <a:schemeClr val="lt1"/>
                </a:solidFill>
                <a:latin typeface="Montserrat"/>
                <a:ea typeface="Montserrat"/>
                <a:cs typeface="Montserrat"/>
                <a:sym typeface="Montserrat"/>
              </a:rPr>
              <a:t> het </a:t>
            </a:r>
            <a:r>
              <a:rPr lang="fr-FR" sz="2000" b="0" i="0" u="none" strike="noStrike" cap="none" dirty="0" err="1">
                <a:solidFill>
                  <a:schemeClr val="lt1"/>
                </a:solidFill>
                <a:latin typeface="Montserrat"/>
                <a:ea typeface="Montserrat"/>
                <a:cs typeface="Montserrat"/>
                <a:sym typeface="Montserrat"/>
              </a:rPr>
              <a:t>oude</a:t>
            </a:r>
            <a:r>
              <a:rPr lang="fr-FR" sz="2000" b="0" i="0" u="none" strike="noStrike" cap="none" dirty="0">
                <a:solidFill>
                  <a:schemeClr val="lt1"/>
                </a:solidFill>
                <a:latin typeface="Montserrat"/>
                <a:ea typeface="Montserrat"/>
                <a:cs typeface="Montserrat"/>
                <a:sym typeface="Montserrat"/>
              </a:rPr>
              <a:t> te </a:t>
            </a:r>
            <a:r>
              <a:rPr lang="fr-FR" sz="2000" b="0" i="0" u="none" strike="noStrike" cap="none" dirty="0" err="1">
                <a:solidFill>
                  <a:schemeClr val="lt1"/>
                </a:solidFill>
                <a:latin typeface="Montserrat"/>
                <a:ea typeface="Montserrat"/>
                <a:cs typeface="Montserrat"/>
                <a:sym typeface="Montserrat"/>
              </a:rPr>
              <a:t>blijven</a:t>
            </a:r>
            <a:endParaRPr sz="2000" b="0" i="0" u="none" strike="noStrike" cap="none" dirty="0">
              <a:solidFill>
                <a:schemeClr val="lt1"/>
              </a:solidFill>
              <a:latin typeface="Montserrat"/>
              <a:ea typeface="Montserrat"/>
              <a:cs typeface="Montserrat"/>
              <a:sym typeface="Montserrat"/>
            </a:endParaRPr>
          </a:p>
        </p:txBody>
      </p:sp>
      <p:cxnSp>
        <p:nvCxnSpPr>
          <p:cNvPr id="3182" name="Google Shape;3182;g298b2cb235a_0_0"/>
          <p:cNvCxnSpPr/>
          <p:nvPr/>
        </p:nvCxnSpPr>
        <p:spPr>
          <a:xfrm>
            <a:off x="3182112" y="3169920"/>
            <a:ext cx="731400" cy="0"/>
          </a:xfrm>
          <a:prstGeom prst="straightConnector1">
            <a:avLst/>
          </a:prstGeom>
          <a:noFill/>
          <a:ln w="76200" cap="flat" cmpd="sng">
            <a:solidFill>
              <a:schemeClr val="accent1"/>
            </a:solidFill>
            <a:prstDash val="solid"/>
            <a:miter lim="800000"/>
            <a:headEnd type="none" w="sm" len="sm"/>
            <a:tailEnd type="triangle" w="med" len="med"/>
          </a:ln>
        </p:spPr>
      </p:cxnSp>
      <p:cxnSp>
        <p:nvCxnSpPr>
          <p:cNvPr id="3183" name="Google Shape;3183;g298b2cb235a_0_0"/>
          <p:cNvCxnSpPr/>
          <p:nvPr/>
        </p:nvCxnSpPr>
        <p:spPr>
          <a:xfrm>
            <a:off x="6869998" y="3169920"/>
            <a:ext cx="731400" cy="0"/>
          </a:xfrm>
          <a:prstGeom prst="straightConnector1">
            <a:avLst/>
          </a:prstGeom>
          <a:noFill/>
          <a:ln w="76200" cap="flat" cmpd="sng">
            <a:solidFill>
              <a:schemeClr val="accent1"/>
            </a:solidFill>
            <a:prstDash val="solid"/>
            <a:miter lim="800000"/>
            <a:headEnd type="none" w="sm" len="sm"/>
            <a:tailEnd type="triangle" w="med" len="med"/>
          </a:ln>
        </p:spPr>
      </p:cxnSp>
      <p:sp>
        <p:nvSpPr>
          <p:cNvPr id="4" name="Forme libre : forme 11">
            <a:extLst>
              <a:ext uri="{FF2B5EF4-FFF2-40B4-BE49-F238E27FC236}">
                <a16:creationId xmlns:a16="http://schemas.microsoft.com/office/drawing/2014/main" id="{4BA9ED71-AD55-2466-5FF5-A7221D025767}"/>
              </a:ext>
            </a:extLst>
          </p:cNvPr>
          <p:cNvSpPr/>
          <p:nvPr/>
        </p:nvSpPr>
        <p:spPr>
          <a:xfrm>
            <a:off x="7981690" y="1914991"/>
            <a:ext cx="2255569" cy="250985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solidFill>
            <a:schemeClr val="accent1"/>
          </a:solidFill>
          <a:ln w="1905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sp>
        <p:nvSpPr>
          <p:cNvPr id="2" name="Forme libre : forme 11">
            <a:extLst>
              <a:ext uri="{FF2B5EF4-FFF2-40B4-BE49-F238E27FC236}">
                <a16:creationId xmlns:a16="http://schemas.microsoft.com/office/drawing/2014/main" id="{E8F5D99D-DA18-685F-0569-D353E9EF1B21}"/>
              </a:ext>
            </a:extLst>
          </p:cNvPr>
          <p:cNvSpPr/>
          <p:nvPr/>
        </p:nvSpPr>
        <p:spPr>
          <a:xfrm>
            <a:off x="623888" y="1869273"/>
            <a:ext cx="2255569" cy="250985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solidFill>
            <a:schemeClr val="accent1"/>
          </a:solidFill>
          <a:ln w="1905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sp>
        <p:nvSpPr>
          <p:cNvPr id="3" name="Forme libre : forme 11">
            <a:extLst>
              <a:ext uri="{FF2B5EF4-FFF2-40B4-BE49-F238E27FC236}">
                <a16:creationId xmlns:a16="http://schemas.microsoft.com/office/drawing/2014/main" id="{3EFD191D-8B68-AD40-B9FD-B052EA5DA4BA}"/>
              </a:ext>
            </a:extLst>
          </p:cNvPr>
          <p:cNvSpPr/>
          <p:nvPr/>
        </p:nvSpPr>
        <p:spPr>
          <a:xfrm>
            <a:off x="4162242" y="1914992"/>
            <a:ext cx="2255569" cy="250985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solidFill>
            <a:schemeClr val="accent1"/>
          </a:solidFill>
          <a:ln w="1905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pic>
        <p:nvPicPr>
          <p:cNvPr id="3186" name="Google Shape;3186;g298b2cb235a_0_0"/>
          <p:cNvPicPr preferRelativeResize="0"/>
          <p:nvPr/>
        </p:nvPicPr>
        <p:blipFill rotWithShape="1">
          <a:blip r:embed="rId3">
            <a:alphaModFix/>
          </a:blip>
          <a:srcRect/>
          <a:stretch/>
        </p:blipFill>
        <p:spPr>
          <a:xfrm>
            <a:off x="4647187" y="2608016"/>
            <a:ext cx="1285677" cy="1285672"/>
          </a:xfrm>
          <a:prstGeom prst="rect">
            <a:avLst/>
          </a:prstGeom>
          <a:noFill/>
          <a:ln>
            <a:noFill/>
          </a:ln>
        </p:spPr>
      </p:pic>
      <p:pic>
        <p:nvPicPr>
          <p:cNvPr id="3184" name="Google Shape;3184;g298b2cb235a_0_0"/>
          <p:cNvPicPr preferRelativeResize="0"/>
          <p:nvPr/>
        </p:nvPicPr>
        <p:blipFill rotWithShape="1">
          <a:blip r:embed="rId4">
            <a:alphaModFix/>
          </a:blip>
          <a:srcRect/>
          <a:stretch/>
        </p:blipFill>
        <p:spPr>
          <a:xfrm>
            <a:off x="1024818" y="2398050"/>
            <a:ext cx="1452306" cy="1452300"/>
          </a:xfrm>
          <a:prstGeom prst="rect">
            <a:avLst/>
          </a:prstGeom>
          <a:noFill/>
          <a:ln>
            <a:noFill/>
          </a:ln>
        </p:spPr>
      </p:pic>
      <p:pic>
        <p:nvPicPr>
          <p:cNvPr id="6" name="Afbeelding 5">
            <a:extLst>
              <a:ext uri="{FF2B5EF4-FFF2-40B4-BE49-F238E27FC236}">
                <a16:creationId xmlns:a16="http://schemas.microsoft.com/office/drawing/2014/main" id="{279CD7D8-0C2E-93AB-F2E7-8D8F72F5DD8C}"/>
              </a:ext>
            </a:extLst>
          </p:cNvPr>
          <p:cNvPicPr>
            <a:picLocks noChangeAspect="1"/>
          </p:cNvPicPr>
          <p:nvPr/>
        </p:nvPicPr>
        <p:blipFill>
          <a:blip r:embed="rId5"/>
          <a:stretch>
            <a:fillRect/>
          </a:stretch>
        </p:blipFill>
        <p:spPr>
          <a:xfrm>
            <a:off x="8513321" y="2573765"/>
            <a:ext cx="1192306" cy="11923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pic>
        <p:nvPicPr>
          <p:cNvPr id="3409" name="Google Shape;3409;g2983dab6aa7_0_1563"/>
          <p:cNvPicPr preferRelativeResize="0"/>
          <p:nvPr/>
        </p:nvPicPr>
        <p:blipFill rotWithShape="1">
          <a:blip r:embed="rId3">
            <a:alphaModFix/>
          </a:blip>
          <a:srcRect/>
          <a:stretch/>
        </p:blipFill>
        <p:spPr>
          <a:xfrm>
            <a:off x="1590788" y="1314150"/>
            <a:ext cx="9010424" cy="5159801"/>
          </a:xfrm>
          <a:prstGeom prst="rect">
            <a:avLst/>
          </a:prstGeom>
          <a:noFill/>
          <a:ln>
            <a:noFill/>
          </a:ln>
        </p:spPr>
      </p:pic>
      <p:sp>
        <p:nvSpPr>
          <p:cNvPr id="3410" name="Google Shape;3410;g2983dab6aa7_0_1563"/>
          <p:cNvSpPr txBox="1"/>
          <p:nvPr/>
        </p:nvSpPr>
        <p:spPr>
          <a:xfrm>
            <a:off x="3129488" y="726975"/>
            <a:ext cx="5931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ontserrat Light"/>
                <a:ea typeface="Montserrat Light"/>
                <a:cs typeface="Montserrat Light"/>
                <a:sym typeface="Montserrat Light"/>
              </a:rPr>
              <a:t>“</a:t>
            </a:r>
            <a:r>
              <a:rPr lang="fr-FR" sz="2000" b="0" i="0" u="none" strike="noStrike" cap="none" dirty="0" err="1">
                <a:solidFill>
                  <a:schemeClr val="lt1"/>
                </a:solidFill>
                <a:latin typeface="Montserrat Light"/>
                <a:ea typeface="Montserrat Light"/>
                <a:cs typeface="Montserrat Light"/>
                <a:sym typeface="Montserrat Light"/>
              </a:rPr>
              <a:t>Organisatie</a:t>
            </a:r>
            <a:r>
              <a:rPr lang="fr-FR" sz="2000" b="0" i="0" u="none" strike="noStrike" cap="none" dirty="0">
                <a:solidFill>
                  <a:schemeClr val="lt1"/>
                </a:solidFill>
                <a:latin typeface="Montserrat Light"/>
                <a:ea typeface="Montserrat Light"/>
                <a:cs typeface="Montserrat Light"/>
                <a:sym typeface="Montserrat Light"/>
              </a:rPr>
              <a:t> </a:t>
            </a:r>
            <a:r>
              <a:rPr lang="fr-FR" sz="2000" b="0" i="0" u="none" strike="noStrike" cap="none" dirty="0" err="1">
                <a:solidFill>
                  <a:schemeClr val="lt1"/>
                </a:solidFill>
                <a:latin typeface="Montserrat Light"/>
                <a:ea typeface="Montserrat Light"/>
                <a:cs typeface="Montserrat Light"/>
                <a:sym typeface="Montserrat Light"/>
              </a:rPr>
              <a:t>moet</a:t>
            </a:r>
            <a:r>
              <a:rPr lang="fr-FR" sz="2000" b="0" i="0" u="none" strike="noStrike" cap="none" dirty="0">
                <a:solidFill>
                  <a:schemeClr val="lt1"/>
                </a:solidFill>
                <a:latin typeface="Montserrat Light"/>
                <a:ea typeface="Montserrat Light"/>
                <a:cs typeface="Montserrat Light"/>
                <a:sym typeface="Montserrat Light"/>
              </a:rPr>
              <a:t> </a:t>
            </a:r>
            <a:r>
              <a:rPr lang="fr-FR" sz="2000" b="0" i="0" u="none" strike="noStrike" cap="none" dirty="0" err="1">
                <a:solidFill>
                  <a:schemeClr val="lt1"/>
                </a:solidFill>
                <a:latin typeface="Montserrat Light"/>
                <a:ea typeface="Montserrat Light"/>
                <a:cs typeface="Montserrat Light"/>
                <a:sym typeface="Montserrat Light"/>
              </a:rPr>
              <a:t>mee</a:t>
            </a:r>
            <a:r>
              <a:rPr lang="fr-FR" sz="2000" b="0" i="0" u="none" strike="noStrike" cap="none" dirty="0">
                <a:solidFill>
                  <a:schemeClr val="lt1"/>
                </a:solidFill>
                <a:latin typeface="Montserrat Light"/>
                <a:ea typeface="Montserrat Light"/>
                <a:cs typeface="Montserrat Light"/>
                <a:sym typeface="Montserrat Light"/>
              </a:rPr>
              <a:t> </a:t>
            </a:r>
            <a:r>
              <a:rPr lang="fr-FR" sz="2000" b="0" i="0" u="none" strike="noStrike" cap="none" dirty="0" err="1">
                <a:solidFill>
                  <a:schemeClr val="lt1"/>
                </a:solidFill>
                <a:latin typeface="Montserrat Light"/>
                <a:ea typeface="Montserrat Light"/>
                <a:cs typeface="Montserrat Light"/>
                <a:sym typeface="Montserrat Light"/>
              </a:rPr>
              <a:t>kunnen</a:t>
            </a:r>
            <a:r>
              <a:rPr lang="fr-FR" sz="2000" b="0" i="0" u="none" strike="noStrike" cap="none" dirty="0">
                <a:solidFill>
                  <a:schemeClr val="lt1"/>
                </a:solidFill>
                <a:latin typeface="Montserrat Light"/>
                <a:ea typeface="Montserrat Light"/>
                <a:cs typeface="Montserrat Light"/>
                <a:sym typeface="Montserrat Light"/>
              </a:rPr>
              <a:t> </a:t>
            </a:r>
            <a:r>
              <a:rPr lang="fr-FR" sz="2000" b="0" i="0" u="none" strike="noStrike" cap="none" dirty="0" err="1">
                <a:solidFill>
                  <a:schemeClr val="lt1"/>
                </a:solidFill>
                <a:latin typeface="Montserrat Light"/>
                <a:ea typeface="Montserrat Light"/>
                <a:cs typeface="Montserrat Light"/>
                <a:sym typeface="Montserrat Light"/>
              </a:rPr>
              <a:t>én</a:t>
            </a:r>
            <a:r>
              <a:rPr lang="fr-FR" sz="2000" b="0" i="0" u="none" strike="noStrike" cap="none" dirty="0">
                <a:solidFill>
                  <a:schemeClr val="lt1"/>
                </a:solidFill>
                <a:latin typeface="Montserrat Light"/>
                <a:ea typeface="Montserrat Light"/>
                <a:cs typeface="Montserrat Light"/>
                <a:sym typeface="Montserrat Light"/>
              </a:rPr>
              <a:t> </a:t>
            </a:r>
            <a:r>
              <a:rPr lang="fr-FR" sz="2000" b="0" i="0" u="none" strike="noStrike" cap="none" dirty="0" err="1">
                <a:solidFill>
                  <a:schemeClr val="lt1"/>
                </a:solidFill>
                <a:latin typeface="Montserrat Light"/>
                <a:ea typeface="Montserrat Light"/>
                <a:cs typeface="Montserrat Light"/>
                <a:sym typeface="Montserrat Light"/>
              </a:rPr>
              <a:t>willen</a:t>
            </a:r>
            <a:r>
              <a:rPr lang="fr-FR" sz="2000" b="0" i="0" u="none" strike="noStrike" cap="none" dirty="0">
                <a:solidFill>
                  <a:schemeClr val="lt1"/>
                </a:solidFill>
                <a:latin typeface="Montserrat Light"/>
                <a:ea typeface="Montserrat Light"/>
                <a:cs typeface="Montserrat Light"/>
                <a:sym typeface="Montserrat Light"/>
              </a:rPr>
              <a:t>”</a:t>
            </a:r>
            <a:endParaRPr sz="2000" b="0" i="0" u="none" strike="noStrike" cap="none" dirty="0">
              <a:solidFill>
                <a:schemeClr val="lt1"/>
              </a:solidFill>
              <a:latin typeface="Montserrat Light"/>
              <a:ea typeface="Montserrat Light"/>
              <a:cs typeface="Montserrat Light"/>
              <a:sym typeface="Montserrat Light"/>
            </a:endParaRPr>
          </a:p>
        </p:txBody>
      </p:sp>
      <p:sp>
        <p:nvSpPr>
          <p:cNvPr id="4" name="Titel 3">
            <a:extLst>
              <a:ext uri="{FF2B5EF4-FFF2-40B4-BE49-F238E27FC236}">
                <a16:creationId xmlns:a16="http://schemas.microsoft.com/office/drawing/2014/main" id="{9CE1D576-1126-7ED4-333D-7B05B9666F47}"/>
              </a:ext>
            </a:extLst>
          </p:cNvPr>
          <p:cNvSpPr>
            <a:spLocks noGrp="1"/>
          </p:cNvSpPr>
          <p:nvPr>
            <p:ph type="ctrTitle"/>
          </p:nvPr>
        </p:nvSpPr>
        <p:spPr/>
        <p:txBody>
          <a:bodyPr/>
          <a:lstStyle/>
          <a:p>
            <a:r>
              <a:rPr lang="en-US" dirty="0"/>
              <a:t>Risico’s versus “</a:t>
            </a:r>
            <a:r>
              <a:rPr lang="en-US" dirty="0" err="1"/>
              <a:t>kunnen</a:t>
            </a:r>
            <a:r>
              <a:rPr lang="en-US" dirty="0"/>
              <a:t> </a:t>
            </a:r>
            <a:r>
              <a:rPr lang="en-US" dirty="0" err="1"/>
              <a:t>en</a:t>
            </a:r>
            <a:r>
              <a:rPr lang="en-US" dirty="0"/>
              <a:t> </a:t>
            </a:r>
            <a:r>
              <a:rPr lang="en-US" dirty="0" err="1"/>
              <a:t>willen</a:t>
            </a:r>
            <a:r>
              <a:rPr lang="en-US" dirty="0"/>
              <a:t>”</a:t>
            </a:r>
          </a:p>
        </p:txBody>
      </p:sp>
    </p:spTree>
    <p:extLst>
      <p:ext uri="{BB962C8B-B14F-4D97-AF65-F5344CB8AC3E}">
        <p14:creationId xmlns:p14="http://schemas.microsoft.com/office/powerpoint/2010/main" val="27614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g2983dab6aa7_0_1466"/>
          <p:cNvSpPr txBox="1"/>
          <p:nvPr/>
        </p:nvSpPr>
        <p:spPr>
          <a:xfrm>
            <a:off x="4377600" y="1349245"/>
            <a:ext cx="7814400"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fr-FR" sz="3067" b="0" i="0" u="none" strike="noStrike" cap="none" dirty="0" err="1">
                <a:solidFill>
                  <a:schemeClr val="lt1"/>
                </a:solidFill>
                <a:latin typeface="Inter Medium"/>
                <a:ea typeface="Inter Medium"/>
                <a:cs typeface="Inter Medium"/>
                <a:sym typeface="Inter Medium"/>
              </a:rPr>
              <a:t>Hoe</a:t>
            </a:r>
            <a:r>
              <a:rPr lang="fr-FR" sz="3067" b="0" i="0" u="none" strike="noStrike" cap="none" dirty="0">
                <a:solidFill>
                  <a:schemeClr val="lt1"/>
                </a:solidFill>
                <a:latin typeface="Inter Medium"/>
                <a:ea typeface="Inter Medium"/>
                <a:cs typeface="Inter Medium"/>
                <a:sym typeface="Inter Medium"/>
              </a:rPr>
              <a:t> te </a:t>
            </a:r>
            <a:r>
              <a:rPr lang="fr-FR" sz="3067" dirty="0" err="1">
                <a:solidFill>
                  <a:schemeClr val="lt1"/>
                </a:solidFill>
                <a:latin typeface="Inter Medium"/>
                <a:ea typeface="Inter Medium"/>
                <a:cs typeface="Inter Medium"/>
                <a:sym typeface="Inter Medium"/>
              </a:rPr>
              <a:t>werken</a:t>
            </a:r>
            <a:r>
              <a:rPr lang="fr-FR" sz="3067" dirty="0">
                <a:solidFill>
                  <a:schemeClr val="lt1"/>
                </a:solidFill>
                <a:latin typeface="Inter Medium"/>
                <a:ea typeface="Inter Medium"/>
                <a:cs typeface="Inter Medium"/>
                <a:sym typeface="Inter Medium"/>
              </a:rPr>
              <a:t> </a:t>
            </a:r>
            <a:r>
              <a:rPr lang="fr-FR" sz="3067" dirty="0" err="1">
                <a:solidFill>
                  <a:schemeClr val="lt1"/>
                </a:solidFill>
                <a:latin typeface="Inter Medium"/>
                <a:ea typeface="Inter Medium"/>
                <a:cs typeface="Inter Medium"/>
                <a:sym typeface="Inter Medium"/>
              </a:rPr>
              <a:t>aan</a:t>
            </a:r>
            <a:r>
              <a:rPr lang="fr-FR" sz="3067" dirty="0">
                <a:solidFill>
                  <a:schemeClr val="lt1"/>
                </a:solidFill>
                <a:latin typeface="Inter Medium"/>
                <a:ea typeface="Inter Medium"/>
                <a:cs typeface="Inter Medium"/>
                <a:sym typeface="Inter Medium"/>
              </a:rPr>
              <a:t> </a:t>
            </a:r>
            <a:r>
              <a:rPr lang="fr-FR" sz="3067" dirty="0" err="1">
                <a:solidFill>
                  <a:schemeClr val="lt1"/>
                </a:solidFill>
                <a:latin typeface="Inter Medium"/>
                <a:ea typeface="Inter Medium"/>
                <a:cs typeface="Inter Medium"/>
                <a:sym typeface="Inter Medium"/>
              </a:rPr>
              <a:t>een</a:t>
            </a:r>
            <a:r>
              <a:rPr lang="fr-FR" sz="3067" dirty="0">
                <a:solidFill>
                  <a:schemeClr val="lt1"/>
                </a:solidFill>
                <a:latin typeface="Inter Medium"/>
                <a:ea typeface="Inter Medium"/>
                <a:cs typeface="Inter Medium"/>
                <a:sym typeface="Inter Medium"/>
              </a:rPr>
              <a:t> business case?</a:t>
            </a:r>
            <a:endParaRPr sz="3067" b="0" i="0" u="none" strike="noStrike" cap="none" dirty="0">
              <a:solidFill>
                <a:schemeClr val="lt1"/>
              </a:solidFill>
              <a:latin typeface="Inter Medium"/>
              <a:ea typeface="Inter Medium"/>
              <a:cs typeface="Inter Medium"/>
              <a:sym typeface="Inter Medium"/>
            </a:endParaRPr>
          </a:p>
          <a:p>
            <a:pPr marL="522796" marR="0" lvl="0" indent="-457200" algn="l" rtl="0">
              <a:lnSpc>
                <a:spcPct val="150000"/>
              </a:lnSpc>
              <a:spcBef>
                <a:spcPts val="0"/>
              </a:spcBef>
              <a:spcAft>
                <a:spcPts val="0"/>
              </a:spcAft>
              <a:buClr>
                <a:schemeClr val="lt1"/>
              </a:buClr>
              <a:buSzPts val="2567"/>
              <a:buBlip>
                <a:blip r:embed="rId3"/>
              </a:buBlip>
            </a:pPr>
            <a:r>
              <a:rPr lang="nl-NL" sz="2567" b="0" i="0" u="none" strike="noStrike" cap="none" dirty="0">
                <a:solidFill>
                  <a:schemeClr val="lt1"/>
                </a:solidFill>
                <a:latin typeface="Inter"/>
                <a:ea typeface="Inter"/>
                <a:cs typeface="Inter"/>
                <a:sym typeface="Inter"/>
              </a:rPr>
              <a:t>Maakt helder waarom je moet kiezen voor Open Source</a:t>
            </a:r>
          </a:p>
          <a:p>
            <a:pPr marL="522796" marR="0" lvl="0" indent="-457200" algn="l" rtl="0">
              <a:lnSpc>
                <a:spcPct val="150000"/>
              </a:lnSpc>
              <a:spcBef>
                <a:spcPts val="0"/>
              </a:spcBef>
              <a:spcAft>
                <a:spcPts val="0"/>
              </a:spcAft>
              <a:buClr>
                <a:schemeClr val="lt1"/>
              </a:buClr>
              <a:buSzPts val="2567"/>
              <a:buBlip>
                <a:blip r:embed="rId3"/>
              </a:buBlip>
            </a:pPr>
            <a:r>
              <a:rPr lang="nl-NL" sz="2567" dirty="0">
                <a:solidFill>
                  <a:schemeClr val="lt1"/>
                </a:solidFill>
                <a:latin typeface="Inter"/>
                <a:ea typeface="Inter"/>
                <a:cs typeface="Inter"/>
                <a:sym typeface="Inter"/>
              </a:rPr>
              <a:t>Geeft een indicatie van financiële impact</a:t>
            </a:r>
          </a:p>
          <a:p>
            <a:pPr marL="522796" marR="0" lvl="0" indent="-457200" algn="l" rtl="0">
              <a:lnSpc>
                <a:spcPct val="150000"/>
              </a:lnSpc>
              <a:spcBef>
                <a:spcPts val="0"/>
              </a:spcBef>
              <a:spcAft>
                <a:spcPts val="0"/>
              </a:spcAft>
              <a:buClr>
                <a:schemeClr val="lt1"/>
              </a:buClr>
              <a:buSzPts val="2567"/>
              <a:buBlip>
                <a:blip r:embed="rId3"/>
              </a:buBlip>
            </a:pPr>
            <a:r>
              <a:rPr lang="nl-NL" sz="2567" dirty="0">
                <a:solidFill>
                  <a:schemeClr val="lt1"/>
                </a:solidFill>
                <a:latin typeface="Inter"/>
                <a:ea typeface="Inter"/>
                <a:cs typeface="Inter"/>
                <a:sym typeface="Inter"/>
              </a:rPr>
              <a:t>Maakt dat je organisatie meegaat in het verhaal</a:t>
            </a:r>
            <a:endParaRPr lang="en-US" sz="2570" dirty="0">
              <a:solidFill>
                <a:schemeClr val="lt1"/>
              </a:solidFill>
              <a:latin typeface="Inter"/>
              <a:ea typeface="Inter"/>
              <a:cs typeface="Inter"/>
              <a:sym typeface="Inter"/>
            </a:endParaRPr>
          </a:p>
          <a:p>
            <a:pPr marL="457200" marR="0" lvl="0" indent="-391604" algn="l" rtl="0">
              <a:lnSpc>
                <a:spcPct val="150000"/>
              </a:lnSpc>
              <a:spcBef>
                <a:spcPts val="0"/>
              </a:spcBef>
              <a:spcAft>
                <a:spcPts val="0"/>
              </a:spcAft>
              <a:buClr>
                <a:schemeClr val="lt1"/>
              </a:buClr>
              <a:buSzPts val="2567"/>
              <a:buFont typeface="Inter"/>
              <a:buChar char="●"/>
            </a:pPr>
            <a:endParaRPr lang="en-US" sz="3067" b="0" i="0" u="none" strike="noStrike" cap="none" dirty="0">
              <a:solidFill>
                <a:schemeClr val="lt1"/>
              </a:solidFill>
              <a:latin typeface="Inter Medium"/>
              <a:ea typeface="Inter Medium"/>
              <a:cs typeface="Inter Medium"/>
              <a:sym typeface="Inter Medium"/>
            </a:endParaRPr>
          </a:p>
          <a:p>
            <a:pPr marL="0" marR="0" lvl="0" indent="0" algn="l" rtl="0">
              <a:lnSpc>
                <a:spcPct val="150000"/>
              </a:lnSpc>
              <a:spcBef>
                <a:spcPts val="0"/>
              </a:spcBef>
              <a:spcAft>
                <a:spcPts val="0"/>
              </a:spcAft>
              <a:buClr>
                <a:srgbClr val="000000"/>
              </a:buClr>
              <a:buSzPts val="3067"/>
              <a:buFont typeface="Arial"/>
              <a:buNone/>
            </a:pPr>
            <a:endParaRPr sz="2567" b="0" i="0" u="none" strike="noStrike" cap="none" dirty="0">
              <a:solidFill>
                <a:schemeClr val="lt1"/>
              </a:solidFill>
              <a:latin typeface="Inter Medium"/>
              <a:ea typeface="Inter Medium"/>
              <a:cs typeface="Inter Medium"/>
              <a:sym typeface="Inter Medium"/>
            </a:endParaRPr>
          </a:p>
        </p:txBody>
      </p:sp>
      <p:sp>
        <p:nvSpPr>
          <p:cNvPr id="3430" name="Google Shape;3430;g2983dab6aa7_0_1466"/>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431" name="Google Shape;3431;g2983dab6aa7_0_1466"/>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r>
              <a:rPr lang="nl-NL" dirty="0"/>
              <a:t>Conclusie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sp>
        <p:nvSpPr>
          <p:cNvPr id="3436" name="Google Shape;3436;g2983dab6aa7_0_15"/>
          <p:cNvSpPr txBox="1">
            <a:spLocks noGrp="1"/>
          </p:cNvSpPr>
          <p:nvPr>
            <p:ph type="title"/>
          </p:nvPr>
        </p:nvSpPr>
        <p:spPr>
          <a:xfrm>
            <a:off x="0" y="2748330"/>
            <a:ext cx="12192000" cy="2322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4400"/>
              <a:buFont typeface="Montserrat Light"/>
              <a:buNone/>
            </a:pPr>
            <a:r>
              <a:rPr lang="fr-FR" sz="4800" b="0" dirty="0" err="1"/>
              <a:t>Thank</a:t>
            </a:r>
            <a:r>
              <a:rPr lang="fr-FR" sz="4800" b="0" dirty="0"/>
              <a:t> </a:t>
            </a:r>
            <a:r>
              <a:rPr lang="fr-FR" sz="4800" b="0" dirty="0" err="1"/>
              <a:t>you</a:t>
            </a:r>
            <a:endParaRPr sz="4800" b="0" dirty="0"/>
          </a:p>
        </p:txBody>
      </p:sp>
      <p:pic>
        <p:nvPicPr>
          <p:cNvPr id="3437" name="Google Shape;3437;g2983dab6aa7_0_15"/>
          <p:cNvPicPr preferRelativeResize="0"/>
          <p:nvPr/>
        </p:nvPicPr>
        <p:blipFill rotWithShape="1">
          <a:blip r:embed="rId3">
            <a:alphaModFix/>
          </a:blip>
          <a:srcRect/>
          <a:stretch/>
        </p:blipFill>
        <p:spPr>
          <a:xfrm>
            <a:off x="475025" y="5630750"/>
            <a:ext cx="1890150" cy="1336399"/>
          </a:xfrm>
          <a:prstGeom prst="rect">
            <a:avLst/>
          </a:prstGeom>
          <a:noFill/>
          <a:ln>
            <a:noFill/>
          </a:ln>
        </p:spPr>
      </p:pic>
      <p:sp>
        <p:nvSpPr>
          <p:cNvPr id="3" name="TextBox 2">
            <a:extLst>
              <a:ext uri="{FF2B5EF4-FFF2-40B4-BE49-F238E27FC236}">
                <a16:creationId xmlns:a16="http://schemas.microsoft.com/office/drawing/2014/main" id="{E28E17CC-25CD-DE75-F4B9-BC74972DEEF6}"/>
              </a:ext>
            </a:extLst>
          </p:cNvPr>
          <p:cNvSpPr txBox="1"/>
          <p:nvPr/>
        </p:nvSpPr>
        <p:spPr>
          <a:xfrm>
            <a:off x="4391109" y="4277992"/>
            <a:ext cx="4291715" cy="1184553"/>
          </a:xfrm>
          <a:prstGeom prst="rect">
            <a:avLst/>
          </a:prstGeom>
          <a:noFill/>
        </p:spPr>
        <p:txBody>
          <a:bodyPr wrap="square">
            <a:spAutoFit/>
          </a:bodyPr>
          <a:lstStyle/>
          <a:p>
            <a:pPr marL="65596" marR="0" lvl="0" algn="l" defTabSz="914400" rtl="0" eaLnBrk="1" fontAlgn="auto" latinLnBrk="0" hangingPunct="1">
              <a:lnSpc>
                <a:spcPct val="150000"/>
              </a:lnSpc>
              <a:spcBef>
                <a:spcPts val="0"/>
              </a:spcBef>
              <a:spcAft>
                <a:spcPts val="0"/>
              </a:spcAft>
              <a:buClr>
                <a:srgbClr val="FFFFFF"/>
              </a:buClr>
              <a:buSzPts val="2567"/>
              <a:tabLst/>
              <a:defRPr/>
            </a:pPr>
            <a:r>
              <a:rPr kumimoji="0" lang="nl-NL" sz="1600" b="0" i="0" u="none" strike="noStrike" kern="0" cap="none" spc="0" normalizeH="0" baseline="0" noProof="0" dirty="0">
                <a:ln>
                  <a:noFill/>
                </a:ln>
                <a:solidFill>
                  <a:srgbClr val="FFFFFF"/>
                </a:solidFill>
                <a:effectLst/>
                <a:uLnTx/>
                <a:uFillTx/>
                <a:latin typeface="Inter"/>
                <a:ea typeface="Inter"/>
                <a:cs typeface="Inter"/>
                <a:sym typeface="Inter"/>
              </a:rPr>
              <a:t>En met bijzondere dank aan Thieu Caris van de provincie Zeeland voor het meedenken en delen van zijn gedachten</a:t>
            </a:r>
          </a:p>
        </p:txBody>
      </p:sp>
      <p:pic>
        <p:nvPicPr>
          <p:cNvPr id="5" name="Picture 4">
            <a:extLst>
              <a:ext uri="{FF2B5EF4-FFF2-40B4-BE49-F238E27FC236}">
                <a16:creationId xmlns:a16="http://schemas.microsoft.com/office/drawing/2014/main" id="{AF570B10-749D-F630-44C9-06B88B360882}"/>
              </a:ext>
            </a:extLst>
          </p:cNvPr>
          <p:cNvPicPr>
            <a:picLocks noChangeAspect="1"/>
          </p:cNvPicPr>
          <p:nvPr/>
        </p:nvPicPr>
        <p:blipFill>
          <a:blip r:embed="rId4"/>
          <a:stretch>
            <a:fillRect/>
          </a:stretch>
        </p:blipFill>
        <p:spPr>
          <a:xfrm>
            <a:off x="8953168" y="4434818"/>
            <a:ext cx="2237811" cy="7390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g2983dab6aa7_0_1425"/>
          <p:cNvSpPr txBox="1">
            <a:spLocks noGrp="1"/>
          </p:cNvSpPr>
          <p:nvPr>
            <p:ph type="title"/>
          </p:nvPr>
        </p:nvSpPr>
        <p:spPr>
          <a:xfrm>
            <a:off x="-21225" y="2489225"/>
            <a:ext cx="12192000" cy="217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6000"/>
              <a:buFont typeface="Montserrat ExtraBold"/>
              <a:buNone/>
            </a:pPr>
            <a:r>
              <a:rPr lang="nl-NL" sz="5100" dirty="0">
                <a:latin typeface="Montserrat Light"/>
                <a:ea typeface="Montserrat Light"/>
                <a:cs typeface="Montserrat Light"/>
                <a:sym typeface="Montserrat Light"/>
              </a:rPr>
              <a:t>Business case als </a:t>
            </a:r>
            <a:r>
              <a:rPr lang="nl-NL" sz="5100" b="1" u="sng" dirty="0">
                <a:latin typeface="Montserrat Light"/>
                <a:ea typeface="Montserrat Light"/>
                <a:cs typeface="Montserrat Light"/>
                <a:sym typeface="Montserrat Light"/>
              </a:rPr>
              <a:t>driver</a:t>
            </a:r>
            <a:r>
              <a:rPr lang="nl-NL" sz="5100" dirty="0">
                <a:latin typeface="Montserrat Light"/>
                <a:ea typeface="Montserrat Light"/>
                <a:cs typeface="Montserrat Light"/>
                <a:sym typeface="Montserrat Light"/>
              </a:rPr>
              <a:t> </a:t>
            </a:r>
            <a:br>
              <a:rPr lang="nl-NL" sz="5100" dirty="0">
                <a:latin typeface="Montserrat Light"/>
                <a:ea typeface="Montserrat Light"/>
                <a:cs typeface="Montserrat Light"/>
                <a:sym typeface="Montserrat Light"/>
              </a:rPr>
            </a:br>
            <a:r>
              <a:rPr lang="nl-NL" sz="5100" dirty="0">
                <a:latin typeface="Montserrat Light"/>
                <a:ea typeface="Montserrat Light"/>
                <a:cs typeface="Montserrat Light"/>
                <a:sym typeface="Montserrat Light"/>
              </a:rPr>
              <a:t>om te veranderen</a:t>
            </a:r>
            <a:endParaRPr sz="5100" dirty="0">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8"/>
        <p:cNvGrpSpPr/>
        <p:nvPr/>
      </p:nvGrpSpPr>
      <p:grpSpPr>
        <a:xfrm>
          <a:off x="0" y="0"/>
          <a:ext cx="0" cy="0"/>
          <a:chOff x="0" y="0"/>
          <a:chExt cx="0" cy="0"/>
        </a:xfrm>
      </p:grpSpPr>
      <p:sp>
        <p:nvSpPr>
          <p:cNvPr id="3199" name="Google Shape;3199;g2983dab6aa7_0_1249"/>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2400"/>
              <a:buFont typeface="Montserrat ExtraBold"/>
              <a:buNone/>
            </a:pPr>
            <a:r>
              <a:rPr lang="fr-FR" dirty="0"/>
              <a:t>Open source in de media</a:t>
            </a:r>
            <a:endParaRPr dirty="0"/>
          </a:p>
        </p:txBody>
      </p:sp>
      <p:sp>
        <p:nvSpPr>
          <p:cNvPr id="3200" name="Google Shape;3200;g2983dab6aa7_0_1249"/>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1800"/>
              <a:buFont typeface="Montserrat ExtraLight"/>
              <a:buNone/>
            </a:pPr>
            <a:r>
              <a:rPr lang="fr-FR" dirty="0" err="1"/>
              <a:t>Populariteit</a:t>
            </a:r>
            <a:r>
              <a:rPr lang="fr-FR" dirty="0"/>
              <a:t> van open source </a:t>
            </a:r>
            <a:endParaRPr dirty="0"/>
          </a:p>
        </p:txBody>
      </p:sp>
      <p:sp>
        <p:nvSpPr>
          <p:cNvPr id="2" name="Rechthoek 1">
            <a:extLst>
              <a:ext uri="{FF2B5EF4-FFF2-40B4-BE49-F238E27FC236}">
                <a16:creationId xmlns:a16="http://schemas.microsoft.com/office/drawing/2014/main" id="{AF2B4DF6-374C-BE0C-CD02-4D95717280FB}"/>
              </a:ext>
            </a:extLst>
          </p:cNvPr>
          <p:cNvSpPr/>
          <p:nvPr/>
        </p:nvSpPr>
        <p:spPr>
          <a:xfrm>
            <a:off x="4061012" y="2124636"/>
            <a:ext cx="1057835" cy="502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From Netflix Streaming To Contact Tracing, The Open-Source Revolution Is  Disrupting These 6 Industries - CB Insights Research">
            <a:extLst>
              <a:ext uri="{FF2B5EF4-FFF2-40B4-BE49-F238E27FC236}">
                <a16:creationId xmlns:a16="http://schemas.microsoft.com/office/drawing/2014/main" id="{ADA43FBF-7C14-3A54-E5E0-8CFF88EA3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282" y="909777"/>
            <a:ext cx="8525435" cy="519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5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g2983dab6aa7_0_1357"/>
          <p:cNvSpPr txBox="1"/>
          <p:nvPr/>
        </p:nvSpPr>
        <p:spPr>
          <a:xfrm>
            <a:off x="4377600" y="1349245"/>
            <a:ext cx="7814400" cy="40899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3067"/>
              <a:buFont typeface="Arial"/>
              <a:buNone/>
            </a:pPr>
            <a:r>
              <a:rPr lang="fr-FR" sz="3067" b="0" i="0" u="none" strike="noStrike" cap="none" dirty="0">
                <a:solidFill>
                  <a:schemeClr val="lt1"/>
                </a:solidFill>
                <a:latin typeface="Inter Medium"/>
                <a:ea typeface="Inter Medium"/>
                <a:cs typeface="Inter Medium"/>
                <a:sym typeface="Inter Medium"/>
              </a:rPr>
              <a:t>Basis en </a:t>
            </a:r>
            <a:r>
              <a:rPr lang="fr-FR" sz="3067" b="0" i="0" u="none" strike="noStrike" cap="none" dirty="0" err="1">
                <a:solidFill>
                  <a:schemeClr val="lt1"/>
                </a:solidFill>
                <a:latin typeface="Inter Medium"/>
                <a:ea typeface="Inter Medium"/>
                <a:cs typeface="Inter Medium"/>
                <a:sym typeface="Inter Medium"/>
              </a:rPr>
              <a:t>inspiratie</a:t>
            </a:r>
            <a:endParaRPr sz="3067" b="0" i="0" u="none" strike="noStrike" cap="none" dirty="0">
              <a:solidFill>
                <a:schemeClr val="lt1"/>
              </a:solidFill>
              <a:latin typeface="Inter Medium"/>
              <a:ea typeface="Inter Medium"/>
              <a:cs typeface="Inter Medium"/>
              <a:sym typeface="Inter Medium"/>
            </a:endParaRPr>
          </a:p>
          <a:p>
            <a:pPr marL="491046" marR="0" lvl="0" indent="-457200" algn="l" rtl="0">
              <a:lnSpc>
                <a:spcPct val="150000"/>
              </a:lnSpc>
              <a:spcBef>
                <a:spcPts val="0"/>
              </a:spcBef>
              <a:spcAft>
                <a:spcPts val="0"/>
              </a:spcAft>
              <a:buClr>
                <a:schemeClr val="lt1"/>
              </a:buClr>
              <a:buSzPts val="3067"/>
              <a:buBlip>
                <a:blip r:embed="rId3"/>
              </a:buBlip>
            </a:pPr>
            <a:r>
              <a:rPr lang="nl-NL" sz="3067" b="0" i="0" u="none" strike="noStrike" cap="none" dirty="0">
                <a:solidFill>
                  <a:schemeClr val="lt1"/>
                </a:solidFill>
                <a:latin typeface="Inter"/>
                <a:ea typeface="Inter"/>
                <a:cs typeface="Inter"/>
                <a:sym typeface="Inter"/>
              </a:rPr>
              <a:t>Eigen ervaringen</a:t>
            </a:r>
          </a:p>
          <a:p>
            <a:pPr marL="491046" marR="0" lvl="0" indent="-457200" algn="l" rtl="0">
              <a:lnSpc>
                <a:spcPct val="150000"/>
              </a:lnSpc>
              <a:spcBef>
                <a:spcPts val="0"/>
              </a:spcBef>
              <a:spcAft>
                <a:spcPts val="0"/>
              </a:spcAft>
              <a:buClr>
                <a:schemeClr val="lt1"/>
              </a:buClr>
              <a:buSzPts val="3067"/>
              <a:buBlip>
                <a:blip r:embed="rId3"/>
              </a:buBlip>
            </a:pPr>
            <a:r>
              <a:rPr lang="nl-NL" sz="3067" dirty="0">
                <a:solidFill>
                  <a:schemeClr val="lt1"/>
                </a:solidFill>
                <a:latin typeface="Inter"/>
                <a:ea typeface="Inter"/>
                <a:cs typeface="Inter"/>
                <a:sym typeface="Inter"/>
              </a:rPr>
              <a:t>Ervaringen bij andere organisaties</a:t>
            </a:r>
          </a:p>
          <a:p>
            <a:pPr marL="491046" marR="0" lvl="0" indent="-457200" algn="l" rtl="0">
              <a:lnSpc>
                <a:spcPct val="150000"/>
              </a:lnSpc>
              <a:spcBef>
                <a:spcPts val="0"/>
              </a:spcBef>
              <a:spcAft>
                <a:spcPts val="0"/>
              </a:spcAft>
              <a:buClr>
                <a:schemeClr val="lt1"/>
              </a:buClr>
              <a:buSzPts val="3067"/>
              <a:buBlip>
                <a:blip r:embed="rId3"/>
              </a:buBlip>
            </a:pPr>
            <a:r>
              <a:rPr lang="nl-NL" sz="3067" b="0" i="0" u="none" strike="noStrike" cap="none" dirty="0">
                <a:solidFill>
                  <a:schemeClr val="lt1"/>
                </a:solidFill>
                <a:latin typeface="Inter"/>
                <a:ea typeface="Inter"/>
                <a:cs typeface="Inter"/>
                <a:sym typeface="Inter"/>
              </a:rPr>
              <a:t>Studies en ontwerpen</a:t>
            </a:r>
            <a:endParaRPr lang="en-NL" sz="3067" b="0" i="0" u="none" strike="noStrike" cap="none" dirty="0">
              <a:solidFill>
                <a:schemeClr val="lt1"/>
              </a:solidFill>
              <a:latin typeface="Inter"/>
              <a:ea typeface="Inter"/>
              <a:cs typeface="Inter"/>
              <a:sym typeface="Inter"/>
            </a:endParaRPr>
          </a:p>
        </p:txBody>
      </p:sp>
      <p:sp>
        <p:nvSpPr>
          <p:cNvPr id="3265" name="Google Shape;3265;g2983dab6aa7_0_1357"/>
          <p:cNvSpPr txBox="1"/>
          <p:nvPr/>
        </p:nvSpPr>
        <p:spPr>
          <a:xfrm>
            <a:off x="10786400" y="5943600"/>
            <a:ext cx="1405500" cy="914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fr-FR" sz="933" b="0" i="0" u="none" strike="noStrike" cap="none">
                <a:solidFill>
                  <a:srgbClr val="999999"/>
                </a:solidFill>
                <a:latin typeface="Inter"/>
                <a:ea typeface="Inter"/>
                <a:cs typeface="Inter"/>
                <a:sym typeface="Inter"/>
              </a:rPr>
              <a:t>2 min</a:t>
            </a:r>
            <a:endParaRPr sz="933" b="0" i="0" u="none" strike="noStrike" cap="none">
              <a:solidFill>
                <a:srgbClr val="999999"/>
              </a:solidFill>
              <a:latin typeface="Inter"/>
              <a:ea typeface="Inter"/>
              <a:cs typeface="Inter"/>
              <a:sym typeface="Inter"/>
            </a:endParaRPr>
          </a:p>
        </p:txBody>
      </p:sp>
      <p:sp>
        <p:nvSpPr>
          <p:cNvPr id="3266" name="Google Shape;3266;g2983dab6aa7_0_1357"/>
          <p:cNvSpPr txBox="1">
            <a:spLocks noGrp="1"/>
          </p:cNvSpPr>
          <p:nvPr>
            <p:ph type="ctrTitle"/>
          </p:nvPr>
        </p:nvSpPr>
        <p:spPr>
          <a:xfrm>
            <a:off x="659773" y="226831"/>
            <a:ext cx="6496800" cy="32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Montserrat ExtraBold"/>
              <a:buNone/>
            </a:pPr>
            <a:r>
              <a:rPr lang="nl-NL" dirty="0"/>
              <a:t>Basis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4"/>
        <p:cNvGrpSpPr/>
        <p:nvPr/>
      </p:nvGrpSpPr>
      <p:grpSpPr>
        <a:xfrm>
          <a:off x="0" y="0"/>
          <a:ext cx="0" cy="0"/>
          <a:chOff x="0" y="0"/>
          <a:chExt cx="0" cy="0"/>
        </a:xfrm>
      </p:grpSpPr>
      <p:sp>
        <p:nvSpPr>
          <p:cNvPr id="3415" name="Google Shape;3415;g29899ef2c23_0_0"/>
          <p:cNvSpPr txBox="1">
            <a:spLocks noGrp="1"/>
          </p:cNvSpPr>
          <p:nvPr>
            <p:ph type="body" idx="2"/>
          </p:nvPr>
        </p:nvSpPr>
        <p:spPr>
          <a:xfrm>
            <a:off x="1336422" y="962021"/>
            <a:ext cx="9519155" cy="1006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2182C"/>
              </a:buClr>
              <a:buSzPts val="2880"/>
              <a:buFont typeface="Montserrat"/>
              <a:buNone/>
            </a:pPr>
            <a:r>
              <a:rPr lang="fr-FR" sz="3000" dirty="0"/>
              <a:t>Wat </a:t>
            </a:r>
            <a:r>
              <a:rPr lang="fr-FR" sz="3000" dirty="0" err="1"/>
              <a:t>staat</a:t>
            </a:r>
            <a:r>
              <a:rPr lang="fr-FR" sz="3000" dirty="0"/>
              <a:t> er in </a:t>
            </a:r>
            <a:r>
              <a:rPr lang="fr-FR" sz="3000" dirty="0" err="1"/>
              <a:t>zo’n</a:t>
            </a:r>
            <a:r>
              <a:rPr lang="fr-FR" sz="3000" dirty="0"/>
              <a:t> business case?</a:t>
            </a:r>
            <a:endParaRPr sz="3000" dirty="0"/>
          </a:p>
        </p:txBody>
      </p:sp>
      <p:sp>
        <p:nvSpPr>
          <p:cNvPr id="3417" name="Google Shape;3417;g29899ef2c23_0_0"/>
          <p:cNvSpPr txBox="1">
            <a:spLocks noGrp="1"/>
          </p:cNvSpPr>
          <p:nvPr>
            <p:ph type="ctrTitle"/>
          </p:nvPr>
        </p:nvSpPr>
        <p:spPr>
          <a:xfrm>
            <a:off x="5354783" y="179227"/>
            <a:ext cx="6553800" cy="6570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2400"/>
              <a:buFont typeface="Montserrat ExtraBold"/>
              <a:buNone/>
            </a:pPr>
            <a:endParaRPr/>
          </a:p>
        </p:txBody>
      </p:sp>
      <p:sp>
        <p:nvSpPr>
          <p:cNvPr id="3418" name="Google Shape;3418;g29899ef2c23_0_0"/>
          <p:cNvSpPr txBox="1">
            <a:spLocks noGrp="1"/>
          </p:cNvSpPr>
          <p:nvPr>
            <p:ph type="subTitle" idx="1"/>
          </p:nvPr>
        </p:nvSpPr>
        <p:spPr>
          <a:xfrm>
            <a:off x="767045" y="98734"/>
            <a:ext cx="4211400" cy="737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1800"/>
              <a:buFont typeface="Montserrat ExtraLight"/>
              <a:buNone/>
            </a:pPr>
            <a:endParaRPr/>
          </a:p>
        </p:txBody>
      </p:sp>
      <p:sp>
        <p:nvSpPr>
          <p:cNvPr id="3419" name="Google Shape;3419;g29899ef2c23_0_0"/>
          <p:cNvSpPr txBox="1">
            <a:spLocks noGrp="1"/>
          </p:cNvSpPr>
          <p:nvPr>
            <p:ph type="body" idx="9"/>
          </p:nvPr>
        </p:nvSpPr>
        <p:spPr>
          <a:xfrm>
            <a:off x="1939571" y="2738605"/>
            <a:ext cx="1849200" cy="657000"/>
          </a:xfrm>
          <a:prstGeom prst="rect">
            <a:avLst/>
          </a:prstGeom>
          <a:noFill/>
          <a:ln>
            <a:noFill/>
          </a:ln>
        </p:spPr>
        <p:txBody>
          <a:bodyPr spcFirstLastPara="1" wrap="square" lIns="91425" tIns="45700" rIns="91425" bIns="45700" anchor="t" anchorCtr="0">
            <a:noAutofit/>
          </a:bodyPr>
          <a:lstStyle/>
          <a:p>
            <a:pPr marL="0" indent="0" algn="r">
              <a:lnSpc>
                <a:spcPct val="100000"/>
              </a:lnSpc>
              <a:spcBef>
                <a:spcPts val="0"/>
              </a:spcBef>
              <a:buSzPts val="400"/>
            </a:pPr>
            <a:r>
              <a:rPr lang="fr-FR" sz="1800" dirty="0" err="1">
                <a:latin typeface="Montserrat" pitchFamily="2" charset="0"/>
              </a:rPr>
              <a:t>Kosten</a:t>
            </a:r>
            <a:endParaRPr sz="1800" dirty="0">
              <a:latin typeface="Montserrat" pitchFamily="2" charset="0"/>
            </a:endParaRPr>
          </a:p>
        </p:txBody>
      </p:sp>
      <p:sp>
        <p:nvSpPr>
          <p:cNvPr id="3424" name="Google Shape;3424;g29899ef2c23_0_0"/>
          <p:cNvSpPr txBox="1">
            <a:spLocks noGrp="1"/>
          </p:cNvSpPr>
          <p:nvPr>
            <p:ph type="body" idx="9"/>
          </p:nvPr>
        </p:nvSpPr>
        <p:spPr>
          <a:xfrm>
            <a:off x="8459450" y="2749966"/>
            <a:ext cx="2123675" cy="65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92450"/>
              </a:buClr>
              <a:buSzPts val="400"/>
              <a:buFont typeface="Montserrat Light"/>
              <a:buNone/>
            </a:pPr>
            <a:r>
              <a:rPr lang="fr-FR" sz="1800" dirty="0" err="1">
                <a:latin typeface="Montserrat" pitchFamily="2" charset="0"/>
              </a:rPr>
              <a:t>Baten</a:t>
            </a:r>
            <a:endParaRPr sz="1800" dirty="0">
              <a:latin typeface="Montserrat" pitchFamily="2" charset="0"/>
            </a:endParaRPr>
          </a:p>
        </p:txBody>
      </p:sp>
      <p:sp>
        <p:nvSpPr>
          <p:cNvPr id="2" name="Forme libre : forme 11">
            <a:extLst>
              <a:ext uri="{FF2B5EF4-FFF2-40B4-BE49-F238E27FC236}">
                <a16:creationId xmlns:a16="http://schemas.microsoft.com/office/drawing/2014/main" id="{15F27C82-513F-F551-F0EC-DCF6B37C029C}"/>
              </a:ext>
            </a:extLst>
          </p:cNvPr>
          <p:cNvSpPr/>
          <p:nvPr/>
        </p:nvSpPr>
        <p:spPr>
          <a:xfrm>
            <a:off x="6254042" y="1990524"/>
            <a:ext cx="1955435" cy="217588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blipFill dpi="0" rotWithShape="1">
            <a:blip r:embed="rId3">
              <a:extLst>
                <a:ext uri="{28A0092B-C50C-407E-A947-70E740481C1C}">
                  <a14:useLocalDpi xmlns:a14="http://schemas.microsoft.com/office/drawing/2010/main" val="0"/>
                </a:ext>
              </a:extLst>
            </a:blip>
            <a:srcRect/>
            <a:stretch>
              <a:fillRect l="-27845" t="-309" r="-39065" b="309"/>
            </a:stretch>
          </a:blipFill>
          <a:ln w="1905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sp>
        <p:nvSpPr>
          <p:cNvPr id="4" name="Google Shape;3423;g29899ef2c23_0_0">
            <a:extLst>
              <a:ext uri="{FF2B5EF4-FFF2-40B4-BE49-F238E27FC236}">
                <a16:creationId xmlns:a16="http://schemas.microsoft.com/office/drawing/2014/main" id="{4C9127A2-098A-72CD-2FFE-0DADA8600B44}"/>
              </a:ext>
            </a:extLst>
          </p:cNvPr>
          <p:cNvSpPr txBox="1">
            <a:spLocks/>
          </p:cNvSpPr>
          <p:nvPr/>
        </p:nvSpPr>
        <p:spPr>
          <a:xfrm>
            <a:off x="2003467" y="4987722"/>
            <a:ext cx="3017939" cy="657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a:buClr>
                <a:srgbClr val="092450"/>
              </a:buClr>
              <a:buSzPts val="400"/>
              <a:buFont typeface="Montserrat Light"/>
              <a:buNone/>
              <a:defRPr sz="1800">
                <a:solidFill>
                  <a:srgbClr val="092450"/>
                </a:solidFill>
                <a:latin typeface="Montserrat" pitchFamily="2" charset="0"/>
                <a:ea typeface="Montserrat Light"/>
                <a:cs typeface="Montserrat Light"/>
                <a:sym typeface="Montserrat Light"/>
              </a:defRPr>
            </a:lvl1pPr>
            <a:lvl2pPr marL="914400" indent="-342900">
              <a:lnSpc>
                <a:spcPct val="90000"/>
              </a:lnSpc>
              <a:spcBef>
                <a:spcPts val="500"/>
              </a:spcBef>
              <a:buClr>
                <a:srgbClr val="5F6064"/>
              </a:buClr>
              <a:buSzPts val="1800"/>
              <a:buChar char="•"/>
              <a:defRPr sz="1800">
                <a:solidFill>
                  <a:schemeClr val="dk1"/>
                </a:solidFill>
                <a:latin typeface="Montserrat Light"/>
                <a:ea typeface="Montserrat Light"/>
                <a:cs typeface="Montserrat Light"/>
                <a:sym typeface="Montserrat Light"/>
              </a:defRPr>
            </a:lvl2pPr>
            <a:lvl3pPr marL="1371600" indent="-342900">
              <a:lnSpc>
                <a:spcPct val="90000"/>
              </a:lnSpc>
              <a:spcBef>
                <a:spcPts val="500"/>
              </a:spcBef>
              <a:buClr>
                <a:srgbClr val="5F6064"/>
              </a:buClr>
              <a:buSzPts val="1800"/>
              <a:buFont typeface="Montserrat Light"/>
              <a:buChar char="­"/>
              <a:defRPr sz="1600">
                <a:solidFill>
                  <a:schemeClr val="dk1"/>
                </a:solidFill>
                <a:latin typeface="Montserrat Light"/>
                <a:ea typeface="Montserrat Light"/>
                <a:cs typeface="Montserrat Light"/>
                <a:sym typeface="Montserrat Light"/>
              </a:defRPr>
            </a:lvl3pPr>
            <a:lvl4pPr marL="1828800" indent="-342900">
              <a:lnSpc>
                <a:spcPct val="90000"/>
              </a:lnSpc>
              <a:spcBef>
                <a:spcPts val="500"/>
              </a:spcBef>
              <a:buClr>
                <a:srgbClr val="5F6064"/>
              </a:buClr>
              <a:buSzPts val="1800"/>
              <a:buFont typeface="Montserrat Light"/>
              <a:buChar char="-"/>
              <a:defRPr sz="1600">
                <a:solidFill>
                  <a:schemeClr val="dk1"/>
                </a:solidFill>
                <a:latin typeface="Montserrat Light"/>
                <a:ea typeface="Montserrat Light"/>
                <a:cs typeface="Montserrat Light"/>
                <a:sym typeface="Montserrat Light"/>
              </a:defRPr>
            </a:lvl4pPr>
            <a:lvl5pPr marL="2286000" indent="-342900">
              <a:lnSpc>
                <a:spcPct val="90000"/>
              </a:lnSpc>
              <a:spcBef>
                <a:spcPts val="500"/>
              </a:spcBef>
              <a:buClr>
                <a:schemeClr val="dk1"/>
              </a:buClr>
              <a:buSzPts val="1800"/>
              <a:buChar char="•"/>
              <a:defRPr sz="1800">
                <a:solidFill>
                  <a:schemeClr val="dk1"/>
                </a:solidFill>
                <a:latin typeface="Montserrat Light"/>
                <a:ea typeface="Montserrat Light"/>
                <a:cs typeface="Montserrat Light"/>
                <a:sym typeface="Montserrat Light"/>
              </a:defRPr>
            </a:lvl5pPr>
            <a:lvl6pPr marL="2743200" indent="-342900">
              <a:lnSpc>
                <a:spcPct val="90000"/>
              </a:lnSpc>
              <a:spcBef>
                <a:spcPts val="500"/>
              </a:spcBef>
              <a:buClr>
                <a:schemeClr val="dk1"/>
              </a:buClr>
              <a:buSzPts val="1800"/>
              <a:buChar char="•"/>
              <a:defRPr sz="1800">
                <a:solidFill>
                  <a:schemeClr val="dk1"/>
                </a:solidFill>
                <a:latin typeface="Montserrat"/>
                <a:ea typeface="Montserrat"/>
                <a:cs typeface="Montserrat"/>
                <a:sym typeface="Montserrat"/>
              </a:defRPr>
            </a:lvl6pPr>
            <a:lvl7pPr marL="3200400" indent="-342900">
              <a:lnSpc>
                <a:spcPct val="90000"/>
              </a:lnSpc>
              <a:spcBef>
                <a:spcPts val="500"/>
              </a:spcBef>
              <a:buClr>
                <a:schemeClr val="dk1"/>
              </a:buClr>
              <a:buSzPts val="1800"/>
              <a:buChar char="•"/>
              <a:defRPr sz="1800">
                <a:solidFill>
                  <a:schemeClr val="dk1"/>
                </a:solidFill>
                <a:latin typeface="Montserrat"/>
                <a:ea typeface="Montserrat"/>
                <a:cs typeface="Montserrat"/>
                <a:sym typeface="Montserrat"/>
              </a:defRPr>
            </a:lvl7pPr>
            <a:lvl8pPr marL="3657600" indent="-342900">
              <a:lnSpc>
                <a:spcPct val="90000"/>
              </a:lnSpc>
              <a:spcBef>
                <a:spcPts val="500"/>
              </a:spcBef>
              <a:buClr>
                <a:schemeClr val="dk1"/>
              </a:buClr>
              <a:buSzPts val="1800"/>
              <a:buChar char="•"/>
              <a:defRPr sz="1800">
                <a:solidFill>
                  <a:schemeClr val="dk1"/>
                </a:solidFill>
                <a:latin typeface="Montserrat"/>
                <a:ea typeface="Montserrat"/>
                <a:cs typeface="Montserrat"/>
                <a:sym typeface="Montserrat"/>
              </a:defRPr>
            </a:lvl8pPr>
            <a:lvl9pPr marL="4114800" indent="-342900">
              <a:lnSpc>
                <a:spcPct val="90000"/>
              </a:lnSpc>
              <a:spcBef>
                <a:spcPts val="500"/>
              </a:spcBef>
              <a:buClr>
                <a:schemeClr val="dk1"/>
              </a:buClr>
              <a:buSzPts val="1800"/>
              <a:buChar char="•"/>
              <a:defRPr sz="1800">
                <a:solidFill>
                  <a:schemeClr val="dk1"/>
                </a:solidFill>
                <a:latin typeface="Montserrat"/>
                <a:ea typeface="Montserrat"/>
                <a:cs typeface="Montserrat"/>
                <a:sym typeface="Montserrat"/>
              </a:defRPr>
            </a:lvl9pPr>
          </a:lstStyle>
          <a:p>
            <a:pPr algn="r"/>
            <a:r>
              <a:rPr lang="fr-FR" dirty="0" err="1"/>
              <a:t>Risico’s</a:t>
            </a:r>
            <a:endParaRPr lang="fr-FR" dirty="0"/>
          </a:p>
        </p:txBody>
      </p:sp>
      <p:sp>
        <p:nvSpPr>
          <p:cNvPr id="7" name="Forme libre : forme 11">
            <a:extLst>
              <a:ext uri="{FF2B5EF4-FFF2-40B4-BE49-F238E27FC236}">
                <a16:creationId xmlns:a16="http://schemas.microsoft.com/office/drawing/2014/main" id="{38298163-0F5A-759C-B6B8-C3759341E7D7}"/>
              </a:ext>
            </a:extLst>
          </p:cNvPr>
          <p:cNvSpPr/>
          <p:nvPr/>
        </p:nvSpPr>
        <p:spPr>
          <a:xfrm>
            <a:off x="5164421" y="3840051"/>
            <a:ext cx="1955435" cy="217588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blipFill dpi="0" rotWithShape="1">
            <a:blip r:embed="rId4">
              <a:extLst>
                <a:ext uri="{28A0092B-C50C-407E-A947-70E740481C1C}">
                  <a14:useLocalDpi xmlns:a14="http://schemas.microsoft.com/office/drawing/2010/main" val="0"/>
                </a:ext>
              </a:extLst>
            </a:blip>
            <a:srcRect/>
            <a:stretch>
              <a:fillRect l="-49416" r="-49416"/>
            </a:stretch>
          </a:blipFill>
          <a:ln w="1905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sp>
        <p:nvSpPr>
          <p:cNvPr id="8" name="Forme libre : forme 11">
            <a:extLst>
              <a:ext uri="{FF2B5EF4-FFF2-40B4-BE49-F238E27FC236}">
                <a16:creationId xmlns:a16="http://schemas.microsoft.com/office/drawing/2014/main" id="{21319074-58D1-74A5-0C32-327E5C61FAC2}"/>
              </a:ext>
            </a:extLst>
          </p:cNvPr>
          <p:cNvSpPr/>
          <p:nvPr/>
        </p:nvSpPr>
        <p:spPr>
          <a:xfrm>
            <a:off x="4043689" y="1987650"/>
            <a:ext cx="1955435" cy="2175885"/>
          </a:xfrm>
          <a:custGeom>
            <a:avLst/>
            <a:gdLst>
              <a:gd name="connsiteX0" fmla="*/ 0 w 462816"/>
              <a:gd name="connsiteY0" fmla="*/ 354917 h 514991"/>
              <a:gd name="connsiteX1" fmla="*/ 0 w 462816"/>
              <a:gd name="connsiteY1" fmla="*/ 160107 h 514991"/>
              <a:gd name="connsiteX2" fmla="*/ 31319 w 462816"/>
              <a:gd name="connsiteY2" fmla="*/ 105839 h 514991"/>
              <a:gd name="connsiteX3" fmla="*/ 200073 w 462816"/>
              <a:gd name="connsiteY3" fmla="*/ 8385 h 514991"/>
              <a:gd name="connsiteX4" fmla="*/ 262743 w 462816"/>
              <a:gd name="connsiteY4" fmla="*/ 8385 h 514991"/>
              <a:gd name="connsiteX5" fmla="*/ 431465 w 462816"/>
              <a:gd name="connsiteY5" fmla="*/ 105807 h 514991"/>
              <a:gd name="connsiteX6" fmla="*/ 462816 w 462816"/>
              <a:gd name="connsiteY6" fmla="*/ 160075 h 514991"/>
              <a:gd name="connsiteX7" fmla="*/ 462816 w 462816"/>
              <a:gd name="connsiteY7" fmla="*/ 354917 h 514991"/>
              <a:gd name="connsiteX8" fmla="*/ 431465 w 462816"/>
              <a:gd name="connsiteY8" fmla="*/ 409185 h 514991"/>
              <a:gd name="connsiteX9" fmla="*/ 262743 w 462816"/>
              <a:gd name="connsiteY9" fmla="*/ 506606 h 514991"/>
              <a:gd name="connsiteX10" fmla="*/ 200073 w 462816"/>
              <a:gd name="connsiteY10" fmla="*/ 506606 h 514991"/>
              <a:gd name="connsiteX11" fmla="*/ 31319 w 462816"/>
              <a:gd name="connsiteY11" fmla="*/ 409185 h 514991"/>
              <a:gd name="connsiteX12" fmla="*/ 0 w 462816"/>
              <a:gd name="connsiteY12" fmla="*/ 354917 h 514991"/>
              <a:gd name="connsiteX13" fmla="*/ 0 w 462816"/>
              <a:gd name="connsiteY13" fmla="*/ 354917 h 5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16" h="514991">
                <a:moveTo>
                  <a:pt x="0" y="354917"/>
                </a:moveTo>
                <a:lnTo>
                  <a:pt x="0" y="160107"/>
                </a:lnTo>
                <a:cubicBezTo>
                  <a:pt x="0" y="137714"/>
                  <a:pt x="11965" y="117020"/>
                  <a:pt x="31319" y="105839"/>
                </a:cubicBezTo>
                <a:lnTo>
                  <a:pt x="200073" y="8385"/>
                </a:lnTo>
                <a:cubicBezTo>
                  <a:pt x="219459" y="-2795"/>
                  <a:pt x="243357" y="-2795"/>
                  <a:pt x="262743" y="8385"/>
                </a:cubicBezTo>
                <a:lnTo>
                  <a:pt x="431465" y="105807"/>
                </a:lnTo>
                <a:cubicBezTo>
                  <a:pt x="450851" y="117020"/>
                  <a:pt x="462816" y="137681"/>
                  <a:pt x="462816" y="160075"/>
                </a:cubicBezTo>
                <a:lnTo>
                  <a:pt x="462816" y="354917"/>
                </a:lnTo>
                <a:cubicBezTo>
                  <a:pt x="462816" y="377311"/>
                  <a:pt x="450851" y="398004"/>
                  <a:pt x="431465" y="409185"/>
                </a:cubicBezTo>
                <a:lnTo>
                  <a:pt x="262743" y="506606"/>
                </a:lnTo>
                <a:cubicBezTo>
                  <a:pt x="243357" y="517787"/>
                  <a:pt x="219459" y="517787"/>
                  <a:pt x="200073" y="506606"/>
                </a:cubicBezTo>
                <a:lnTo>
                  <a:pt x="31319" y="409185"/>
                </a:lnTo>
                <a:cubicBezTo>
                  <a:pt x="11965" y="398004"/>
                  <a:pt x="0" y="377343"/>
                  <a:pt x="0" y="354917"/>
                </a:cubicBezTo>
                <a:lnTo>
                  <a:pt x="0" y="354917"/>
                </a:lnTo>
                <a:close/>
              </a:path>
            </a:pathLst>
          </a:custGeom>
          <a:blipFill dpi="0" rotWithShape="1">
            <a:blip r:embed="rId5">
              <a:extLst>
                <a:ext uri="{28A0092B-C50C-407E-A947-70E740481C1C}">
                  <a14:useLocalDpi xmlns:a14="http://schemas.microsoft.com/office/drawing/2010/main" val="0"/>
                </a:ext>
              </a:extLst>
            </a:blip>
            <a:srcRect/>
            <a:stretch>
              <a:fillRect l="-49234" r="-49234"/>
            </a:stretch>
          </a:blipFill>
          <a:ln w="1905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a:ln>
                <a:noFill/>
              </a:ln>
              <a:solidFill>
                <a:prstClr val="white"/>
              </a:solidFill>
              <a:effectLst/>
              <a:uLnTx/>
              <a:uFillTx/>
              <a:latin typeface="Montserra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g2983dab6aa7_0_1425"/>
          <p:cNvSpPr txBox="1">
            <a:spLocks noGrp="1"/>
          </p:cNvSpPr>
          <p:nvPr>
            <p:ph type="title"/>
          </p:nvPr>
        </p:nvSpPr>
        <p:spPr>
          <a:xfrm>
            <a:off x="1087564" y="2342100"/>
            <a:ext cx="10016872" cy="217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6000"/>
              <a:buFont typeface="Montserrat ExtraBold"/>
              <a:buNone/>
            </a:pPr>
            <a:r>
              <a:rPr lang="nl-NL" sz="5100" dirty="0">
                <a:latin typeface="Montserrat Light"/>
                <a:ea typeface="Montserrat Light"/>
                <a:cs typeface="Montserrat Light"/>
                <a:sym typeface="Montserrat Light"/>
              </a:rPr>
              <a:t>Worden wij </a:t>
            </a:r>
            <a:r>
              <a:rPr lang="nl-NL" sz="5100" b="1" u="sng" dirty="0">
                <a:latin typeface="Montserrat Light"/>
                <a:ea typeface="Montserrat Light"/>
                <a:cs typeface="Montserrat Light"/>
                <a:sym typeface="Montserrat Light"/>
              </a:rPr>
              <a:t>onder de streep </a:t>
            </a:r>
            <a:r>
              <a:rPr lang="nl-NL" sz="5100" dirty="0">
                <a:latin typeface="Montserrat Light"/>
                <a:ea typeface="Montserrat Light"/>
                <a:cs typeface="Montserrat Light"/>
                <a:sym typeface="Montserrat Light"/>
              </a:rPr>
              <a:t>beter van Open Source?</a:t>
            </a:r>
            <a:endParaRPr sz="5100" dirty="0">
              <a:latin typeface="Montserrat Light"/>
              <a:ea typeface="Montserrat Light"/>
              <a:cs typeface="Montserrat Light"/>
              <a:sym typeface="Montserrat Light"/>
            </a:endParaRPr>
          </a:p>
        </p:txBody>
      </p:sp>
    </p:spTree>
    <p:extLst>
      <p:ext uri="{BB962C8B-B14F-4D97-AF65-F5344CB8AC3E}">
        <p14:creationId xmlns:p14="http://schemas.microsoft.com/office/powerpoint/2010/main" val="3530836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body" idx="1"/>
          </p:nvPr>
        </p:nvSpPr>
        <p:spPr>
          <a:xfrm>
            <a:off x="769281" y="303566"/>
            <a:ext cx="11147742" cy="6714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60"/>
              <a:buFont typeface="Montserrat"/>
              <a:buNone/>
            </a:pPr>
            <a:r>
              <a:rPr lang="fr-FR" dirty="0" err="1"/>
              <a:t>Kwantitatief</a:t>
            </a:r>
            <a:r>
              <a:rPr lang="fr-FR" dirty="0"/>
              <a:t> </a:t>
            </a:r>
          </a:p>
        </p:txBody>
      </p:sp>
      <p:sp>
        <p:nvSpPr>
          <p:cNvPr id="685" name="Google Shape;685;p44"/>
          <p:cNvSpPr txBox="1"/>
          <p:nvPr/>
        </p:nvSpPr>
        <p:spPr>
          <a:xfrm>
            <a:off x="907801" y="2116357"/>
            <a:ext cx="500890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1] </a:t>
            </a:r>
            <a:r>
              <a:rPr lang="fr-FR" sz="1800" b="1" dirty="0" err="1">
                <a:latin typeface="Montserrat"/>
                <a:sym typeface="Montserrat"/>
              </a:rPr>
              <a:t>Kosten</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r>
              <a:rPr lang="fr-FR" sz="1800" dirty="0" err="1">
                <a:latin typeface="Montserrat"/>
                <a:sym typeface="Montserrat"/>
              </a:rPr>
              <a:t>bijvoorbeeld</a:t>
            </a:r>
            <a:r>
              <a:rPr lang="fr-FR" sz="1800" dirty="0">
                <a:latin typeface="Montserrat"/>
                <a:sym typeface="Montserrat"/>
              </a:rPr>
              <a:t> </a:t>
            </a:r>
            <a:r>
              <a:rPr lang="fr-FR" sz="1800" dirty="0" err="1">
                <a:latin typeface="Montserrat"/>
                <a:sym typeface="Montserrat"/>
              </a:rPr>
              <a:t>voor</a:t>
            </a:r>
            <a:r>
              <a:rPr lang="fr-FR" sz="1800" dirty="0">
                <a:latin typeface="Montserrat"/>
                <a:sym typeface="Montserrat"/>
              </a:rPr>
              <a:t> </a:t>
            </a:r>
            <a:r>
              <a:rPr lang="fr-FR" sz="1800" dirty="0" err="1">
                <a:latin typeface="Montserrat"/>
                <a:sym typeface="Montserrat"/>
              </a:rPr>
              <a:t>licenties</a:t>
            </a:r>
            <a:r>
              <a:rPr lang="fr-FR" sz="1800" dirty="0">
                <a:latin typeface="Montserrat"/>
                <a:sym typeface="Montserrat"/>
              </a:rPr>
              <a:t> en hardware</a:t>
            </a:r>
          </a:p>
        </p:txBody>
      </p:sp>
      <p:sp>
        <p:nvSpPr>
          <p:cNvPr id="697" name="Google Shape;697;p44"/>
          <p:cNvSpPr txBox="1"/>
          <p:nvPr/>
        </p:nvSpPr>
        <p:spPr>
          <a:xfrm>
            <a:off x="11005852" y="6487699"/>
            <a:ext cx="1128067" cy="3329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r>
              <a:rPr lang="fr-FR" sz="1200" b="1" i="0" u="none" strike="noStrike" cap="none">
                <a:solidFill>
                  <a:srgbClr val="888888"/>
                </a:solidFill>
                <a:latin typeface="Montserrat"/>
                <a:ea typeface="Montserrat"/>
                <a:cs typeface="Montserrat"/>
                <a:sym typeface="Montserrat"/>
              </a:rPr>
              <a:t>Page </a:t>
            </a:r>
            <a:fld id="{00000000-1234-1234-1234-123412341234}" type="slidenum">
              <a:rPr lang="fr-FR" sz="1200" b="1" i="0" u="none" strike="noStrike" cap="none">
                <a:solidFill>
                  <a:srgbClr val="888888"/>
                </a:solidFill>
                <a:latin typeface="Montserrat"/>
                <a:ea typeface="Montserrat"/>
                <a:cs typeface="Montserrat"/>
                <a:sym typeface="Montserrat"/>
              </a:rPr>
              <a:t>8</a:t>
            </a:fld>
            <a:endParaRPr sz="1200" b="1" i="0" u="none" strike="noStrike" cap="none">
              <a:solidFill>
                <a:srgbClr val="888888"/>
              </a:solidFill>
              <a:latin typeface="Montserrat"/>
              <a:ea typeface="Montserrat"/>
              <a:cs typeface="Montserrat"/>
              <a:sym typeface="Montserrat"/>
            </a:endParaRPr>
          </a:p>
        </p:txBody>
      </p:sp>
      <p:sp>
        <p:nvSpPr>
          <p:cNvPr id="699" name="Google Shape;699;p44"/>
          <p:cNvSpPr txBox="1"/>
          <p:nvPr/>
        </p:nvSpPr>
        <p:spPr>
          <a:xfrm rot="-5400000">
            <a:off x="-588524" y="3278445"/>
            <a:ext cx="1669846"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50" dirty="0" err="1"/>
              <a:t>Kwantitatief</a:t>
            </a:r>
            <a:endParaRPr dirty="0"/>
          </a:p>
        </p:txBody>
      </p:sp>
      <p:cxnSp>
        <p:nvCxnSpPr>
          <p:cNvPr id="700" name="Google Shape;700;p44"/>
          <p:cNvCxnSpPr>
            <a:cxnSpLocks/>
          </p:cNvCxnSpPr>
          <p:nvPr/>
        </p:nvCxnSpPr>
        <p:spPr>
          <a:xfrm>
            <a:off x="469854" y="1339295"/>
            <a:ext cx="0" cy="4746384"/>
          </a:xfrm>
          <a:prstGeom prst="straightConnector1">
            <a:avLst/>
          </a:prstGeom>
          <a:noFill/>
          <a:ln w="12700" cap="flat" cmpd="sng">
            <a:solidFill>
              <a:schemeClr val="dk1"/>
            </a:solidFill>
            <a:prstDash val="solid"/>
            <a:miter lim="800000"/>
            <a:headEnd type="none" w="sm" len="sm"/>
            <a:tailEnd type="triangle" w="med" len="med"/>
          </a:ln>
        </p:spPr>
      </p:cxnSp>
      <p:sp>
        <p:nvSpPr>
          <p:cNvPr id="3" name="Google Shape;685;p44">
            <a:extLst>
              <a:ext uri="{FF2B5EF4-FFF2-40B4-BE49-F238E27FC236}">
                <a16:creationId xmlns:a16="http://schemas.microsoft.com/office/drawing/2014/main" id="{83A83EB0-2735-A3F3-0B45-37562241BE75}"/>
              </a:ext>
            </a:extLst>
          </p:cNvPr>
          <p:cNvSpPr txBox="1"/>
          <p:nvPr/>
        </p:nvSpPr>
        <p:spPr>
          <a:xfrm>
            <a:off x="907800" y="4131899"/>
            <a:ext cx="500890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3] </a:t>
            </a:r>
            <a:r>
              <a:rPr lang="fr-FR" sz="1800" b="1" dirty="0" err="1">
                <a:latin typeface="Montserrat"/>
                <a:sym typeface="Montserrat"/>
              </a:rPr>
              <a:t>Tijd</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r>
              <a:rPr lang="fr-FR" sz="1800" dirty="0" err="1">
                <a:latin typeface="Montserrat"/>
                <a:sym typeface="Montserrat"/>
              </a:rPr>
              <a:t>bijvoorbeeld</a:t>
            </a:r>
            <a:r>
              <a:rPr lang="fr-FR" sz="1800" dirty="0">
                <a:latin typeface="Montserrat"/>
                <a:sym typeface="Montserrat"/>
              </a:rPr>
              <a:t> in </a:t>
            </a:r>
            <a:r>
              <a:rPr lang="fr-FR" sz="1800" dirty="0" err="1">
                <a:latin typeface="Montserrat"/>
                <a:sym typeface="Montserrat"/>
              </a:rPr>
              <a:t>uren</a:t>
            </a:r>
            <a:r>
              <a:rPr lang="fr-FR" sz="1800" dirty="0">
                <a:latin typeface="Montserrat"/>
                <a:sym typeface="Montserrat"/>
              </a:rPr>
              <a:t> of </a:t>
            </a:r>
            <a:r>
              <a:rPr lang="fr-FR" sz="1800" dirty="0" err="1">
                <a:latin typeface="Montserrat"/>
                <a:sym typeface="Montserrat"/>
              </a:rPr>
              <a:t>geld</a:t>
            </a:r>
            <a:endParaRPr lang="fr-FR" sz="1800" dirty="0">
              <a:latin typeface="Montserrat"/>
              <a:sym typeface="Montserrat"/>
            </a:endParaRPr>
          </a:p>
        </p:txBody>
      </p:sp>
      <p:pic>
        <p:nvPicPr>
          <p:cNvPr id="3074" name="Picture 2" descr="Evenwicht tussen liefde en geld Hart en een zak geld op de weegschaal  Vectorillustratie | Premium Vector">
            <a:extLst>
              <a:ext uri="{FF2B5EF4-FFF2-40B4-BE49-F238E27FC236}">
                <a16:creationId xmlns:a16="http://schemas.microsoft.com/office/drawing/2014/main" id="{2EF7F26B-A64E-EBD9-1759-3AF812F6C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469" y="1544008"/>
            <a:ext cx="4771416" cy="433695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Google Shape;685;p44">
            <a:extLst>
              <a:ext uri="{FF2B5EF4-FFF2-40B4-BE49-F238E27FC236}">
                <a16:creationId xmlns:a16="http://schemas.microsoft.com/office/drawing/2014/main" id="{97B2AF9C-8A83-42CF-6BC4-E110F4B3CDCF}"/>
              </a:ext>
            </a:extLst>
          </p:cNvPr>
          <p:cNvSpPr txBox="1"/>
          <p:nvPr/>
        </p:nvSpPr>
        <p:spPr>
          <a:xfrm>
            <a:off x="907799" y="3082237"/>
            <a:ext cx="500890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2] </a:t>
            </a:r>
            <a:r>
              <a:rPr lang="fr-FR" sz="1800" b="1" dirty="0" err="1">
                <a:latin typeface="Montserrat"/>
                <a:sym typeface="Montserrat"/>
              </a:rPr>
              <a:t>Baten</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r>
              <a:rPr lang="fr-FR" sz="1800" dirty="0" err="1">
                <a:latin typeface="Montserrat"/>
                <a:sym typeface="Montserrat"/>
              </a:rPr>
              <a:t>bijvoorbeeld</a:t>
            </a:r>
            <a:r>
              <a:rPr lang="fr-FR" sz="1800" dirty="0">
                <a:latin typeface="Montserrat"/>
                <a:sym typeface="Montserrat"/>
              </a:rPr>
              <a:t> </a:t>
            </a:r>
            <a:r>
              <a:rPr lang="fr-FR" sz="1800" dirty="0" err="1">
                <a:latin typeface="Montserrat"/>
                <a:sym typeface="Montserrat"/>
              </a:rPr>
              <a:t>besparingen</a:t>
            </a:r>
            <a:endParaRPr lang="fr-FR" sz="1800" dirty="0">
              <a:latin typeface="Montserrat"/>
              <a:sym typeface="Montserrat"/>
            </a:endParaRPr>
          </a:p>
        </p:txBody>
      </p:sp>
    </p:spTree>
    <p:extLst>
      <p:ext uri="{BB962C8B-B14F-4D97-AF65-F5344CB8AC3E}">
        <p14:creationId xmlns:p14="http://schemas.microsoft.com/office/powerpoint/2010/main" val="2211606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body" idx="1"/>
          </p:nvPr>
        </p:nvSpPr>
        <p:spPr>
          <a:xfrm>
            <a:off x="769281" y="303566"/>
            <a:ext cx="11147742" cy="6714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60"/>
              <a:buFont typeface="Montserrat"/>
              <a:buNone/>
            </a:pPr>
            <a:r>
              <a:rPr lang="fr-FR" dirty="0" err="1"/>
              <a:t>Kwalitatief</a:t>
            </a:r>
            <a:r>
              <a:rPr lang="fr-FR" dirty="0"/>
              <a:t> </a:t>
            </a:r>
          </a:p>
        </p:txBody>
      </p:sp>
      <p:sp>
        <p:nvSpPr>
          <p:cNvPr id="685" name="Google Shape;685;p44"/>
          <p:cNvSpPr txBox="1"/>
          <p:nvPr/>
        </p:nvSpPr>
        <p:spPr>
          <a:xfrm>
            <a:off x="914739" y="1330739"/>
            <a:ext cx="5549670" cy="4801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1] Autonomie en </a:t>
            </a:r>
            <a:r>
              <a:rPr lang="fr-FR" sz="1800" b="1" dirty="0" err="1">
                <a:latin typeface="Montserrat"/>
                <a:sym typeface="Montserrat"/>
              </a:rPr>
              <a:t>souvereiniteit</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2] </a:t>
            </a:r>
            <a:r>
              <a:rPr lang="fr-FR" sz="1800" b="1" dirty="0" err="1">
                <a:latin typeface="Montserrat"/>
                <a:sym typeface="Montserrat"/>
              </a:rPr>
              <a:t>Ethiek</a:t>
            </a: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3] </a:t>
            </a:r>
            <a:r>
              <a:rPr lang="fr-FR" sz="1800" b="1" dirty="0" err="1">
                <a:latin typeface="Montserrat"/>
                <a:sym typeface="Montserrat"/>
              </a:rPr>
              <a:t>Nationaal</a:t>
            </a:r>
            <a:r>
              <a:rPr lang="fr-FR" sz="1800" b="1" dirty="0">
                <a:latin typeface="Montserrat"/>
                <a:sym typeface="Montserrat"/>
              </a:rPr>
              <a:t> </a:t>
            </a:r>
            <a:r>
              <a:rPr lang="fr-FR" sz="1800" b="1" dirty="0" err="1">
                <a:latin typeface="Montserrat"/>
                <a:sym typeface="Montserrat"/>
              </a:rPr>
              <a:t>beleid</a:t>
            </a: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4] </a:t>
            </a:r>
            <a:r>
              <a:rPr lang="fr-FR" sz="1800" b="1" dirty="0" err="1">
                <a:latin typeface="Montserrat"/>
                <a:sym typeface="Montserrat"/>
              </a:rPr>
              <a:t>Ketensamenwerking</a:t>
            </a:r>
            <a:endParaRPr lang="fr-FR" sz="1800" b="1" dirty="0">
              <a:latin typeface="Montserrat"/>
              <a:sym typeface="Montserrat"/>
            </a:endParaRPr>
          </a:p>
          <a:p>
            <a:pPr>
              <a:buSzPts val="1800"/>
            </a:pPr>
            <a:endParaRPr lang="fr-FR" sz="1800" b="1" dirty="0">
              <a:latin typeface="Montserrat"/>
              <a:sym typeface="Montserrat"/>
            </a:endParaRPr>
          </a:p>
          <a:p>
            <a:pPr>
              <a:buSzPts val="1800"/>
            </a:pPr>
            <a:endParaRPr lang="fr-FR" sz="1800" b="1" dirty="0">
              <a:latin typeface="Montserrat"/>
              <a:sym typeface="Montserrat"/>
            </a:endParaRPr>
          </a:p>
          <a:p>
            <a:pPr>
              <a:buSzPts val="1800"/>
            </a:pPr>
            <a:r>
              <a:rPr lang="fr-FR" sz="1800" b="1" dirty="0">
                <a:latin typeface="Montserrat"/>
                <a:sym typeface="Montserrat"/>
              </a:rPr>
              <a:t>5] Open </a:t>
            </a:r>
            <a:r>
              <a:rPr lang="fr-FR" sz="1800" b="1" dirty="0" err="1">
                <a:latin typeface="Montserrat"/>
                <a:sym typeface="Montserrat"/>
              </a:rPr>
              <a:t>Standaarden</a:t>
            </a:r>
            <a:r>
              <a:rPr lang="fr-FR" sz="1800" b="1" dirty="0">
                <a:latin typeface="Montserrat"/>
                <a:sym typeface="Montserrat"/>
              </a:rPr>
              <a:t> </a:t>
            </a: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lang="fr-FR" sz="1800" b="1" dirty="0">
              <a:latin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fr-FR" sz="1800" b="1" dirty="0">
                <a:latin typeface="Montserrat"/>
                <a:sym typeface="Montserrat"/>
              </a:rPr>
              <a:t>6] Wat met </a:t>
            </a:r>
            <a:r>
              <a:rPr lang="fr-FR" sz="1800" b="1" dirty="0" err="1">
                <a:latin typeface="Montserrat"/>
                <a:sym typeface="Montserrat"/>
              </a:rPr>
              <a:t>publieken</a:t>
            </a:r>
            <a:r>
              <a:rPr lang="fr-FR" sz="1800" b="1" dirty="0">
                <a:latin typeface="Montserrat"/>
                <a:sym typeface="Montserrat"/>
              </a:rPr>
              <a:t> </a:t>
            </a:r>
            <a:r>
              <a:rPr lang="fr-FR" sz="1800" b="1" dirty="0" err="1">
                <a:latin typeface="Montserrat"/>
                <a:sym typeface="Montserrat"/>
              </a:rPr>
              <a:t>middelen</a:t>
            </a:r>
            <a:r>
              <a:rPr lang="fr-FR" sz="1800" b="1" dirty="0">
                <a:latin typeface="Montserrat"/>
                <a:sym typeface="Montserrat"/>
              </a:rPr>
              <a:t> </a:t>
            </a:r>
            <a:r>
              <a:rPr lang="fr-FR" sz="1800" b="1" dirty="0" err="1">
                <a:latin typeface="Montserrat"/>
                <a:sym typeface="Montserrat"/>
              </a:rPr>
              <a:t>is</a:t>
            </a:r>
            <a:r>
              <a:rPr lang="fr-FR" sz="1800" b="1" dirty="0">
                <a:latin typeface="Montserrat"/>
                <a:sym typeface="Montserrat"/>
              </a:rPr>
              <a:t> </a:t>
            </a:r>
            <a:r>
              <a:rPr lang="fr-FR" sz="1800" b="1" dirty="0" err="1">
                <a:latin typeface="Montserrat"/>
                <a:sym typeface="Montserrat"/>
              </a:rPr>
              <a:t>gemaakt</a:t>
            </a:r>
            <a:r>
              <a:rPr lang="fr-FR" sz="1800" b="1" dirty="0">
                <a:latin typeface="Montserrat"/>
                <a:sym typeface="Montserrat"/>
              </a:rPr>
              <a:t>, </a:t>
            </a:r>
            <a:r>
              <a:rPr lang="fr-FR" sz="1800" b="1" dirty="0" err="1">
                <a:latin typeface="Montserrat"/>
                <a:sym typeface="Montserrat"/>
              </a:rPr>
              <a:t>moet</a:t>
            </a:r>
            <a:r>
              <a:rPr lang="fr-FR" sz="1800" b="1" dirty="0">
                <a:latin typeface="Montserrat"/>
                <a:sym typeface="Montserrat"/>
              </a:rPr>
              <a:t> </a:t>
            </a:r>
            <a:r>
              <a:rPr lang="fr-FR" sz="1800" b="1" dirty="0" err="1">
                <a:latin typeface="Montserrat"/>
                <a:sym typeface="Montserrat"/>
              </a:rPr>
              <a:t>ten</a:t>
            </a:r>
            <a:r>
              <a:rPr lang="fr-FR" sz="1800" b="1" dirty="0">
                <a:latin typeface="Montserrat"/>
                <a:sym typeface="Montserrat"/>
              </a:rPr>
              <a:t> </a:t>
            </a:r>
            <a:r>
              <a:rPr lang="fr-FR" sz="1800" b="1" dirty="0" err="1">
                <a:latin typeface="Montserrat"/>
                <a:sym typeface="Montserrat"/>
              </a:rPr>
              <a:t>goede</a:t>
            </a:r>
            <a:r>
              <a:rPr lang="fr-FR" sz="1800" b="1" dirty="0">
                <a:latin typeface="Montserrat"/>
                <a:sym typeface="Montserrat"/>
              </a:rPr>
              <a:t> </a:t>
            </a:r>
            <a:r>
              <a:rPr lang="fr-FR" sz="1800" b="1" dirty="0" err="1">
                <a:latin typeface="Montserrat"/>
                <a:sym typeface="Montserrat"/>
              </a:rPr>
              <a:t>komen</a:t>
            </a:r>
            <a:r>
              <a:rPr lang="fr-FR" sz="1800" b="1" dirty="0">
                <a:latin typeface="Montserrat"/>
                <a:sym typeface="Montserrat"/>
              </a:rPr>
              <a:t> </a:t>
            </a:r>
            <a:r>
              <a:rPr lang="fr-FR" sz="1800" b="1" dirty="0" err="1">
                <a:latin typeface="Montserrat"/>
                <a:sym typeface="Montserrat"/>
              </a:rPr>
              <a:t>aan</a:t>
            </a:r>
            <a:r>
              <a:rPr lang="fr-FR" sz="1800" b="1" dirty="0">
                <a:latin typeface="Montserrat"/>
                <a:sym typeface="Montserrat"/>
              </a:rPr>
              <a:t> de </a:t>
            </a:r>
            <a:r>
              <a:rPr lang="fr-FR" sz="1800" b="1" dirty="0" err="1">
                <a:latin typeface="Montserrat"/>
                <a:sym typeface="Montserrat"/>
              </a:rPr>
              <a:t>samenleving</a:t>
            </a:r>
            <a:endParaRPr lang="fr-FR" sz="1800" b="1" dirty="0">
              <a:latin typeface="Montserrat"/>
              <a:sym typeface="Montserrat"/>
            </a:endParaRPr>
          </a:p>
        </p:txBody>
      </p:sp>
      <p:sp>
        <p:nvSpPr>
          <p:cNvPr id="697" name="Google Shape;697;p44"/>
          <p:cNvSpPr txBox="1"/>
          <p:nvPr/>
        </p:nvSpPr>
        <p:spPr>
          <a:xfrm>
            <a:off x="11005852" y="6487699"/>
            <a:ext cx="1128067" cy="3329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r>
              <a:rPr lang="fr-FR" sz="1200" b="1" i="0" u="none" strike="noStrike" cap="none">
                <a:solidFill>
                  <a:srgbClr val="888888"/>
                </a:solidFill>
                <a:latin typeface="Montserrat"/>
                <a:ea typeface="Montserrat"/>
                <a:cs typeface="Montserrat"/>
                <a:sym typeface="Montserrat"/>
              </a:rPr>
              <a:t>Page </a:t>
            </a:r>
            <a:fld id="{00000000-1234-1234-1234-123412341234}" type="slidenum">
              <a:rPr lang="fr-FR" sz="1200" b="1" i="0" u="none" strike="noStrike" cap="none">
                <a:solidFill>
                  <a:srgbClr val="888888"/>
                </a:solidFill>
                <a:latin typeface="Montserrat"/>
                <a:ea typeface="Montserrat"/>
                <a:cs typeface="Montserrat"/>
                <a:sym typeface="Montserrat"/>
              </a:rPr>
              <a:t>9</a:t>
            </a:fld>
            <a:endParaRPr sz="1200" b="1" i="0" u="none" strike="noStrike" cap="none">
              <a:solidFill>
                <a:srgbClr val="888888"/>
              </a:solidFill>
              <a:latin typeface="Montserrat"/>
              <a:ea typeface="Montserrat"/>
              <a:cs typeface="Montserrat"/>
              <a:sym typeface="Montserrat"/>
            </a:endParaRPr>
          </a:p>
        </p:txBody>
      </p:sp>
      <p:sp>
        <p:nvSpPr>
          <p:cNvPr id="699" name="Google Shape;699;p44"/>
          <p:cNvSpPr txBox="1"/>
          <p:nvPr/>
        </p:nvSpPr>
        <p:spPr>
          <a:xfrm rot="-5400000">
            <a:off x="-588524" y="3278445"/>
            <a:ext cx="1669846"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50" dirty="0" err="1"/>
              <a:t>Kwalitatief</a:t>
            </a:r>
            <a:endParaRPr dirty="0"/>
          </a:p>
        </p:txBody>
      </p:sp>
      <p:cxnSp>
        <p:nvCxnSpPr>
          <p:cNvPr id="700" name="Google Shape;700;p44"/>
          <p:cNvCxnSpPr>
            <a:cxnSpLocks/>
          </p:cNvCxnSpPr>
          <p:nvPr/>
        </p:nvCxnSpPr>
        <p:spPr>
          <a:xfrm>
            <a:off x="469854" y="1339295"/>
            <a:ext cx="0" cy="4746384"/>
          </a:xfrm>
          <a:prstGeom prst="straightConnector1">
            <a:avLst/>
          </a:prstGeom>
          <a:noFill/>
          <a:ln w="12700" cap="flat" cmpd="sng">
            <a:solidFill>
              <a:schemeClr val="dk1"/>
            </a:solidFill>
            <a:prstDash val="solid"/>
            <a:miter lim="800000"/>
            <a:headEnd type="none" w="sm" len="sm"/>
            <a:tailEnd type="triangle" w="med" len="med"/>
          </a:ln>
        </p:spPr>
      </p:cxnSp>
      <p:pic>
        <p:nvPicPr>
          <p:cNvPr id="4098" name="Picture 2" descr="Klavertje Vier Geïsoleerd Op Wit Close Up Brengen Geluk Talisman Symbool,  Klavertje Vier Geïsoleerd Op Witte Close Up, Geïsoleerd Op Witte Close Up,  Klaver Afbeelding PNG Met Transparante Achtergrond Voor Gratis Download">
            <a:extLst>
              <a:ext uri="{FF2B5EF4-FFF2-40B4-BE49-F238E27FC236}">
                <a16:creationId xmlns:a16="http://schemas.microsoft.com/office/drawing/2014/main" id="{138FD96B-7742-97A7-BA25-ACD90C545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793" y="1810688"/>
            <a:ext cx="3429000" cy="3429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13321"/>
      </p:ext>
    </p:extLst>
  </p:cSld>
  <p:clrMapOvr>
    <a:masterClrMapping/>
  </p:clrMapOvr>
</p:sld>
</file>

<file path=ppt/theme/theme1.xml><?xml version="1.0" encoding="utf-8"?>
<a:theme xmlns:a="http://schemas.openxmlformats.org/drawingml/2006/main" name="3_Conception personnalisée">
  <a:themeElements>
    <a:clrScheme name="Personnalisé 25">
      <a:dk1>
        <a:srgbClr val="00112B"/>
      </a:dk1>
      <a:lt1>
        <a:srgbClr val="FFFFFF"/>
      </a:lt1>
      <a:dk2>
        <a:srgbClr val="C2C3C5"/>
      </a:dk2>
      <a:lt2>
        <a:srgbClr val="1349A0"/>
      </a:lt2>
      <a:accent1>
        <a:srgbClr val="40A5AB"/>
      </a:accent1>
      <a:accent2>
        <a:srgbClr val="5BC0C9"/>
      </a:accent2>
      <a:accent3>
        <a:srgbClr val="1263AE"/>
      </a:accent3>
      <a:accent4>
        <a:srgbClr val="819ECF"/>
      </a:accent4>
      <a:accent5>
        <a:srgbClr val="E84610"/>
      </a:accent5>
      <a:accent6>
        <a:srgbClr val="F7AE83"/>
      </a:accent6>
      <a:hlink>
        <a:srgbClr val="FCD7B8"/>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onception personnalisée">
  <a:themeElements>
    <a:clrScheme name="Personnalisé 25">
      <a:dk1>
        <a:srgbClr val="00112B"/>
      </a:dk1>
      <a:lt1>
        <a:srgbClr val="FFFFFF"/>
      </a:lt1>
      <a:dk2>
        <a:srgbClr val="C2C3C5"/>
      </a:dk2>
      <a:lt2>
        <a:srgbClr val="1349A0"/>
      </a:lt2>
      <a:accent1>
        <a:srgbClr val="40A5AB"/>
      </a:accent1>
      <a:accent2>
        <a:srgbClr val="5BC0C9"/>
      </a:accent2>
      <a:accent3>
        <a:srgbClr val="1263AE"/>
      </a:accent3>
      <a:accent4>
        <a:srgbClr val="819ECF"/>
      </a:accent4>
      <a:accent5>
        <a:srgbClr val="E84610"/>
      </a:accent5>
      <a:accent6>
        <a:srgbClr val="F7AE83"/>
      </a:accent6>
      <a:hlink>
        <a:srgbClr val="FCD7B8"/>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907</Words>
  <Application>Microsoft Office PowerPoint</Application>
  <PresentationFormat>Widescreen</PresentationFormat>
  <Paragraphs>165</Paragraphs>
  <Slides>23</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Inter Medium</vt:lpstr>
      <vt:lpstr>Calibri</vt:lpstr>
      <vt:lpstr>Montserrat Medium</vt:lpstr>
      <vt:lpstr>Montserrat ExtraLight</vt:lpstr>
      <vt:lpstr>Montserrat ExtraBold</vt:lpstr>
      <vt:lpstr>Montserrat</vt:lpstr>
      <vt:lpstr>Wingdings</vt:lpstr>
      <vt:lpstr>Montserrat Bold</vt:lpstr>
      <vt:lpstr>Montserrat Light</vt:lpstr>
      <vt:lpstr>Inter</vt:lpstr>
      <vt:lpstr>3_Conception personnalisée</vt:lpstr>
      <vt:lpstr>3_Conception personnalisée</vt:lpstr>
      <vt:lpstr>Liefde is leuk maar moet wel betaalbaar blijven</vt:lpstr>
      <vt:lpstr>Waarom een business case? </vt:lpstr>
      <vt:lpstr>Business case als driver  om te veranderen</vt:lpstr>
      <vt:lpstr>Open source in de media</vt:lpstr>
      <vt:lpstr>Basis</vt:lpstr>
      <vt:lpstr>PowerPoint Presentation</vt:lpstr>
      <vt:lpstr>Worden wij onder de streep beter van Open Source?</vt:lpstr>
      <vt:lpstr>PowerPoint Presentation</vt:lpstr>
      <vt:lpstr>PowerPoint Presentation</vt:lpstr>
      <vt:lpstr>De leeuwen en beren op de weg</vt:lpstr>
      <vt:lpstr>Roestig en klem</vt:lpstr>
      <vt:lpstr>Waarom nu?</vt:lpstr>
      <vt:lpstr>PowerPoint Presentation</vt:lpstr>
      <vt:lpstr>Mijn fruitschaal</vt:lpstr>
      <vt:lpstr>Aanpak</vt:lpstr>
      <vt:lpstr>Voorbeeld van doelarchitectuur open source</vt:lpstr>
      <vt:lpstr>PowerPoint Presentation</vt:lpstr>
      <vt:lpstr>PowerPoint Presentation</vt:lpstr>
      <vt:lpstr>PowerPoint Presentation</vt:lpstr>
      <vt:lpstr>Risico’s versus “kunnen en willen”</vt:lpstr>
      <vt:lpstr>Conclusie</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Artificial Intelligence</dc:title>
  <dc:creator>Emily Renaux</dc:creator>
  <cp:lastModifiedBy>Peter de Graaf</cp:lastModifiedBy>
  <cp:revision>6</cp:revision>
  <dcterms:created xsi:type="dcterms:W3CDTF">2018-10-05T09:22:11Z</dcterms:created>
  <dcterms:modified xsi:type="dcterms:W3CDTF">2024-09-26T08:41:13Z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SharedWithUsers">
    <vt:lpwstr>41;#Laure-Hélène CHEVALLIER;#1215;#Laurent BARTHOLOMEUS</vt:lpwstr>
  </property>
  <property fmtid="{D5CDD505-2E9C-101B-9397-08002B2CF9AE}" pid="4" name="ContentTypeId">
    <vt:lpwstr>0x010100F7DA32410DE9E7448F4328D26FC31E2F02007756E3F249426E429C908739B56949E0</vt:lpwstr>
  </property>
</Properties>
</file>