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10287000" cx="18288000"/>
  <p:notesSz cx="6858000" cy="9144000"/>
  <p:embeddedFontLst>
    <p:embeddedFont>
      <p:font typeface="Lexend ExtraBold"/>
      <p:bold r:id="rId37"/>
    </p:embeddedFont>
    <p:embeddedFont>
      <p:font typeface="Lexend SemiBold"/>
      <p:regular r:id="rId38"/>
      <p:bold r:id="rId39"/>
    </p:embeddedFont>
    <p:embeddedFont>
      <p:font typeface="Lexend Medium"/>
      <p:regular r:id="rId40"/>
      <p:bold r:id="rId41"/>
    </p:embeddedFont>
    <p:embeddedFont>
      <p:font typeface="Lexend"/>
      <p:regular r:id="rId42"/>
      <p:bold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  <p15:guide id="3" pos="11076">
          <p15:clr>
            <a:srgbClr val="9AA0A6"/>
          </p15:clr>
        </p15:guide>
        <p15:guide id="4" pos="3132">
          <p15:clr>
            <a:srgbClr val="9AA0A6"/>
          </p15:clr>
        </p15:guide>
        <p15:guide id="5" orient="horz" pos="5576">
          <p15:clr>
            <a:srgbClr val="9AA0A6"/>
          </p15:clr>
        </p15:guide>
        <p15:guide id="6" orient="horz" pos="904">
          <p15:clr>
            <a:srgbClr val="9AA0A6"/>
          </p15:clr>
        </p15:guide>
        <p15:guide id="7" orient="horz" pos="5400">
          <p15:clr>
            <a:srgbClr val="9AA0A6"/>
          </p15:clr>
        </p15:guide>
      </p15:sldGuideLst>
    </p:ext>
    <p:ext uri="GoogleSlidesCustomDataVersion2">
      <go:slidesCustomData xmlns:go="http://customooxmlschemas.google.com/" r:id="rId44" roundtripDataSignature="AMtx7mjgzIBcUyfhuad7ZzuE92HlwN9j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  <p:guide pos="5760"/>
        <p:guide pos="11076"/>
        <p:guide pos="3132"/>
        <p:guide pos="5576" orient="horz"/>
        <p:guide pos="904" orient="horz"/>
        <p:guide pos="540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exendMedium-regular.fntdata"/><Relationship Id="rId20" Type="http://schemas.openxmlformats.org/officeDocument/2006/relationships/slide" Target="slides/slide15.xml"/><Relationship Id="rId42" Type="http://schemas.openxmlformats.org/officeDocument/2006/relationships/font" Target="fonts/Lexend-regular.fntdata"/><Relationship Id="rId41" Type="http://schemas.openxmlformats.org/officeDocument/2006/relationships/font" Target="fonts/LexendMedium-bold.fntdata"/><Relationship Id="rId22" Type="http://schemas.openxmlformats.org/officeDocument/2006/relationships/slide" Target="slides/slide17.xml"/><Relationship Id="rId44" Type="http://customschemas.google.com/relationships/presentationmetadata" Target="metadata"/><Relationship Id="rId21" Type="http://schemas.openxmlformats.org/officeDocument/2006/relationships/slide" Target="slides/slide16.xml"/><Relationship Id="rId43" Type="http://schemas.openxmlformats.org/officeDocument/2006/relationships/font" Target="fonts/Lexend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LexendExtraBold-bold.fnt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LexendSemiBold-bold.fntdata"/><Relationship Id="rId16" Type="http://schemas.openxmlformats.org/officeDocument/2006/relationships/slide" Target="slides/slide11.xml"/><Relationship Id="rId38" Type="http://schemas.openxmlformats.org/officeDocument/2006/relationships/font" Target="fonts/LexendSemiBold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0213470929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0213470929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geoprocessings and geospatial operations: repeated spatial joins, intersections, or proximity calculations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0213470929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0213470929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geoprocessings and geospatial operations: repeated spatial joins, intersections, or proximity calculations, Voronoi tesselations generation, KNN analysis, ….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032b62e46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g3032b62e46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032b62e46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032b62e46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geoprocessings and geospatial operations: repeated spatial joins, intersections, or proximity calculations, Voronoi tesselations generation, KNN analysis, ….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032b62e46e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032b62e46e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geoprocessings and geospatial operations: repeated spatial joins, intersections, or proximity calculations, Voronoi tesselations generation, KNN analysis, ….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032b62e46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3032b62e46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geoprocessings and geospatial operations: repeated spatial joins, intersections, or proximity calculations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03e786cc0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03e786cc0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geoprocessings and geospatial operations: repeated spatial joins, intersections, or proximity calculations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03e786cc0b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03e786cc0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geoprocessings and geospatial operations: repeated spatial joins, intersections, or proximity calculations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032b62e46e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g3032b62e46e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032b62e46e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032b62e46e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geoprocessings and geospatial operations: repeated spatial joins, intersections, or proximity calculations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032b62e46e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032b62e46e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geoprocessings and geospatial operations: repeated spatial joins, intersections, or proximity calculations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03e786cc0b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03e786cc0b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geoprocessings and geospatial operations: repeated spatial joins, intersections, or proximity calculations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5" name="Google Shape;41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" name="Google Shape;425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9" name="Google Shape;439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4" name="Google Shape;454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8" name="Google Shape;468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3" name="Google Shape;503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6" name="Google Shape;676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7" name="Google Shape;847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1" name="Google Shape;911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5" name="Google Shape;975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0213470929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021347092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021347092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021347092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021347092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g3021347092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5.png"/><Relationship Id="rId4" Type="http://schemas.openxmlformats.org/officeDocument/2006/relationships/image" Target="../media/image39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59"/>
          <p:cNvPicPr preferRelativeResize="0"/>
          <p:nvPr/>
        </p:nvPicPr>
        <p:blipFill rotWithShape="1">
          <a:blip r:embed="rId3">
            <a:alphaModFix/>
          </a:blip>
          <a:srcRect b="66508" l="19123" r="10645" t="0"/>
          <a:stretch/>
        </p:blipFill>
        <p:spPr>
          <a:xfrm>
            <a:off x="0" y="4564375"/>
            <a:ext cx="18287998" cy="572262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59"/>
          <p:cNvSpPr txBox="1"/>
          <p:nvPr>
            <p:ph type="ctrTitle"/>
          </p:nvPr>
        </p:nvSpPr>
        <p:spPr>
          <a:xfrm>
            <a:off x="7377000" y="2552700"/>
            <a:ext cx="9567900" cy="2407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59"/>
          <p:cNvSpPr txBox="1"/>
          <p:nvPr>
            <p:ph idx="1" type="subTitle"/>
          </p:nvPr>
        </p:nvSpPr>
        <p:spPr>
          <a:xfrm>
            <a:off x="7377000" y="5189275"/>
            <a:ext cx="102876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pic>
        <p:nvPicPr>
          <p:cNvPr id="13" name="Google Shape;13;p59"/>
          <p:cNvPicPr preferRelativeResize="0"/>
          <p:nvPr/>
        </p:nvPicPr>
        <p:blipFill rotWithShape="1">
          <a:blip r:embed="rId4">
            <a:alphaModFix/>
          </a:blip>
          <a:srcRect b="10504" l="51756" r="0" t="2740"/>
          <a:stretch/>
        </p:blipFill>
        <p:spPr>
          <a:xfrm>
            <a:off x="1" y="0"/>
            <a:ext cx="5831777" cy="1028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06675" y="548200"/>
            <a:ext cx="6689101" cy="227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024">
          <p15:clr>
            <a:srgbClr val="FA7B17"/>
          </p15:clr>
        </p15:guide>
        <p15:guide id="2" orient="horz" pos="3269">
          <p15:clr>
            <a:srgbClr val="FA7B17"/>
          </p15:clr>
        </p15:guide>
        <p15:guide id="3" orient="horz" pos="2160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son Profile">
  <p:cSld name="CUSTOM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34853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68"/>
          <p:cNvPicPr preferRelativeResize="0"/>
          <p:nvPr/>
        </p:nvPicPr>
        <p:blipFill rotWithShape="1">
          <a:blip r:embed="rId3">
            <a:alphaModFix/>
          </a:blip>
          <a:srcRect b="59816" l="19903" r="0" t="0"/>
          <a:stretch/>
        </p:blipFill>
        <p:spPr>
          <a:xfrm>
            <a:off x="0" y="6153275"/>
            <a:ext cx="14311826" cy="413372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68"/>
          <p:cNvSpPr/>
          <p:nvPr/>
        </p:nvSpPr>
        <p:spPr>
          <a:xfrm>
            <a:off x="7332525" y="1412400"/>
            <a:ext cx="9572100" cy="7462200"/>
          </a:xfrm>
          <a:prstGeom prst="roundRect">
            <a:avLst>
              <a:gd fmla="val 3360" name="adj"/>
            </a:avLst>
          </a:prstGeom>
          <a:solidFill>
            <a:schemeClr val="lt1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68"/>
          <p:cNvSpPr txBox="1"/>
          <p:nvPr>
            <p:ph type="title"/>
          </p:nvPr>
        </p:nvSpPr>
        <p:spPr>
          <a:xfrm>
            <a:off x="1381125" y="2652700"/>
            <a:ext cx="5069400" cy="13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00"/>
              <a:buNone/>
              <a:defRPr sz="39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77" name="Google Shape;77;p68"/>
          <p:cNvSpPr txBox="1"/>
          <p:nvPr>
            <p:ph idx="1" type="subTitle"/>
          </p:nvPr>
        </p:nvSpPr>
        <p:spPr>
          <a:xfrm>
            <a:off x="1381125" y="4002945"/>
            <a:ext cx="5069400" cy="13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8" name="Google Shape;78;p68"/>
          <p:cNvSpPr/>
          <p:nvPr>
            <p:ph idx="2" type="pic"/>
          </p:nvPr>
        </p:nvSpPr>
        <p:spPr>
          <a:xfrm>
            <a:off x="10733188" y="1994600"/>
            <a:ext cx="2770800" cy="2770800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68"/>
          <p:cNvSpPr txBox="1"/>
          <p:nvPr>
            <p:ph idx="3" type="body"/>
          </p:nvPr>
        </p:nvSpPr>
        <p:spPr>
          <a:xfrm>
            <a:off x="8546325" y="5355175"/>
            <a:ext cx="7144500" cy="13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873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indent="-3873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2pPr>
            <a:lvl3pPr indent="-3873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3pPr>
            <a:lvl4pPr indent="-3873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4pPr>
            <a:lvl5pPr indent="-3873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5pPr>
            <a:lvl6pPr indent="-3873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6pPr>
            <a:lvl7pPr indent="-3873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7pPr>
            <a:lvl8pPr indent="-3873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8pPr>
            <a:lvl9pPr indent="-3873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+ Title">
  <p:cSld name="BLANK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9"/>
          <p:cNvSpPr txBox="1"/>
          <p:nvPr>
            <p:ph type="title"/>
          </p:nvPr>
        </p:nvSpPr>
        <p:spPr>
          <a:xfrm>
            <a:off x="623400" y="0"/>
            <a:ext cx="17041200" cy="20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exend ExtraBold"/>
              <a:buNone/>
              <a:defRPr b="0"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exend ExtraBold"/>
              <a:buNone/>
              <a:defRPr>
                <a:latin typeface="Lexend ExtraBold"/>
                <a:ea typeface="Lexend ExtraBold"/>
                <a:cs typeface="Lexend ExtraBold"/>
                <a:sym typeface="Lexend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exend ExtraBold"/>
              <a:buNone/>
              <a:defRPr>
                <a:latin typeface="Lexend ExtraBold"/>
                <a:ea typeface="Lexend ExtraBold"/>
                <a:cs typeface="Lexend ExtraBold"/>
                <a:sym typeface="Lexend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exend ExtraBold"/>
              <a:buNone/>
              <a:defRPr>
                <a:latin typeface="Lexend ExtraBold"/>
                <a:ea typeface="Lexend ExtraBold"/>
                <a:cs typeface="Lexend ExtraBold"/>
                <a:sym typeface="Lexend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exend ExtraBold"/>
              <a:buNone/>
              <a:defRPr>
                <a:latin typeface="Lexend ExtraBold"/>
                <a:ea typeface="Lexend ExtraBold"/>
                <a:cs typeface="Lexend ExtraBold"/>
                <a:sym typeface="Lexend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exend ExtraBold"/>
              <a:buNone/>
              <a:defRPr>
                <a:latin typeface="Lexend ExtraBold"/>
                <a:ea typeface="Lexend ExtraBold"/>
                <a:cs typeface="Lexend ExtraBold"/>
                <a:sym typeface="Lexend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exend ExtraBold"/>
              <a:buNone/>
              <a:defRPr>
                <a:latin typeface="Lexend ExtraBold"/>
                <a:ea typeface="Lexend ExtraBold"/>
                <a:cs typeface="Lexend ExtraBold"/>
                <a:sym typeface="Lexend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exend ExtraBold"/>
              <a:buNone/>
              <a:defRPr>
                <a:latin typeface="Lexend ExtraBold"/>
                <a:ea typeface="Lexend ExtraBold"/>
                <a:cs typeface="Lexend ExtraBold"/>
                <a:sym typeface="Lexend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exend ExtraBold"/>
              <a:buNone/>
              <a:defRPr>
                <a:latin typeface="Lexend ExtraBold"/>
                <a:ea typeface="Lexend ExtraBold"/>
                <a:cs typeface="Lexend ExtraBold"/>
                <a:sym typeface="Lexend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+ Title Blue BG">
  <p:cSld name="BLANK_1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70"/>
          <p:cNvSpPr txBox="1"/>
          <p:nvPr>
            <p:ph type="title"/>
          </p:nvPr>
        </p:nvSpPr>
        <p:spPr>
          <a:xfrm>
            <a:off x="623400" y="0"/>
            <a:ext cx="17041200" cy="20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Lexend ExtraBold"/>
              <a:buNone/>
              <a:defRPr b="0">
                <a:solidFill>
                  <a:schemeClr val="lt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exend ExtraBold"/>
              <a:buNone/>
              <a:defRPr>
                <a:latin typeface="Lexend ExtraBold"/>
                <a:ea typeface="Lexend ExtraBold"/>
                <a:cs typeface="Lexend ExtraBold"/>
                <a:sym typeface="Lexend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exend ExtraBold"/>
              <a:buNone/>
              <a:defRPr>
                <a:latin typeface="Lexend ExtraBold"/>
                <a:ea typeface="Lexend ExtraBold"/>
                <a:cs typeface="Lexend ExtraBold"/>
                <a:sym typeface="Lexend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exend ExtraBold"/>
              <a:buNone/>
              <a:defRPr>
                <a:latin typeface="Lexend ExtraBold"/>
                <a:ea typeface="Lexend ExtraBold"/>
                <a:cs typeface="Lexend ExtraBold"/>
                <a:sym typeface="Lexend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exend ExtraBold"/>
              <a:buNone/>
              <a:defRPr>
                <a:latin typeface="Lexend ExtraBold"/>
                <a:ea typeface="Lexend ExtraBold"/>
                <a:cs typeface="Lexend ExtraBold"/>
                <a:sym typeface="Lexend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exend ExtraBold"/>
              <a:buNone/>
              <a:defRPr>
                <a:latin typeface="Lexend ExtraBold"/>
                <a:ea typeface="Lexend ExtraBold"/>
                <a:cs typeface="Lexend ExtraBold"/>
                <a:sym typeface="Lexend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exend ExtraBold"/>
              <a:buNone/>
              <a:defRPr>
                <a:latin typeface="Lexend ExtraBold"/>
                <a:ea typeface="Lexend ExtraBold"/>
                <a:cs typeface="Lexend ExtraBold"/>
                <a:sym typeface="Lexend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exend ExtraBold"/>
              <a:buNone/>
              <a:defRPr>
                <a:latin typeface="Lexend ExtraBold"/>
                <a:ea typeface="Lexend ExtraBold"/>
                <a:cs typeface="Lexend ExtraBold"/>
                <a:sym typeface="Lexend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exend ExtraBold"/>
              <a:buNone/>
              <a:defRPr>
                <a:latin typeface="Lexend ExtraBold"/>
                <a:ea typeface="Lexend ExtraBold"/>
                <a:cs typeface="Lexend ExtraBold"/>
                <a:sym typeface="Lexend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1"/>
          <p:cNvSpPr/>
          <p:nvPr>
            <p:ph idx="2" type="pic"/>
          </p:nvPr>
        </p:nvSpPr>
        <p:spPr>
          <a:xfrm>
            <a:off x="7377100" y="0"/>
            <a:ext cx="10911000" cy="10287000"/>
          </a:xfrm>
          <a:prstGeom prst="rect">
            <a:avLst/>
          </a:prstGeom>
          <a:noFill/>
          <a:ln>
            <a:noFill/>
          </a:ln>
        </p:spPr>
      </p:sp>
      <p:pic>
        <p:nvPicPr>
          <p:cNvPr id="87" name="Google Shape;87;p71"/>
          <p:cNvPicPr preferRelativeResize="0"/>
          <p:nvPr/>
        </p:nvPicPr>
        <p:blipFill rotWithShape="1">
          <a:blip r:embed="rId2">
            <a:alphaModFix/>
          </a:blip>
          <a:srcRect b="43622" l="9542" r="0" t="0"/>
          <a:stretch/>
        </p:blipFill>
        <p:spPr>
          <a:xfrm>
            <a:off x="0" y="3258925"/>
            <a:ext cx="17749700" cy="702807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71"/>
          <p:cNvSpPr txBox="1"/>
          <p:nvPr>
            <p:ph type="title"/>
          </p:nvPr>
        </p:nvSpPr>
        <p:spPr>
          <a:xfrm>
            <a:off x="1371600" y="1181100"/>
            <a:ext cx="6005400" cy="24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Font typeface="Lexend ExtraBold"/>
              <a:buNone/>
              <a:defRPr b="0" sz="62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9pPr>
          </a:lstStyle>
          <a:p/>
        </p:txBody>
      </p:sp>
      <p:sp>
        <p:nvSpPr>
          <p:cNvPr id="89" name="Google Shape;89;p71"/>
          <p:cNvSpPr txBox="1"/>
          <p:nvPr>
            <p:ph idx="1" type="body"/>
          </p:nvPr>
        </p:nvSpPr>
        <p:spPr>
          <a:xfrm>
            <a:off x="1376400" y="4605200"/>
            <a:ext cx="5757900" cy="25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8"/>
              </a:buClr>
              <a:buSzPts val="2400"/>
              <a:buChar char="●"/>
              <a:defRPr sz="2400">
                <a:solidFill>
                  <a:srgbClr val="2A4468"/>
                </a:solidFill>
              </a:defRPr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8"/>
              </a:buClr>
              <a:buSzPts val="2400"/>
              <a:buChar char="○"/>
              <a:defRPr sz="2400">
                <a:solidFill>
                  <a:srgbClr val="2A4468"/>
                </a:solidFill>
              </a:defRPr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8"/>
              </a:buClr>
              <a:buSzPts val="2400"/>
              <a:buChar char="■"/>
              <a:defRPr sz="2400">
                <a:solidFill>
                  <a:srgbClr val="2A4468"/>
                </a:solidFill>
              </a:defRPr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8"/>
              </a:buClr>
              <a:buSzPts val="2400"/>
              <a:buChar char="●"/>
              <a:defRPr sz="2400">
                <a:solidFill>
                  <a:srgbClr val="2A4468"/>
                </a:solidFill>
              </a:defRPr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8"/>
              </a:buClr>
              <a:buSzPts val="2400"/>
              <a:buChar char="○"/>
              <a:defRPr sz="2400">
                <a:solidFill>
                  <a:srgbClr val="2A4468"/>
                </a:solidFill>
              </a:defRPr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8"/>
              </a:buClr>
              <a:buSzPts val="2400"/>
              <a:buChar char="■"/>
              <a:defRPr sz="2400">
                <a:solidFill>
                  <a:srgbClr val="2A4468"/>
                </a:solidFill>
              </a:defRPr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8"/>
              </a:buClr>
              <a:buSzPts val="2400"/>
              <a:buChar char="●"/>
              <a:defRPr sz="2400">
                <a:solidFill>
                  <a:srgbClr val="2A4468"/>
                </a:solidFill>
              </a:defRPr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8"/>
              </a:buClr>
              <a:buSzPts val="2400"/>
              <a:buChar char="○"/>
              <a:defRPr sz="2400">
                <a:solidFill>
                  <a:srgbClr val="2A4468"/>
                </a:solidFill>
              </a:defRPr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8"/>
              </a:buClr>
              <a:buSzPts val="2400"/>
              <a:buChar char="■"/>
              <a:defRPr sz="2400">
                <a:solidFill>
                  <a:srgbClr val="2A446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 1 1">
  <p:cSld name="CUSTOM_2_1_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72"/>
          <p:cNvPicPr preferRelativeResize="0"/>
          <p:nvPr/>
        </p:nvPicPr>
        <p:blipFill rotWithShape="1">
          <a:blip r:embed="rId2">
            <a:alphaModFix/>
          </a:blip>
          <a:srcRect b="43622" l="9542" r="0" t="0"/>
          <a:stretch/>
        </p:blipFill>
        <p:spPr>
          <a:xfrm>
            <a:off x="0" y="3258925"/>
            <a:ext cx="17749700" cy="702807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72"/>
          <p:cNvSpPr txBox="1"/>
          <p:nvPr>
            <p:ph type="title"/>
          </p:nvPr>
        </p:nvSpPr>
        <p:spPr>
          <a:xfrm>
            <a:off x="1371600" y="1181100"/>
            <a:ext cx="6005400" cy="24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Font typeface="Lexend ExtraBold"/>
              <a:buNone/>
              <a:defRPr b="0" sz="62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9pPr>
          </a:lstStyle>
          <a:p/>
        </p:txBody>
      </p:sp>
      <p:sp>
        <p:nvSpPr>
          <p:cNvPr id="93" name="Google Shape;93;p72"/>
          <p:cNvSpPr txBox="1"/>
          <p:nvPr>
            <p:ph idx="1" type="body"/>
          </p:nvPr>
        </p:nvSpPr>
        <p:spPr>
          <a:xfrm>
            <a:off x="1376400" y="4605200"/>
            <a:ext cx="5757900" cy="25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8"/>
              </a:buClr>
              <a:buSzPts val="2400"/>
              <a:buChar char="●"/>
              <a:defRPr sz="2400">
                <a:solidFill>
                  <a:srgbClr val="2A4468"/>
                </a:solidFill>
              </a:defRPr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8"/>
              </a:buClr>
              <a:buSzPts val="2400"/>
              <a:buChar char="○"/>
              <a:defRPr sz="2400">
                <a:solidFill>
                  <a:srgbClr val="2A4468"/>
                </a:solidFill>
              </a:defRPr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8"/>
              </a:buClr>
              <a:buSzPts val="2400"/>
              <a:buChar char="■"/>
              <a:defRPr sz="2400">
                <a:solidFill>
                  <a:srgbClr val="2A4468"/>
                </a:solidFill>
              </a:defRPr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8"/>
              </a:buClr>
              <a:buSzPts val="2400"/>
              <a:buChar char="●"/>
              <a:defRPr sz="2400">
                <a:solidFill>
                  <a:srgbClr val="2A4468"/>
                </a:solidFill>
              </a:defRPr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8"/>
              </a:buClr>
              <a:buSzPts val="2400"/>
              <a:buChar char="○"/>
              <a:defRPr sz="2400">
                <a:solidFill>
                  <a:srgbClr val="2A4468"/>
                </a:solidFill>
              </a:defRPr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8"/>
              </a:buClr>
              <a:buSzPts val="2400"/>
              <a:buChar char="■"/>
              <a:defRPr sz="2400">
                <a:solidFill>
                  <a:srgbClr val="2A4468"/>
                </a:solidFill>
              </a:defRPr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8"/>
              </a:buClr>
              <a:buSzPts val="2400"/>
              <a:buChar char="●"/>
              <a:defRPr sz="2400">
                <a:solidFill>
                  <a:srgbClr val="2A4468"/>
                </a:solidFill>
              </a:defRPr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8"/>
              </a:buClr>
              <a:buSzPts val="2400"/>
              <a:buChar char="○"/>
              <a:defRPr sz="2400">
                <a:solidFill>
                  <a:srgbClr val="2A4468"/>
                </a:solidFill>
              </a:defRPr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8"/>
              </a:buClr>
              <a:buSzPts val="2400"/>
              <a:buChar char="■"/>
              <a:defRPr sz="2400">
                <a:solidFill>
                  <a:srgbClr val="2A4468"/>
                </a:solidFill>
              </a:defRPr>
            </a:lvl9pPr>
          </a:lstStyle>
          <a:p/>
        </p:txBody>
      </p:sp>
      <p:sp>
        <p:nvSpPr>
          <p:cNvPr id="94" name="Google Shape;94;p72"/>
          <p:cNvSpPr/>
          <p:nvPr/>
        </p:nvSpPr>
        <p:spPr>
          <a:xfrm>
            <a:off x="7377100" y="0"/>
            <a:ext cx="10911000" cy="1028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72"/>
          <p:cNvSpPr/>
          <p:nvPr>
            <p:ph idx="2" type="pic"/>
          </p:nvPr>
        </p:nvSpPr>
        <p:spPr>
          <a:xfrm>
            <a:off x="7738600" y="285750"/>
            <a:ext cx="10188000" cy="9715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 1">
  <p:cSld name="CUSTOM_2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73"/>
          <p:cNvPicPr preferRelativeResize="0"/>
          <p:nvPr/>
        </p:nvPicPr>
        <p:blipFill rotWithShape="1">
          <a:blip r:embed="rId2">
            <a:alphaModFix/>
          </a:blip>
          <a:srcRect b="43622" l="9542" r="0" t="0"/>
          <a:stretch/>
        </p:blipFill>
        <p:spPr>
          <a:xfrm>
            <a:off x="0" y="3258925"/>
            <a:ext cx="17749700" cy="702807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73"/>
          <p:cNvSpPr txBox="1"/>
          <p:nvPr>
            <p:ph type="title"/>
          </p:nvPr>
        </p:nvSpPr>
        <p:spPr>
          <a:xfrm>
            <a:off x="1371600" y="1181100"/>
            <a:ext cx="6005400" cy="24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Font typeface="Lexend ExtraBold"/>
              <a:buNone/>
              <a:defRPr b="0" sz="62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9pPr>
          </a:lstStyle>
          <a:p/>
        </p:txBody>
      </p:sp>
      <p:sp>
        <p:nvSpPr>
          <p:cNvPr id="99" name="Google Shape;99;p73"/>
          <p:cNvSpPr txBox="1"/>
          <p:nvPr>
            <p:ph idx="1" type="body"/>
          </p:nvPr>
        </p:nvSpPr>
        <p:spPr>
          <a:xfrm>
            <a:off x="1376400" y="4605200"/>
            <a:ext cx="5757900" cy="25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8"/>
              </a:buClr>
              <a:buSzPts val="2400"/>
              <a:buChar char="●"/>
              <a:defRPr sz="2400">
                <a:solidFill>
                  <a:srgbClr val="2A4468"/>
                </a:solidFill>
              </a:defRPr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8"/>
              </a:buClr>
              <a:buSzPts val="2400"/>
              <a:buChar char="○"/>
              <a:defRPr sz="2400">
                <a:solidFill>
                  <a:srgbClr val="2A4468"/>
                </a:solidFill>
              </a:defRPr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8"/>
              </a:buClr>
              <a:buSzPts val="2400"/>
              <a:buChar char="■"/>
              <a:defRPr sz="2400">
                <a:solidFill>
                  <a:srgbClr val="2A4468"/>
                </a:solidFill>
              </a:defRPr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8"/>
              </a:buClr>
              <a:buSzPts val="2400"/>
              <a:buChar char="●"/>
              <a:defRPr sz="2400">
                <a:solidFill>
                  <a:srgbClr val="2A4468"/>
                </a:solidFill>
              </a:defRPr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8"/>
              </a:buClr>
              <a:buSzPts val="2400"/>
              <a:buChar char="○"/>
              <a:defRPr sz="2400">
                <a:solidFill>
                  <a:srgbClr val="2A4468"/>
                </a:solidFill>
              </a:defRPr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8"/>
              </a:buClr>
              <a:buSzPts val="2400"/>
              <a:buChar char="■"/>
              <a:defRPr sz="2400">
                <a:solidFill>
                  <a:srgbClr val="2A4468"/>
                </a:solidFill>
              </a:defRPr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8"/>
              </a:buClr>
              <a:buSzPts val="2400"/>
              <a:buChar char="●"/>
              <a:defRPr sz="2400">
                <a:solidFill>
                  <a:srgbClr val="2A4468"/>
                </a:solidFill>
              </a:defRPr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8"/>
              </a:buClr>
              <a:buSzPts val="2400"/>
              <a:buChar char="○"/>
              <a:defRPr sz="2400">
                <a:solidFill>
                  <a:srgbClr val="2A4468"/>
                </a:solidFill>
              </a:defRPr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4468"/>
              </a:buClr>
              <a:buSzPts val="2400"/>
              <a:buChar char="■"/>
              <a:defRPr sz="2400">
                <a:solidFill>
                  <a:srgbClr val="2A4468"/>
                </a:solidFill>
              </a:defRPr>
            </a:lvl9pPr>
          </a:lstStyle>
          <a:p/>
        </p:txBody>
      </p:sp>
      <p:sp>
        <p:nvSpPr>
          <p:cNvPr id="100" name="Google Shape;100;p73"/>
          <p:cNvSpPr/>
          <p:nvPr/>
        </p:nvSpPr>
        <p:spPr>
          <a:xfrm>
            <a:off x="7377100" y="0"/>
            <a:ext cx="10911000" cy="1028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73"/>
          <p:cNvSpPr/>
          <p:nvPr>
            <p:ph idx="2" type="pic"/>
          </p:nvPr>
        </p:nvSpPr>
        <p:spPr>
          <a:xfrm>
            <a:off x="8509425" y="3841075"/>
            <a:ext cx="1023600" cy="10236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73"/>
          <p:cNvSpPr/>
          <p:nvPr>
            <p:ph idx="3" type="pic"/>
          </p:nvPr>
        </p:nvSpPr>
        <p:spPr>
          <a:xfrm>
            <a:off x="8509425" y="1354900"/>
            <a:ext cx="1023600" cy="10236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73"/>
          <p:cNvSpPr/>
          <p:nvPr>
            <p:ph idx="4" type="pic"/>
          </p:nvPr>
        </p:nvSpPr>
        <p:spPr>
          <a:xfrm>
            <a:off x="8509425" y="6327238"/>
            <a:ext cx="1023600" cy="10236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73"/>
          <p:cNvSpPr txBox="1"/>
          <p:nvPr>
            <p:ph idx="5" type="body"/>
          </p:nvPr>
        </p:nvSpPr>
        <p:spPr>
          <a:xfrm>
            <a:off x="10286075" y="1209700"/>
            <a:ext cx="6111300" cy="15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b="1" sz="2400"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105" name="Google Shape;105;p73"/>
          <p:cNvSpPr txBox="1"/>
          <p:nvPr>
            <p:ph idx="6" type="body"/>
          </p:nvPr>
        </p:nvSpPr>
        <p:spPr>
          <a:xfrm>
            <a:off x="10286075" y="3692275"/>
            <a:ext cx="6111300" cy="15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b="1" sz="2400"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106" name="Google Shape;106;p73"/>
          <p:cNvSpPr txBox="1"/>
          <p:nvPr>
            <p:ph idx="7" type="body"/>
          </p:nvPr>
        </p:nvSpPr>
        <p:spPr>
          <a:xfrm>
            <a:off x="10286075" y="6174850"/>
            <a:ext cx="6111300" cy="15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b="1" sz="2400"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3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4"/>
          <p:cNvSpPr/>
          <p:nvPr>
            <p:ph idx="2" type="pic"/>
          </p:nvPr>
        </p:nvSpPr>
        <p:spPr>
          <a:xfrm>
            <a:off x="9530100" y="1016375"/>
            <a:ext cx="8588400" cy="52269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74"/>
          <p:cNvSpPr txBox="1"/>
          <p:nvPr>
            <p:ph type="title"/>
          </p:nvPr>
        </p:nvSpPr>
        <p:spPr>
          <a:xfrm>
            <a:off x="1451950" y="1257300"/>
            <a:ext cx="8158500" cy="15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Font typeface="Lexend ExtraBold"/>
              <a:buNone/>
              <a:defRPr b="0" sz="62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9pPr>
          </a:lstStyle>
          <a:p/>
        </p:txBody>
      </p:sp>
      <p:sp>
        <p:nvSpPr>
          <p:cNvPr id="110" name="Google Shape;110;p74"/>
          <p:cNvSpPr txBox="1"/>
          <p:nvPr>
            <p:ph idx="1" type="body"/>
          </p:nvPr>
        </p:nvSpPr>
        <p:spPr>
          <a:xfrm>
            <a:off x="1371600" y="6401800"/>
            <a:ext cx="5355300" cy="24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 Medium"/>
              <a:buChar char="●"/>
              <a:defRPr sz="2400">
                <a:latin typeface="Lexend Medium"/>
                <a:ea typeface="Lexend Medium"/>
                <a:cs typeface="Lexend Medium"/>
                <a:sym typeface="Lexend Medium"/>
              </a:defRPr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 Medium"/>
              <a:buChar char="○"/>
              <a:defRPr sz="2400">
                <a:latin typeface="Lexend Medium"/>
                <a:ea typeface="Lexend Medium"/>
                <a:cs typeface="Lexend Medium"/>
                <a:sym typeface="Lexend Medium"/>
              </a:defRPr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 Medium"/>
              <a:buChar char="■"/>
              <a:defRPr sz="2400">
                <a:latin typeface="Lexend Medium"/>
                <a:ea typeface="Lexend Medium"/>
                <a:cs typeface="Lexend Medium"/>
                <a:sym typeface="Lexend Medium"/>
              </a:defRPr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 Medium"/>
              <a:buChar char="●"/>
              <a:defRPr sz="2400">
                <a:latin typeface="Lexend Medium"/>
                <a:ea typeface="Lexend Medium"/>
                <a:cs typeface="Lexend Medium"/>
                <a:sym typeface="Lexend Medium"/>
              </a:defRPr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 Medium"/>
              <a:buChar char="○"/>
              <a:defRPr sz="2400">
                <a:latin typeface="Lexend Medium"/>
                <a:ea typeface="Lexend Medium"/>
                <a:cs typeface="Lexend Medium"/>
                <a:sym typeface="Lexend Medium"/>
              </a:defRPr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 Medium"/>
              <a:buChar char="■"/>
              <a:defRPr sz="2400">
                <a:latin typeface="Lexend Medium"/>
                <a:ea typeface="Lexend Medium"/>
                <a:cs typeface="Lexend Medium"/>
                <a:sym typeface="Lexend Medium"/>
              </a:defRPr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 Medium"/>
              <a:buChar char="●"/>
              <a:defRPr sz="2400">
                <a:latin typeface="Lexend Medium"/>
                <a:ea typeface="Lexend Medium"/>
                <a:cs typeface="Lexend Medium"/>
                <a:sym typeface="Lexend Medium"/>
              </a:defRPr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 Medium"/>
              <a:buChar char="○"/>
              <a:defRPr sz="2400">
                <a:latin typeface="Lexend Medium"/>
                <a:ea typeface="Lexend Medium"/>
                <a:cs typeface="Lexend Medium"/>
                <a:sym typeface="Lexend Medium"/>
              </a:defRPr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 Medium"/>
              <a:buChar char="■"/>
              <a:defRPr sz="2400"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/>
        </p:txBody>
      </p:sp>
      <p:sp>
        <p:nvSpPr>
          <p:cNvPr id="111" name="Google Shape;111;p74"/>
          <p:cNvSpPr txBox="1"/>
          <p:nvPr>
            <p:ph idx="3" type="subTitle"/>
          </p:nvPr>
        </p:nvSpPr>
        <p:spPr>
          <a:xfrm>
            <a:off x="1451950" y="3326300"/>
            <a:ext cx="7708500" cy="12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112" name="Google Shape;112;p74"/>
          <p:cNvSpPr txBox="1"/>
          <p:nvPr>
            <p:ph idx="4" type="body"/>
          </p:nvPr>
        </p:nvSpPr>
        <p:spPr>
          <a:xfrm>
            <a:off x="7377100" y="6401800"/>
            <a:ext cx="5355300" cy="24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 Medium"/>
              <a:buChar char="●"/>
              <a:defRPr sz="2400">
                <a:latin typeface="Lexend Medium"/>
                <a:ea typeface="Lexend Medium"/>
                <a:cs typeface="Lexend Medium"/>
                <a:sym typeface="Lexend Medium"/>
              </a:defRPr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 Medium"/>
              <a:buChar char="○"/>
              <a:defRPr sz="2400">
                <a:latin typeface="Lexend Medium"/>
                <a:ea typeface="Lexend Medium"/>
                <a:cs typeface="Lexend Medium"/>
                <a:sym typeface="Lexend Medium"/>
              </a:defRPr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 Medium"/>
              <a:buChar char="■"/>
              <a:defRPr sz="2400">
                <a:latin typeface="Lexend Medium"/>
                <a:ea typeface="Lexend Medium"/>
                <a:cs typeface="Lexend Medium"/>
                <a:sym typeface="Lexend Medium"/>
              </a:defRPr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 Medium"/>
              <a:buChar char="●"/>
              <a:defRPr sz="2400">
                <a:latin typeface="Lexend Medium"/>
                <a:ea typeface="Lexend Medium"/>
                <a:cs typeface="Lexend Medium"/>
                <a:sym typeface="Lexend Medium"/>
              </a:defRPr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 Medium"/>
              <a:buChar char="○"/>
              <a:defRPr sz="2400">
                <a:latin typeface="Lexend Medium"/>
                <a:ea typeface="Lexend Medium"/>
                <a:cs typeface="Lexend Medium"/>
                <a:sym typeface="Lexend Medium"/>
              </a:defRPr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 Medium"/>
              <a:buChar char="■"/>
              <a:defRPr sz="2400">
                <a:latin typeface="Lexend Medium"/>
                <a:ea typeface="Lexend Medium"/>
                <a:cs typeface="Lexend Medium"/>
                <a:sym typeface="Lexend Medium"/>
              </a:defRPr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 Medium"/>
              <a:buChar char="●"/>
              <a:defRPr sz="2400">
                <a:latin typeface="Lexend Medium"/>
                <a:ea typeface="Lexend Medium"/>
                <a:cs typeface="Lexend Medium"/>
                <a:sym typeface="Lexend Medium"/>
              </a:defRPr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 Medium"/>
              <a:buChar char="○"/>
              <a:defRPr sz="2400">
                <a:latin typeface="Lexend Medium"/>
                <a:ea typeface="Lexend Medium"/>
                <a:cs typeface="Lexend Medium"/>
                <a:sym typeface="Lexend Medium"/>
              </a:defRPr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 Medium"/>
              <a:buChar char="■"/>
              <a:defRPr sz="2400"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/>
        </p:txBody>
      </p:sp>
      <p:sp>
        <p:nvSpPr>
          <p:cNvPr id="113" name="Google Shape;113;p74"/>
          <p:cNvSpPr/>
          <p:nvPr>
            <p:ph idx="5" type="pic"/>
          </p:nvPr>
        </p:nvSpPr>
        <p:spPr>
          <a:xfrm>
            <a:off x="1371600" y="5274750"/>
            <a:ext cx="787200" cy="7872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74"/>
          <p:cNvSpPr/>
          <p:nvPr>
            <p:ph idx="6" type="pic"/>
          </p:nvPr>
        </p:nvSpPr>
        <p:spPr>
          <a:xfrm>
            <a:off x="7377100" y="5274750"/>
            <a:ext cx="787200" cy="787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5"/>
          <p:cNvSpPr/>
          <p:nvPr/>
        </p:nvSpPr>
        <p:spPr>
          <a:xfrm>
            <a:off x="0" y="2035500"/>
            <a:ext cx="18288000" cy="825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75"/>
          <p:cNvPicPr preferRelativeResize="0"/>
          <p:nvPr/>
        </p:nvPicPr>
        <p:blipFill rotWithShape="1">
          <a:blip r:embed="rId2">
            <a:alphaModFix/>
          </a:blip>
          <a:srcRect b="63762" l="20197" r="0" t="0"/>
          <a:stretch/>
        </p:blipFill>
        <p:spPr>
          <a:xfrm>
            <a:off x="0" y="5740100"/>
            <a:ext cx="17384123" cy="45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75"/>
          <p:cNvSpPr/>
          <p:nvPr>
            <p:ph idx="2" type="pic"/>
          </p:nvPr>
        </p:nvSpPr>
        <p:spPr>
          <a:xfrm>
            <a:off x="1295850" y="3038875"/>
            <a:ext cx="885300" cy="885300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75"/>
          <p:cNvSpPr/>
          <p:nvPr>
            <p:ph idx="3" type="pic"/>
          </p:nvPr>
        </p:nvSpPr>
        <p:spPr>
          <a:xfrm>
            <a:off x="5595106" y="3038875"/>
            <a:ext cx="885300" cy="885300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75"/>
          <p:cNvSpPr/>
          <p:nvPr>
            <p:ph idx="4" type="pic"/>
          </p:nvPr>
        </p:nvSpPr>
        <p:spPr>
          <a:xfrm>
            <a:off x="9894387" y="3038875"/>
            <a:ext cx="885300" cy="885300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75"/>
          <p:cNvSpPr/>
          <p:nvPr>
            <p:ph idx="5" type="pic"/>
          </p:nvPr>
        </p:nvSpPr>
        <p:spPr>
          <a:xfrm>
            <a:off x="14193650" y="3038875"/>
            <a:ext cx="885300" cy="8853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75"/>
          <p:cNvSpPr txBox="1"/>
          <p:nvPr>
            <p:ph idx="1" type="body"/>
          </p:nvPr>
        </p:nvSpPr>
        <p:spPr>
          <a:xfrm>
            <a:off x="1295850" y="4128025"/>
            <a:ext cx="3638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4191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Char char="●"/>
              <a:defRPr b="1" sz="3000">
                <a:solidFill>
                  <a:schemeClr val="lt2"/>
                </a:solidFill>
              </a:defRPr>
            </a:lvl1pPr>
            <a:lvl2pPr indent="-355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3" name="Google Shape;123;p75"/>
          <p:cNvSpPr txBox="1"/>
          <p:nvPr>
            <p:ph idx="6" type="body"/>
          </p:nvPr>
        </p:nvSpPr>
        <p:spPr>
          <a:xfrm>
            <a:off x="5603225" y="4128025"/>
            <a:ext cx="3638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4191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Char char="●"/>
              <a:defRPr b="1" sz="3000">
                <a:solidFill>
                  <a:schemeClr val="lt2"/>
                </a:solidFill>
              </a:defRPr>
            </a:lvl1pPr>
            <a:lvl2pPr indent="-355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4" name="Google Shape;124;p75"/>
          <p:cNvSpPr txBox="1"/>
          <p:nvPr>
            <p:ph idx="7" type="body"/>
          </p:nvPr>
        </p:nvSpPr>
        <p:spPr>
          <a:xfrm>
            <a:off x="9894375" y="4128025"/>
            <a:ext cx="3638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4191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Char char="●"/>
              <a:defRPr b="1" sz="3000">
                <a:solidFill>
                  <a:schemeClr val="lt2"/>
                </a:solidFill>
              </a:defRPr>
            </a:lvl1pPr>
            <a:lvl2pPr indent="-355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5" name="Google Shape;125;p75"/>
          <p:cNvSpPr txBox="1"/>
          <p:nvPr>
            <p:ph idx="8" type="body"/>
          </p:nvPr>
        </p:nvSpPr>
        <p:spPr>
          <a:xfrm>
            <a:off x="14185525" y="4128025"/>
            <a:ext cx="3638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4191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Char char="●"/>
              <a:defRPr b="1" sz="3000">
                <a:solidFill>
                  <a:schemeClr val="lt2"/>
                </a:solidFill>
              </a:defRPr>
            </a:lvl1pPr>
            <a:lvl2pPr indent="-355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75"/>
          <p:cNvSpPr/>
          <p:nvPr>
            <p:ph idx="9" type="pic"/>
          </p:nvPr>
        </p:nvSpPr>
        <p:spPr>
          <a:xfrm>
            <a:off x="1295850" y="6543175"/>
            <a:ext cx="885300" cy="8853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75"/>
          <p:cNvSpPr/>
          <p:nvPr>
            <p:ph idx="13" type="pic"/>
          </p:nvPr>
        </p:nvSpPr>
        <p:spPr>
          <a:xfrm>
            <a:off x="5595106" y="6543175"/>
            <a:ext cx="885300" cy="885300"/>
          </a:xfrm>
          <a:prstGeom prst="rect">
            <a:avLst/>
          </a:prstGeom>
          <a:noFill/>
          <a:ln>
            <a:noFill/>
          </a:ln>
        </p:spPr>
      </p:sp>
      <p:sp>
        <p:nvSpPr>
          <p:cNvPr id="128" name="Google Shape;128;p75"/>
          <p:cNvSpPr/>
          <p:nvPr>
            <p:ph idx="14" type="pic"/>
          </p:nvPr>
        </p:nvSpPr>
        <p:spPr>
          <a:xfrm>
            <a:off x="9894387" y="6543175"/>
            <a:ext cx="885300" cy="885300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75"/>
          <p:cNvSpPr/>
          <p:nvPr>
            <p:ph idx="15" type="pic"/>
          </p:nvPr>
        </p:nvSpPr>
        <p:spPr>
          <a:xfrm>
            <a:off x="14193650" y="6543175"/>
            <a:ext cx="885300" cy="88530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75"/>
          <p:cNvSpPr txBox="1"/>
          <p:nvPr>
            <p:ph idx="16" type="body"/>
          </p:nvPr>
        </p:nvSpPr>
        <p:spPr>
          <a:xfrm>
            <a:off x="1295850" y="7632325"/>
            <a:ext cx="3638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4191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Char char="●"/>
              <a:defRPr b="1" sz="3000">
                <a:solidFill>
                  <a:schemeClr val="lt2"/>
                </a:solidFill>
              </a:defRPr>
            </a:lvl1pPr>
            <a:lvl2pPr indent="-355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1" name="Google Shape;131;p75"/>
          <p:cNvSpPr txBox="1"/>
          <p:nvPr>
            <p:ph idx="17" type="body"/>
          </p:nvPr>
        </p:nvSpPr>
        <p:spPr>
          <a:xfrm>
            <a:off x="5603225" y="7632325"/>
            <a:ext cx="3638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4191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Char char="●"/>
              <a:defRPr b="1" sz="3000">
                <a:solidFill>
                  <a:schemeClr val="lt2"/>
                </a:solidFill>
              </a:defRPr>
            </a:lvl1pPr>
            <a:lvl2pPr indent="-355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2" name="Google Shape;132;p75"/>
          <p:cNvSpPr txBox="1"/>
          <p:nvPr>
            <p:ph idx="18" type="body"/>
          </p:nvPr>
        </p:nvSpPr>
        <p:spPr>
          <a:xfrm>
            <a:off x="9894375" y="7632325"/>
            <a:ext cx="3638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4191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Char char="●"/>
              <a:defRPr b="1" sz="3000">
                <a:solidFill>
                  <a:schemeClr val="lt2"/>
                </a:solidFill>
              </a:defRPr>
            </a:lvl1pPr>
            <a:lvl2pPr indent="-355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3" name="Google Shape;133;p75"/>
          <p:cNvSpPr txBox="1"/>
          <p:nvPr>
            <p:ph idx="19" type="body"/>
          </p:nvPr>
        </p:nvSpPr>
        <p:spPr>
          <a:xfrm>
            <a:off x="14185525" y="7632325"/>
            <a:ext cx="3638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4191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Char char="●"/>
              <a:defRPr b="1" sz="3000">
                <a:solidFill>
                  <a:schemeClr val="lt2"/>
                </a:solidFill>
              </a:defRPr>
            </a:lvl1pPr>
            <a:lvl2pPr indent="-355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4" name="Google Shape;134;p75"/>
          <p:cNvSpPr txBox="1"/>
          <p:nvPr>
            <p:ph type="title"/>
          </p:nvPr>
        </p:nvSpPr>
        <p:spPr>
          <a:xfrm>
            <a:off x="623400" y="0"/>
            <a:ext cx="17041200" cy="20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Font typeface="Lexend ExtraBold"/>
              <a:buNone/>
              <a:defRPr b="0" sz="5300"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Font typeface="Lexend ExtraBold"/>
              <a:buNone/>
              <a:defRPr sz="5800">
                <a:latin typeface="Lexend ExtraBold"/>
                <a:ea typeface="Lexend ExtraBold"/>
                <a:cs typeface="Lexend ExtraBold"/>
                <a:sym typeface="Lexend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Font typeface="Lexend ExtraBold"/>
              <a:buNone/>
              <a:defRPr sz="5800">
                <a:latin typeface="Lexend ExtraBold"/>
                <a:ea typeface="Lexend ExtraBold"/>
                <a:cs typeface="Lexend ExtraBold"/>
                <a:sym typeface="Lexend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Font typeface="Lexend ExtraBold"/>
              <a:buNone/>
              <a:defRPr sz="5800">
                <a:latin typeface="Lexend ExtraBold"/>
                <a:ea typeface="Lexend ExtraBold"/>
                <a:cs typeface="Lexend ExtraBold"/>
                <a:sym typeface="Lexend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Font typeface="Lexend ExtraBold"/>
              <a:buNone/>
              <a:defRPr sz="5800">
                <a:latin typeface="Lexend ExtraBold"/>
                <a:ea typeface="Lexend ExtraBold"/>
                <a:cs typeface="Lexend ExtraBold"/>
                <a:sym typeface="Lexend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Font typeface="Lexend ExtraBold"/>
              <a:buNone/>
              <a:defRPr sz="5800">
                <a:latin typeface="Lexend ExtraBold"/>
                <a:ea typeface="Lexend ExtraBold"/>
                <a:cs typeface="Lexend ExtraBold"/>
                <a:sym typeface="Lexend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Font typeface="Lexend ExtraBold"/>
              <a:buNone/>
              <a:defRPr sz="5800">
                <a:latin typeface="Lexend ExtraBold"/>
                <a:ea typeface="Lexend ExtraBold"/>
                <a:cs typeface="Lexend ExtraBold"/>
                <a:sym typeface="Lexend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Font typeface="Lexend ExtraBold"/>
              <a:buNone/>
              <a:defRPr sz="5800">
                <a:latin typeface="Lexend ExtraBold"/>
                <a:ea typeface="Lexend ExtraBold"/>
                <a:cs typeface="Lexend ExtraBold"/>
                <a:sym typeface="Lexend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Font typeface="Lexend ExtraBold"/>
              <a:buNone/>
              <a:defRPr sz="5800">
                <a:latin typeface="Lexend ExtraBold"/>
                <a:ea typeface="Lexend ExtraBold"/>
                <a:cs typeface="Lexend ExtraBold"/>
                <a:sym typeface="Lexend ExtraBold"/>
              </a:defRPr>
            </a:lvl9pPr>
          </a:lstStyle>
          <a:p/>
        </p:txBody>
      </p:sp>
      <p:sp>
        <p:nvSpPr>
          <p:cNvPr id="135" name="Google Shape;135;p75"/>
          <p:cNvSpPr txBox="1"/>
          <p:nvPr>
            <p:ph idx="20" type="body"/>
          </p:nvPr>
        </p:nvSpPr>
        <p:spPr>
          <a:xfrm>
            <a:off x="1295850" y="4681800"/>
            <a:ext cx="3638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indent="-355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6" name="Google Shape;136;p75"/>
          <p:cNvSpPr txBox="1"/>
          <p:nvPr>
            <p:ph idx="21" type="body"/>
          </p:nvPr>
        </p:nvSpPr>
        <p:spPr>
          <a:xfrm>
            <a:off x="5595113" y="4681800"/>
            <a:ext cx="3638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indent="-355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7" name="Google Shape;137;p75"/>
          <p:cNvSpPr txBox="1"/>
          <p:nvPr>
            <p:ph idx="22" type="body"/>
          </p:nvPr>
        </p:nvSpPr>
        <p:spPr>
          <a:xfrm>
            <a:off x="9894375" y="4681800"/>
            <a:ext cx="3638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indent="-355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8" name="Google Shape;138;p75"/>
          <p:cNvSpPr txBox="1"/>
          <p:nvPr>
            <p:ph idx="23" type="body"/>
          </p:nvPr>
        </p:nvSpPr>
        <p:spPr>
          <a:xfrm>
            <a:off x="14193638" y="4681800"/>
            <a:ext cx="3638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indent="-355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9" name="Google Shape;139;p75"/>
          <p:cNvSpPr txBox="1"/>
          <p:nvPr>
            <p:ph idx="24" type="body"/>
          </p:nvPr>
        </p:nvSpPr>
        <p:spPr>
          <a:xfrm>
            <a:off x="1295850" y="8251500"/>
            <a:ext cx="3638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indent="-355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0" name="Google Shape;140;p75"/>
          <p:cNvSpPr txBox="1"/>
          <p:nvPr>
            <p:ph idx="25" type="body"/>
          </p:nvPr>
        </p:nvSpPr>
        <p:spPr>
          <a:xfrm>
            <a:off x="5595113" y="8251500"/>
            <a:ext cx="3638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indent="-355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1" name="Google Shape;141;p75"/>
          <p:cNvSpPr txBox="1"/>
          <p:nvPr>
            <p:ph idx="26" type="body"/>
          </p:nvPr>
        </p:nvSpPr>
        <p:spPr>
          <a:xfrm>
            <a:off x="9894375" y="8251500"/>
            <a:ext cx="3638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indent="-355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2" name="Google Shape;142;p75"/>
          <p:cNvSpPr txBox="1"/>
          <p:nvPr>
            <p:ph idx="27" type="body"/>
          </p:nvPr>
        </p:nvSpPr>
        <p:spPr>
          <a:xfrm>
            <a:off x="14203163" y="8251500"/>
            <a:ext cx="3638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indent="-355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6"/>
          <p:cNvSpPr txBox="1"/>
          <p:nvPr>
            <p:ph type="title"/>
          </p:nvPr>
        </p:nvSpPr>
        <p:spPr>
          <a:xfrm>
            <a:off x="1418075" y="786300"/>
            <a:ext cx="10713300" cy="18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Lexend ExtraBold"/>
              <a:buNone/>
              <a:defRPr b="0">
                <a:solidFill>
                  <a:schemeClr val="lt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45" name="Google Shape;145;p76"/>
          <p:cNvSpPr/>
          <p:nvPr/>
        </p:nvSpPr>
        <p:spPr>
          <a:xfrm>
            <a:off x="8575" y="769075"/>
            <a:ext cx="12252600" cy="188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76"/>
          <p:cNvSpPr/>
          <p:nvPr/>
        </p:nvSpPr>
        <p:spPr>
          <a:xfrm>
            <a:off x="8575" y="2655192"/>
            <a:ext cx="18288000" cy="7631700"/>
          </a:xfrm>
          <a:prstGeom prst="rect">
            <a:avLst/>
          </a:prstGeom>
          <a:solidFill>
            <a:srgbClr val="EEEE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76"/>
          <p:cNvSpPr/>
          <p:nvPr>
            <p:ph idx="2" type="pic"/>
          </p:nvPr>
        </p:nvSpPr>
        <p:spPr>
          <a:xfrm>
            <a:off x="-8650" y="2654575"/>
            <a:ext cx="5317800" cy="7631700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76"/>
          <p:cNvSpPr txBox="1"/>
          <p:nvPr>
            <p:ph idx="3" type="title"/>
          </p:nvPr>
        </p:nvSpPr>
        <p:spPr>
          <a:xfrm>
            <a:off x="1418075" y="786300"/>
            <a:ext cx="10713300" cy="18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Third - Two Thirds">
  <p:cSld name="SECTION_TITLE_AND_DESCRIPTION_1_1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6096001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77"/>
          <p:cNvPicPr preferRelativeResize="0"/>
          <p:nvPr/>
        </p:nvPicPr>
        <p:blipFill rotWithShape="1">
          <a:blip r:embed="rId3">
            <a:alphaModFix/>
          </a:blip>
          <a:srcRect b="39715" l="6177" r="13803" t="0"/>
          <a:stretch/>
        </p:blipFill>
        <p:spPr>
          <a:xfrm>
            <a:off x="0" y="1471225"/>
            <a:ext cx="18287999" cy="881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77"/>
          <p:cNvSpPr txBox="1"/>
          <p:nvPr>
            <p:ph type="title"/>
          </p:nvPr>
        </p:nvSpPr>
        <p:spPr>
          <a:xfrm>
            <a:off x="1385925" y="1426250"/>
            <a:ext cx="4110600" cy="79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Lexend ExtraBold"/>
              <a:buNone/>
              <a:defRPr b="0" sz="4600">
                <a:solidFill>
                  <a:schemeClr val="lt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9pPr>
          </a:lstStyle>
          <a:p/>
        </p:txBody>
      </p:sp>
      <p:sp>
        <p:nvSpPr>
          <p:cNvPr id="153" name="Google Shape;153;p77"/>
          <p:cNvSpPr txBox="1"/>
          <p:nvPr>
            <p:ph idx="1" type="body"/>
          </p:nvPr>
        </p:nvSpPr>
        <p:spPr>
          <a:xfrm>
            <a:off x="7501725" y="1426250"/>
            <a:ext cx="9694200" cy="78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683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898">
          <p15:clr>
            <a:srgbClr val="FA7B17"/>
          </p15:clr>
        </p15:guide>
        <p15:guide id="2" orient="horz" pos="5582">
          <p15:clr>
            <a:srgbClr val="FA7B17"/>
          </p15:clr>
        </p15:guide>
        <p15:guide id="3" pos="3132">
          <p15:clr>
            <a:srgbClr val="FA7B17"/>
          </p15:clr>
        </p15:guide>
        <p15:guide id="4" pos="11076">
          <p15:clr>
            <a:srgbClr val="FA7B17"/>
          </p15:clr>
        </p15:guide>
        <p15:guide id="5" pos="867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60"/>
          <p:cNvPicPr preferRelativeResize="0"/>
          <p:nvPr/>
        </p:nvPicPr>
        <p:blipFill rotWithShape="1">
          <a:blip r:embed="rId3">
            <a:alphaModFix/>
          </a:blip>
          <a:srcRect b="66508" l="19123" r="10645" t="0"/>
          <a:stretch/>
        </p:blipFill>
        <p:spPr>
          <a:xfrm>
            <a:off x="0" y="4564375"/>
            <a:ext cx="18287998" cy="572262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60"/>
          <p:cNvSpPr txBox="1"/>
          <p:nvPr>
            <p:ph type="ctrTitle"/>
          </p:nvPr>
        </p:nvSpPr>
        <p:spPr>
          <a:xfrm>
            <a:off x="7377000" y="2552700"/>
            <a:ext cx="9567900" cy="2407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60"/>
          <p:cNvSpPr txBox="1"/>
          <p:nvPr>
            <p:ph idx="1" type="subTitle"/>
          </p:nvPr>
        </p:nvSpPr>
        <p:spPr>
          <a:xfrm>
            <a:off x="7377000" y="5189275"/>
            <a:ext cx="102876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pic>
        <p:nvPicPr>
          <p:cNvPr id="20" name="Google Shape;20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06675" y="548200"/>
            <a:ext cx="6689101" cy="2276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60"/>
          <p:cNvSpPr/>
          <p:nvPr>
            <p:ph idx="2" type="pic"/>
          </p:nvPr>
        </p:nvSpPr>
        <p:spPr>
          <a:xfrm>
            <a:off x="-9175" y="-9175"/>
            <a:ext cx="6322500" cy="10287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3024">
          <p15:clr>
            <a:srgbClr val="FA7B17"/>
          </p15:clr>
        </p15:guide>
        <p15:guide id="2" orient="horz" pos="3269">
          <p15:clr>
            <a:srgbClr val="FA7B17"/>
          </p15:clr>
        </p15:guide>
        <p15:guide id="3" orient="horz" pos="2160">
          <p15:clr>
            <a:srgbClr val="FA7B17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fty-fifty Slide">
  <p:cSld name="SECTION_TITLE_AND_DESCRIPTION_1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1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78"/>
          <p:cNvPicPr preferRelativeResize="0"/>
          <p:nvPr/>
        </p:nvPicPr>
        <p:blipFill rotWithShape="1">
          <a:blip r:embed="rId3">
            <a:alphaModFix/>
          </a:blip>
          <a:srcRect b="39715" l="6177" r="13803" t="0"/>
          <a:stretch/>
        </p:blipFill>
        <p:spPr>
          <a:xfrm>
            <a:off x="0" y="1471225"/>
            <a:ext cx="18287999" cy="881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78"/>
          <p:cNvSpPr txBox="1"/>
          <p:nvPr>
            <p:ph type="title"/>
          </p:nvPr>
        </p:nvSpPr>
        <p:spPr>
          <a:xfrm>
            <a:off x="1385925" y="1426250"/>
            <a:ext cx="6789900" cy="24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Lexend ExtraBold"/>
              <a:buNone/>
              <a:defRPr b="0">
                <a:solidFill>
                  <a:schemeClr val="lt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9pPr>
          </a:lstStyle>
          <a:p/>
        </p:txBody>
      </p:sp>
      <p:sp>
        <p:nvSpPr>
          <p:cNvPr id="158" name="Google Shape;158;p78"/>
          <p:cNvSpPr txBox="1"/>
          <p:nvPr>
            <p:ph idx="1" type="body"/>
          </p:nvPr>
        </p:nvSpPr>
        <p:spPr>
          <a:xfrm>
            <a:off x="1390400" y="4624775"/>
            <a:ext cx="6789900" cy="42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683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 sz="2200">
                <a:solidFill>
                  <a:schemeClr val="lt1"/>
                </a:solidFill>
              </a:defRPr>
            </a:lvl1pPr>
            <a:lvl2pPr indent="-3683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○"/>
              <a:defRPr sz="2200">
                <a:solidFill>
                  <a:schemeClr val="lt1"/>
                </a:solidFill>
              </a:defRPr>
            </a:lvl2pPr>
            <a:lvl3pPr indent="-3683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■"/>
              <a:defRPr sz="2200">
                <a:solidFill>
                  <a:schemeClr val="lt1"/>
                </a:solidFill>
              </a:defRPr>
            </a:lvl3pPr>
            <a:lvl4pPr indent="-3683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 sz="2200">
                <a:solidFill>
                  <a:schemeClr val="lt1"/>
                </a:solidFill>
              </a:defRPr>
            </a:lvl4pPr>
            <a:lvl5pPr indent="-3683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○"/>
              <a:defRPr sz="2200">
                <a:solidFill>
                  <a:schemeClr val="lt1"/>
                </a:solidFill>
              </a:defRPr>
            </a:lvl5pPr>
            <a:lvl6pPr indent="-3683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■"/>
              <a:defRPr sz="2200">
                <a:solidFill>
                  <a:schemeClr val="lt1"/>
                </a:solidFill>
              </a:defRPr>
            </a:lvl6pPr>
            <a:lvl7pPr indent="-3683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 sz="2200">
                <a:solidFill>
                  <a:schemeClr val="lt1"/>
                </a:solidFill>
              </a:defRPr>
            </a:lvl7pPr>
            <a:lvl8pPr indent="-3683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○"/>
              <a:defRPr sz="2200">
                <a:solidFill>
                  <a:schemeClr val="lt1"/>
                </a:solidFill>
              </a:defRPr>
            </a:lvl8pPr>
            <a:lvl9pPr indent="-3683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■"/>
              <a:defRPr sz="2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898">
          <p15:clr>
            <a:srgbClr val="FA7B17"/>
          </p15:clr>
        </p15:guide>
        <p15:guide id="2" orient="horz" pos="5582">
          <p15:clr>
            <a:srgbClr val="FA7B17"/>
          </p15:clr>
        </p15:guide>
        <p15:guide id="3" pos="3132">
          <p15:clr>
            <a:srgbClr val="FA7B17"/>
          </p15:clr>
        </p15:guide>
        <p15:guide id="4" pos="11076">
          <p15:clr>
            <a:srgbClr val="FA7B17"/>
          </p15:clr>
        </p15:guide>
        <p15:guide id="5" pos="867">
          <p15:clr>
            <a:srgbClr val="FA7B17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 Background">
  <p:cSld name="SECTION_TITLE_AND_DESCRIPTION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34853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79"/>
          <p:cNvPicPr preferRelativeResize="0"/>
          <p:nvPr/>
        </p:nvPicPr>
        <p:blipFill rotWithShape="1">
          <a:blip r:embed="rId3">
            <a:alphaModFix/>
          </a:blip>
          <a:srcRect b="39715" l="6177" r="13803" t="0"/>
          <a:stretch/>
        </p:blipFill>
        <p:spPr>
          <a:xfrm>
            <a:off x="0" y="1471225"/>
            <a:ext cx="18287999" cy="881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79"/>
          <p:cNvSpPr txBox="1"/>
          <p:nvPr>
            <p:ph type="title"/>
          </p:nvPr>
        </p:nvSpPr>
        <p:spPr>
          <a:xfrm>
            <a:off x="1385925" y="1426250"/>
            <a:ext cx="3353100" cy="24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Lexend ExtraBold"/>
              <a:buNone/>
              <a:defRPr b="0" sz="4600">
                <a:solidFill>
                  <a:schemeClr val="lt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9pPr>
          </a:lstStyle>
          <a:p/>
        </p:txBody>
      </p:sp>
      <p:sp>
        <p:nvSpPr>
          <p:cNvPr id="163" name="Google Shape;163;p79"/>
          <p:cNvSpPr txBox="1"/>
          <p:nvPr>
            <p:ph idx="1" type="body"/>
          </p:nvPr>
        </p:nvSpPr>
        <p:spPr>
          <a:xfrm>
            <a:off x="1390400" y="5723800"/>
            <a:ext cx="3353100" cy="3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683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 sz="2200">
                <a:solidFill>
                  <a:schemeClr val="lt1"/>
                </a:solidFill>
              </a:defRPr>
            </a:lvl1pPr>
            <a:lvl2pPr indent="-3683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○"/>
              <a:defRPr sz="2200">
                <a:solidFill>
                  <a:schemeClr val="lt1"/>
                </a:solidFill>
              </a:defRPr>
            </a:lvl2pPr>
            <a:lvl3pPr indent="-3683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■"/>
              <a:defRPr sz="2200">
                <a:solidFill>
                  <a:schemeClr val="lt1"/>
                </a:solidFill>
              </a:defRPr>
            </a:lvl3pPr>
            <a:lvl4pPr indent="-3683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 sz="2200">
                <a:solidFill>
                  <a:schemeClr val="lt1"/>
                </a:solidFill>
              </a:defRPr>
            </a:lvl4pPr>
            <a:lvl5pPr indent="-3683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○"/>
              <a:defRPr sz="2200">
                <a:solidFill>
                  <a:schemeClr val="lt1"/>
                </a:solidFill>
              </a:defRPr>
            </a:lvl5pPr>
            <a:lvl6pPr indent="-3683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■"/>
              <a:defRPr sz="2200">
                <a:solidFill>
                  <a:schemeClr val="lt1"/>
                </a:solidFill>
              </a:defRPr>
            </a:lvl6pPr>
            <a:lvl7pPr indent="-3683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 sz="2200">
                <a:solidFill>
                  <a:schemeClr val="lt1"/>
                </a:solidFill>
              </a:defRPr>
            </a:lvl7pPr>
            <a:lvl8pPr indent="-3683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○"/>
              <a:defRPr sz="2200">
                <a:solidFill>
                  <a:schemeClr val="lt1"/>
                </a:solidFill>
              </a:defRPr>
            </a:lvl8pPr>
            <a:lvl9pPr indent="-3683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■"/>
              <a:defRPr sz="2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898">
          <p15:clr>
            <a:srgbClr val="FA7B17"/>
          </p15:clr>
        </p15:guide>
        <p15:guide id="2" orient="horz" pos="5582">
          <p15:clr>
            <a:srgbClr val="FA7B17"/>
          </p15:clr>
        </p15:guide>
        <p15:guide id="3" pos="3132">
          <p15:clr>
            <a:srgbClr val="FA7B17"/>
          </p15:clr>
        </p15:guide>
        <p15:guide id="4" pos="11076">
          <p15:clr>
            <a:srgbClr val="FA7B17"/>
          </p15:clr>
        </p15:guide>
        <p15:guide id="5" pos="867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mple Title page">
  <p:cSld name="MAIN_POINT_1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80"/>
          <p:cNvSpPr txBox="1"/>
          <p:nvPr>
            <p:ph type="title"/>
          </p:nvPr>
        </p:nvSpPr>
        <p:spPr>
          <a:xfrm>
            <a:off x="980500" y="900300"/>
            <a:ext cx="12735600" cy="8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Page Blue Background">
  <p:cSld name="CUSTOM_4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Page" type="blank">
  <p:cSld name="BLANK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xt Steps">
  <p:cSld name="CUSTOM_1_1">
    <p:bg>
      <p:bgPr>
        <a:solidFill>
          <a:srgbClr val="66C3FF">
            <a:alpha val="7843"/>
          </a:srgbClr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3"/>
          <p:cNvSpPr txBox="1"/>
          <p:nvPr>
            <p:ph type="title"/>
          </p:nvPr>
        </p:nvSpPr>
        <p:spPr>
          <a:xfrm>
            <a:off x="0" y="0"/>
            <a:ext cx="18288000" cy="188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xt Steps 2">
  <p:cSld name="CUSTOM_1_1_1">
    <p:bg>
      <p:bgPr>
        <a:solidFill>
          <a:schemeClr val="dk2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4"/>
          <p:cNvSpPr txBox="1"/>
          <p:nvPr>
            <p:ph type="title"/>
          </p:nvPr>
        </p:nvSpPr>
        <p:spPr>
          <a:xfrm>
            <a:off x="0" y="0"/>
            <a:ext cx="18288000" cy="188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">
  <p:cSld name="TITLE_ONLY_1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85"/>
          <p:cNvPicPr preferRelativeResize="0"/>
          <p:nvPr/>
        </p:nvPicPr>
        <p:blipFill rotWithShape="1">
          <a:blip r:embed="rId2">
            <a:alphaModFix/>
          </a:blip>
          <a:srcRect b="62142" l="1501" r="5232" t="-1030"/>
          <a:stretch/>
        </p:blipFill>
        <p:spPr>
          <a:xfrm flipH="1">
            <a:off x="-1" y="5439100"/>
            <a:ext cx="18288001" cy="484790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85"/>
          <p:cNvSpPr txBox="1"/>
          <p:nvPr>
            <p:ph type="ctrTitle"/>
          </p:nvPr>
        </p:nvSpPr>
        <p:spPr>
          <a:xfrm>
            <a:off x="866325" y="0"/>
            <a:ext cx="16713300" cy="1271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7" name="Google Shape;177;p85"/>
          <p:cNvSpPr txBox="1"/>
          <p:nvPr>
            <p:ph idx="1" type="subTitle"/>
          </p:nvPr>
        </p:nvSpPr>
        <p:spPr>
          <a:xfrm>
            <a:off x="866325" y="1271400"/>
            <a:ext cx="169677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760">
          <p15:clr>
            <a:srgbClr val="FA7B17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86"/>
          <p:cNvPicPr preferRelativeResize="0"/>
          <p:nvPr/>
        </p:nvPicPr>
        <p:blipFill rotWithShape="1">
          <a:blip r:embed="rId3">
            <a:alphaModFix/>
          </a:blip>
          <a:srcRect b="33020" l="0" r="26268" t="0"/>
          <a:stretch/>
        </p:blipFill>
        <p:spPr>
          <a:xfrm>
            <a:off x="3602175" y="713450"/>
            <a:ext cx="14685850" cy="957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86"/>
          <p:cNvPicPr preferRelativeResize="0"/>
          <p:nvPr/>
        </p:nvPicPr>
        <p:blipFill rotWithShape="1">
          <a:blip r:embed="rId4">
            <a:alphaModFix/>
          </a:blip>
          <a:srcRect b="5968" l="47464" r="0" t="8509"/>
          <a:stretch/>
        </p:blipFill>
        <p:spPr>
          <a:xfrm>
            <a:off x="1" y="0"/>
            <a:ext cx="11906323" cy="1028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86"/>
          <p:cNvSpPr txBox="1"/>
          <p:nvPr>
            <p:ph type="title"/>
          </p:nvPr>
        </p:nvSpPr>
        <p:spPr>
          <a:xfrm>
            <a:off x="7300900" y="2715475"/>
            <a:ext cx="10444200" cy="187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91425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  <p:sp>
        <p:nvSpPr>
          <p:cNvPr id="183" name="Google Shape;183;p86"/>
          <p:cNvSpPr txBox="1"/>
          <p:nvPr>
            <p:ph idx="1" type="subTitle"/>
          </p:nvPr>
        </p:nvSpPr>
        <p:spPr>
          <a:xfrm>
            <a:off x="7305975" y="4982675"/>
            <a:ext cx="10444200" cy="10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4" name="Google Shape;184;p86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5" name="Google Shape;185;p86"/>
          <p:cNvSpPr txBox="1"/>
          <p:nvPr>
            <p:ph idx="2" type="title"/>
          </p:nvPr>
        </p:nvSpPr>
        <p:spPr>
          <a:xfrm>
            <a:off x="1245150" y="2913975"/>
            <a:ext cx="4902600" cy="3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mple title page white">
  <p:cSld name="MAIN_POINT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7"/>
          <p:cNvSpPr txBox="1"/>
          <p:nvPr>
            <p:ph type="title"/>
          </p:nvPr>
        </p:nvSpPr>
        <p:spPr>
          <a:xfrm>
            <a:off x="980500" y="900300"/>
            <a:ext cx="12735600" cy="8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61"/>
          <p:cNvSpPr txBox="1"/>
          <p:nvPr>
            <p:ph type="title"/>
          </p:nvPr>
        </p:nvSpPr>
        <p:spPr>
          <a:xfrm>
            <a:off x="7300900" y="2715475"/>
            <a:ext cx="10444200" cy="187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91425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  <p:sp>
        <p:nvSpPr>
          <p:cNvPr id="25" name="Google Shape;25;p61"/>
          <p:cNvSpPr txBox="1"/>
          <p:nvPr>
            <p:ph idx="1" type="subTitle"/>
          </p:nvPr>
        </p:nvSpPr>
        <p:spPr>
          <a:xfrm>
            <a:off x="7305975" y="4982675"/>
            <a:ext cx="10444200" cy="10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6" name="Google Shape;26;p61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" name="Google Shape;27;p61"/>
          <p:cNvSpPr txBox="1"/>
          <p:nvPr>
            <p:ph idx="2" type="title"/>
          </p:nvPr>
        </p:nvSpPr>
        <p:spPr>
          <a:xfrm>
            <a:off x="1245150" y="2913975"/>
            <a:ext cx="4902600" cy="3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APTION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2"/>
          <p:cNvSpPr/>
          <p:nvPr/>
        </p:nvSpPr>
        <p:spPr>
          <a:xfrm>
            <a:off x="0" y="-33375"/>
            <a:ext cx="18288000" cy="10320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62"/>
          <p:cNvSpPr txBox="1"/>
          <p:nvPr>
            <p:ph type="title"/>
          </p:nvPr>
        </p:nvSpPr>
        <p:spPr>
          <a:xfrm>
            <a:off x="8576875" y="2327625"/>
            <a:ext cx="49026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200"/>
              <a:buNone/>
              <a:defRPr sz="12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2"/>
          <p:cNvSpPr txBox="1"/>
          <p:nvPr>
            <p:ph idx="2" type="title"/>
          </p:nvPr>
        </p:nvSpPr>
        <p:spPr>
          <a:xfrm>
            <a:off x="8576875" y="4301399"/>
            <a:ext cx="90123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  <p:sp>
        <p:nvSpPr>
          <p:cNvPr id="32" name="Google Shape;32;p62"/>
          <p:cNvSpPr/>
          <p:nvPr>
            <p:ph idx="3" type="pic"/>
          </p:nvPr>
        </p:nvSpPr>
        <p:spPr>
          <a:xfrm>
            <a:off x="0" y="-22175"/>
            <a:ext cx="7377000" cy="103203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2"/>
          <p:cNvSpPr txBox="1"/>
          <p:nvPr>
            <p:ph idx="1" type="subTitle"/>
          </p:nvPr>
        </p:nvSpPr>
        <p:spPr>
          <a:xfrm>
            <a:off x="8576879" y="5381925"/>
            <a:ext cx="9012300" cy="10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400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APTION_ONLY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3"/>
          <p:cNvSpPr/>
          <p:nvPr/>
        </p:nvSpPr>
        <p:spPr>
          <a:xfrm>
            <a:off x="3755100" y="-33375"/>
            <a:ext cx="10777800" cy="10320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63"/>
          <p:cNvPicPr preferRelativeResize="0"/>
          <p:nvPr/>
        </p:nvPicPr>
        <p:blipFill rotWithShape="1">
          <a:blip r:embed="rId2">
            <a:alphaModFix/>
          </a:blip>
          <a:srcRect b="39943" l="0" r="1448" t="0"/>
          <a:stretch/>
        </p:blipFill>
        <p:spPr>
          <a:xfrm>
            <a:off x="576700" y="3381325"/>
            <a:ext cx="17711302" cy="690560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3"/>
          <p:cNvSpPr/>
          <p:nvPr>
            <p:ph idx="2" type="pic"/>
          </p:nvPr>
        </p:nvSpPr>
        <p:spPr>
          <a:xfrm>
            <a:off x="0" y="-22175"/>
            <a:ext cx="3755100" cy="103203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63"/>
          <p:cNvSpPr txBox="1"/>
          <p:nvPr>
            <p:ph type="title"/>
          </p:nvPr>
        </p:nvSpPr>
        <p:spPr>
          <a:xfrm>
            <a:off x="4637850" y="2327625"/>
            <a:ext cx="90123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200"/>
              <a:buNone/>
              <a:defRPr sz="122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9" name="Google Shape;39;p63"/>
          <p:cNvSpPr txBox="1"/>
          <p:nvPr>
            <p:ph idx="3" type="title"/>
          </p:nvPr>
        </p:nvSpPr>
        <p:spPr>
          <a:xfrm>
            <a:off x="4637852" y="4301399"/>
            <a:ext cx="90123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  <p:sp>
        <p:nvSpPr>
          <p:cNvPr id="40" name="Google Shape;40;p63"/>
          <p:cNvSpPr txBox="1"/>
          <p:nvPr>
            <p:ph idx="1" type="subTitle"/>
          </p:nvPr>
        </p:nvSpPr>
        <p:spPr>
          <a:xfrm>
            <a:off x="4637852" y="5381925"/>
            <a:ext cx="9012300" cy="10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1" name="Google Shape;41;p63"/>
          <p:cNvSpPr/>
          <p:nvPr>
            <p:ph idx="4" type="pic"/>
          </p:nvPr>
        </p:nvSpPr>
        <p:spPr>
          <a:xfrm>
            <a:off x="14532900" y="-22175"/>
            <a:ext cx="3755100" cy="10320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760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4">
  <p:cSld name="CAPTION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4"/>
          <p:cNvSpPr/>
          <p:nvPr/>
        </p:nvSpPr>
        <p:spPr>
          <a:xfrm>
            <a:off x="0" y="-33375"/>
            <a:ext cx="18288000" cy="10320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64"/>
          <p:cNvPicPr preferRelativeResize="0"/>
          <p:nvPr/>
        </p:nvPicPr>
        <p:blipFill rotWithShape="1">
          <a:blip r:embed="rId2">
            <a:alphaModFix/>
          </a:blip>
          <a:srcRect b="51608" l="6121" r="13441" t="0"/>
          <a:stretch/>
        </p:blipFill>
        <p:spPr>
          <a:xfrm>
            <a:off x="0" y="3248050"/>
            <a:ext cx="18287999" cy="703895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4"/>
          <p:cNvSpPr txBox="1"/>
          <p:nvPr>
            <p:ph type="title"/>
          </p:nvPr>
        </p:nvSpPr>
        <p:spPr>
          <a:xfrm>
            <a:off x="2566500" y="2327625"/>
            <a:ext cx="131550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200"/>
              <a:buNone/>
              <a:defRPr sz="122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6" name="Google Shape;46;p64"/>
          <p:cNvSpPr txBox="1"/>
          <p:nvPr>
            <p:ph idx="2" type="title"/>
          </p:nvPr>
        </p:nvSpPr>
        <p:spPr>
          <a:xfrm>
            <a:off x="2566503" y="4301400"/>
            <a:ext cx="131550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  <p:sp>
        <p:nvSpPr>
          <p:cNvPr id="47" name="Google Shape;47;p64"/>
          <p:cNvSpPr txBox="1"/>
          <p:nvPr>
            <p:ph idx="1" type="subTitle"/>
          </p:nvPr>
        </p:nvSpPr>
        <p:spPr>
          <a:xfrm>
            <a:off x="2566499" y="5381925"/>
            <a:ext cx="13155000" cy="10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760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5"/>
          <p:cNvSpPr/>
          <p:nvPr>
            <p:ph idx="2" type="pic"/>
          </p:nvPr>
        </p:nvSpPr>
        <p:spPr>
          <a:xfrm>
            <a:off x="11581900" y="0"/>
            <a:ext cx="6706200" cy="102873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65"/>
          <p:cNvSpPr txBox="1"/>
          <p:nvPr>
            <p:ph type="title"/>
          </p:nvPr>
        </p:nvSpPr>
        <p:spPr>
          <a:xfrm>
            <a:off x="1371600" y="1257300"/>
            <a:ext cx="8963100" cy="3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600"/>
              <a:buFont typeface="Lexend ExtraBold"/>
              <a:buNone/>
              <a:defRPr b="0" sz="76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9pPr>
          </a:lstStyle>
          <a:p/>
        </p:txBody>
      </p:sp>
      <p:sp>
        <p:nvSpPr>
          <p:cNvPr id="51" name="Google Shape;51;p65"/>
          <p:cNvSpPr txBox="1"/>
          <p:nvPr>
            <p:ph idx="1" type="body"/>
          </p:nvPr>
        </p:nvSpPr>
        <p:spPr>
          <a:xfrm>
            <a:off x="1381200" y="5968050"/>
            <a:ext cx="8953500" cy="3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400"/>
              <a:buChar char="●"/>
              <a:defRPr sz="2400">
                <a:solidFill>
                  <a:srgbClr val="76787A"/>
                </a:solidFill>
              </a:defRPr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400"/>
              <a:buChar char="○"/>
              <a:defRPr sz="2400">
                <a:solidFill>
                  <a:srgbClr val="76787A"/>
                </a:solidFill>
              </a:defRPr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400"/>
              <a:buChar char="■"/>
              <a:defRPr sz="2400">
                <a:solidFill>
                  <a:srgbClr val="76787A"/>
                </a:solidFill>
              </a:defRPr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400"/>
              <a:buChar char="●"/>
              <a:defRPr sz="2400">
                <a:solidFill>
                  <a:srgbClr val="76787A"/>
                </a:solidFill>
              </a:defRPr>
            </a:lvl4pPr>
            <a:lvl5pPr indent="-3556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○"/>
              <a:defRPr>
                <a:solidFill>
                  <a:srgbClr val="76787A"/>
                </a:solidFill>
              </a:defRPr>
            </a:lvl5pPr>
            <a:lvl6pPr indent="-355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■"/>
              <a:defRPr sz="2000">
                <a:solidFill>
                  <a:srgbClr val="76787A"/>
                </a:solidFill>
              </a:defRPr>
            </a:lvl6pPr>
            <a:lvl7pPr indent="-3556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●"/>
              <a:defRPr sz="2000">
                <a:solidFill>
                  <a:srgbClr val="76787A"/>
                </a:solidFill>
              </a:defRPr>
            </a:lvl7pPr>
            <a:lvl8pPr indent="-3556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○"/>
              <a:defRPr sz="2000">
                <a:solidFill>
                  <a:srgbClr val="76787A"/>
                </a:solidFill>
              </a:defRPr>
            </a:lvl8pPr>
            <a:lvl9pPr indent="-3556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■"/>
              <a:defRPr sz="2000">
                <a:solidFill>
                  <a:srgbClr val="76787A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864">
          <p15:clr>
            <a:srgbClr val="FA7B17"/>
          </p15:clr>
        </p15:guide>
        <p15:guide id="2" orient="horz" pos="864">
          <p15:clr>
            <a:srgbClr val="FA7B17"/>
          </p15:clr>
        </p15:guide>
        <p15:guide id="3" pos="6510">
          <p15:clr>
            <a:srgbClr val="FA7B17"/>
          </p15:clr>
        </p15:guide>
        <p15:guide id="4" pos="870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6"/>
          <p:cNvSpPr txBox="1"/>
          <p:nvPr>
            <p:ph type="title"/>
          </p:nvPr>
        </p:nvSpPr>
        <p:spPr>
          <a:xfrm>
            <a:off x="1371600" y="1257300"/>
            <a:ext cx="8963100" cy="3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600"/>
              <a:buFont typeface="Lexend ExtraBold"/>
              <a:buNone/>
              <a:defRPr b="0" sz="76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 ExtraBold"/>
              <a:buNone/>
              <a:defRPr sz="8000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9pPr>
          </a:lstStyle>
          <a:p/>
        </p:txBody>
      </p:sp>
      <p:sp>
        <p:nvSpPr>
          <p:cNvPr id="54" name="Google Shape;54;p66"/>
          <p:cNvSpPr/>
          <p:nvPr>
            <p:ph idx="2" type="pic"/>
          </p:nvPr>
        </p:nvSpPr>
        <p:spPr>
          <a:xfrm>
            <a:off x="10944225" y="1428750"/>
            <a:ext cx="5972100" cy="74106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66"/>
          <p:cNvSpPr txBox="1"/>
          <p:nvPr>
            <p:ph idx="1" type="body"/>
          </p:nvPr>
        </p:nvSpPr>
        <p:spPr>
          <a:xfrm>
            <a:off x="6172200" y="5124450"/>
            <a:ext cx="3609900" cy="3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●"/>
              <a:defRPr sz="2000">
                <a:solidFill>
                  <a:srgbClr val="76787A"/>
                </a:solidFill>
              </a:defRPr>
            </a:lvl1pPr>
            <a:lvl2pPr indent="-355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○"/>
              <a:defRPr>
                <a:solidFill>
                  <a:srgbClr val="76787A"/>
                </a:solidFill>
              </a:defRPr>
            </a:lvl2pPr>
            <a:lvl3pPr indent="-3556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■"/>
              <a:defRPr>
                <a:solidFill>
                  <a:srgbClr val="76787A"/>
                </a:solidFill>
              </a:defRPr>
            </a:lvl3pPr>
            <a:lvl4pPr indent="-3556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●"/>
              <a:defRPr>
                <a:solidFill>
                  <a:srgbClr val="76787A"/>
                </a:solidFill>
              </a:defRPr>
            </a:lvl4pPr>
            <a:lvl5pPr indent="-3556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○"/>
              <a:defRPr>
                <a:solidFill>
                  <a:srgbClr val="76787A"/>
                </a:solidFill>
              </a:defRPr>
            </a:lvl5pPr>
            <a:lvl6pPr indent="-355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■"/>
              <a:defRPr sz="2000">
                <a:solidFill>
                  <a:srgbClr val="76787A"/>
                </a:solidFill>
              </a:defRPr>
            </a:lvl6pPr>
            <a:lvl7pPr indent="-3556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●"/>
              <a:defRPr sz="2000">
                <a:solidFill>
                  <a:srgbClr val="76787A"/>
                </a:solidFill>
              </a:defRPr>
            </a:lvl7pPr>
            <a:lvl8pPr indent="-3556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○"/>
              <a:defRPr sz="2000">
                <a:solidFill>
                  <a:srgbClr val="76787A"/>
                </a:solidFill>
              </a:defRPr>
            </a:lvl8pPr>
            <a:lvl9pPr indent="-3556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■"/>
              <a:defRPr sz="2000">
                <a:solidFill>
                  <a:srgbClr val="76787A"/>
                </a:solidFill>
              </a:defRPr>
            </a:lvl9pPr>
          </a:lstStyle>
          <a:p/>
        </p:txBody>
      </p:sp>
      <p:sp>
        <p:nvSpPr>
          <p:cNvPr id="56" name="Google Shape;56;p66"/>
          <p:cNvSpPr txBox="1"/>
          <p:nvPr>
            <p:ph idx="3" type="body"/>
          </p:nvPr>
        </p:nvSpPr>
        <p:spPr>
          <a:xfrm>
            <a:off x="3048000" y="5124450"/>
            <a:ext cx="2743200" cy="3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●"/>
              <a:defRPr sz="2000">
                <a:solidFill>
                  <a:srgbClr val="76787A"/>
                </a:solidFill>
              </a:defRPr>
            </a:lvl1pPr>
            <a:lvl2pPr indent="-355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○"/>
              <a:defRPr>
                <a:solidFill>
                  <a:srgbClr val="76787A"/>
                </a:solidFill>
              </a:defRPr>
            </a:lvl2pPr>
            <a:lvl3pPr indent="-3556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■"/>
              <a:defRPr>
                <a:solidFill>
                  <a:srgbClr val="76787A"/>
                </a:solidFill>
              </a:defRPr>
            </a:lvl3pPr>
            <a:lvl4pPr indent="-3556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●"/>
              <a:defRPr>
                <a:solidFill>
                  <a:srgbClr val="76787A"/>
                </a:solidFill>
              </a:defRPr>
            </a:lvl4pPr>
            <a:lvl5pPr indent="-3556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○"/>
              <a:defRPr>
                <a:solidFill>
                  <a:srgbClr val="76787A"/>
                </a:solidFill>
              </a:defRPr>
            </a:lvl5pPr>
            <a:lvl6pPr indent="-355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■"/>
              <a:defRPr sz="2000">
                <a:solidFill>
                  <a:srgbClr val="76787A"/>
                </a:solidFill>
              </a:defRPr>
            </a:lvl6pPr>
            <a:lvl7pPr indent="-3556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●"/>
              <a:defRPr sz="2000">
                <a:solidFill>
                  <a:srgbClr val="76787A"/>
                </a:solidFill>
              </a:defRPr>
            </a:lvl7pPr>
            <a:lvl8pPr indent="-3556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○"/>
              <a:defRPr sz="2000">
                <a:solidFill>
                  <a:srgbClr val="76787A"/>
                </a:solidFill>
              </a:defRPr>
            </a:lvl8pPr>
            <a:lvl9pPr indent="-3556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■"/>
              <a:defRPr sz="2000">
                <a:solidFill>
                  <a:srgbClr val="76787A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7"/>
          <p:cNvSpPr txBox="1"/>
          <p:nvPr>
            <p:ph type="title"/>
          </p:nvPr>
        </p:nvSpPr>
        <p:spPr>
          <a:xfrm>
            <a:off x="623400" y="0"/>
            <a:ext cx="17041200" cy="20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exend ExtraBold"/>
              <a:buNone/>
              <a:defRPr b="0"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exend ExtraBold"/>
              <a:buNone/>
              <a:defRPr>
                <a:latin typeface="Lexend ExtraBold"/>
                <a:ea typeface="Lexend ExtraBold"/>
                <a:cs typeface="Lexend ExtraBold"/>
                <a:sym typeface="Lexend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exend ExtraBold"/>
              <a:buNone/>
              <a:defRPr>
                <a:latin typeface="Lexend ExtraBold"/>
                <a:ea typeface="Lexend ExtraBold"/>
                <a:cs typeface="Lexend ExtraBold"/>
                <a:sym typeface="Lexend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exend ExtraBold"/>
              <a:buNone/>
              <a:defRPr>
                <a:latin typeface="Lexend ExtraBold"/>
                <a:ea typeface="Lexend ExtraBold"/>
                <a:cs typeface="Lexend ExtraBold"/>
                <a:sym typeface="Lexend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exend ExtraBold"/>
              <a:buNone/>
              <a:defRPr>
                <a:latin typeface="Lexend ExtraBold"/>
                <a:ea typeface="Lexend ExtraBold"/>
                <a:cs typeface="Lexend ExtraBold"/>
                <a:sym typeface="Lexend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exend ExtraBold"/>
              <a:buNone/>
              <a:defRPr>
                <a:latin typeface="Lexend ExtraBold"/>
                <a:ea typeface="Lexend ExtraBold"/>
                <a:cs typeface="Lexend ExtraBold"/>
                <a:sym typeface="Lexend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exend ExtraBold"/>
              <a:buNone/>
              <a:defRPr>
                <a:latin typeface="Lexend ExtraBold"/>
                <a:ea typeface="Lexend ExtraBold"/>
                <a:cs typeface="Lexend ExtraBold"/>
                <a:sym typeface="Lexend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exend ExtraBold"/>
              <a:buNone/>
              <a:defRPr>
                <a:latin typeface="Lexend ExtraBold"/>
                <a:ea typeface="Lexend ExtraBold"/>
                <a:cs typeface="Lexend ExtraBold"/>
                <a:sym typeface="Lexend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Lexend ExtraBold"/>
              <a:buNone/>
              <a:defRPr>
                <a:latin typeface="Lexend ExtraBold"/>
                <a:ea typeface="Lexend ExtraBold"/>
                <a:cs typeface="Lexend ExtraBold"/>
                <a:sym typeface="Lexend ExtraBold"/>
              </a:defRPr>
            </a:lvl9pPr>
          </a:lstStyle>
          <a:p/>
        </p:txBody>
      </p:sp>
      <p:sp>
        <p:nvSpPr>
          <p:cNvPr id="59" name="Google Shape;59;p67"/>
          <p:cNvSpPr/>
          <p:nvPr/>
        </p:nvSpPr>
        <p:spPr>
          <a:xfrm>
            <a:off x="-9525" y="2035500"/>
            <a:ext cx="18288000" cy="8251500"/>
          </a:xfrm>
          <a:prstGeom prst="rect">
            <a:avLst/>
          </a:prstGeom>
          <a:solidFill>
            <a:srgbClr val="EEEE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7"/>
          <p:cNvSpPr txBox="1"/>
          <p:nvPr>
            <p:ph idx="1" type="body"/>
          </p:nvPr>
        </p:nvSpPr>
        <p:spPr>
          <a:xfrm>
            <a:off x="3424125" y="2794900"/>
            <a:ext cx="5100900" cy="18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●"/>
              <a:defRPr sz="2000">
                <a:solidFill>
                  <a:srgbClr val="76787A"/>
                </a:solidFill>
              </a:defRPr>
            </a:lvl1pPr>
            <a:lvl2pPr indent="-355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○"/>
              <a:defRPr>
                <a:solidFill>
                  <a:srgbClr val="76787A"/>
                </a:solidFill>
              </a:defRPr>
            </a:lvl2pPr>
            <a:lvl3pPr indent="-3556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■"/>
              <a:defRPr>
                <a:solidFill>
                  <a:srgbClr val="76787A"/>
                </a:solidFill>
              </a:defRPr>
            </a:lvl3pPr>
            <a:lvl4pPr indent="-3556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●"/>
              <a:defRPr>
                <a:solidFill>
                  <a:srgbClr val="76787A"/>
                </a:solidFill>
              </a:defRPr>
            </a:lvl4pPr>
            <a:lvl5pPr indent="-3556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○"/>
              <a:defRPr>
                <a:solidFill>
                  <a:srgbClr val="76787A"/>
                </a:solidFill>
              </a:defRPr>
            </a:lvl5pPr>
            <a:lvl6pPr indent="-355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■"/>
              <a:defRPr sz="2000">
                <a:solidFill>
                  <a:srgbClr val="76787A"/>
                </a:solidFill>
              </a:defRPr>
            </a:lvl6pPr>
            <a:lvl7pPr indent="-3556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●"/>
              <a:defRPr sz="2000">
                <a:solidFill>
                  <a:srgbClr val="76787A"/>
                </a:solidFill>
              </a:defRPr>
            </a:lvl7pPr>
            <a:lvl8pPr indent="-3556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○"/>
              <a:defRPr sz="2000">
                <a:solidFill>
                  <a:srgbClr val="76787A"/>
                </a:solidFill>
              </a:defRPr>
            </a:lvl8pPr>
            <a:lvl9pPr indent="-3556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■"/>
              <a:defRPr sz="2000">
                <a:solidFill>
                  <a:srgbClr val="76787A"/>
                </a:solidFill>
              </a:defRPr>
            </a:lvl9pPr>
          </a:lstStyle>
          <a:p/>
        </p:txBody>
      </p:sp>
      <p:sp>
        <p:nvSpPr>
          <p:cNvPr id="61" name="Google Shape;61;p67"/>
          <p:cNvSpPr txBox="1"/>
          <p:nvPr>
            <p:ph idx="2" type="body"/>
          </p:nvPr>
        </p:nvSpPr>
        <p:spPr>
          <a:xfrm>
            <a:off x="1144975" y="4625125"/>
            <a:ext cx="2151600" cy="5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683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200"/>
              <a:buChar char="●"/>
              <a:defRPr b="1" sz="2200">
                <a:solidFill>
                  <a:srgbClr val="76787A"/>
                </a:solidFill>
              </a:defRPr>
            </a:lvl1pPr>
            <a:lvl2pPr indent="-3683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200"/>
              <a:buChar char="○"/>
              <a:defRPr b="1" sz="2200">
                <a:solidFill>
                  <a:srgbClr val="76787A"/>
                </a:solidFill>
              </a:defRPr>
            </a:lvl2pPr>
            <a:lvl3pPr indent="-3683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200"/>
              <a:buChar char="■"/>
              <a:defRPr b="1" sz="2200">
                <a:solidFill>
                  <a:srgbClr val="76787A"/>
                </a:solidFill>
              </a:defRPr>
            </a:lvl3pPr>
            <a:lvl4pPr indent="-3683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200"/>
              <a:buChar char="●"/>
              <a:defRPr b="1" sz="2200">
                <a:solidFill>
                  <a:srgbClr val="76787A"/>
                </a:solidFill>
              </a:defRPr>
            </a:lvl4pPr>
            <a:lvl5pPr indent="-3683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200"/>
              <a:buChar char="○"/>
              <a:defRPr b="1" sz="2200">
                <a:solidFill>
                  <a:srgbClr val="76787A"/>
                </a:solidFill>
              </a:defRPr>
            </a:lvl5pPr>
            <a:lvl6pPr indent="-3683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200"/>
              <a:buChar char="■"/>
              <a:defRPr b="1" sz="2200">
                <a:solidFill>
                  <a:srgbClr val="76787A"/>
                </a:solidFill>
              </a:defRPr>
            </a:lvl6pPr>
            <a:lvl7pPr indent="-3683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200"/>
              <a:buChar char="●"/>
              <a:defRPr b="1" sz="2200">
                <a:solidFill>
                  <a:srgbClr val="76787A"/>
                </a:solidFill>
              </a:defRPr>
            </a:lvl7pPr>
            <a:lvl8pPr indent="-3683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200"/>
              <a:buChar char="○"/>
              <a:defRPr b="1" sz="2200">
                <a:solidFill>
                  <a:srgbClr val="76787A"/>
                </a:solidFill>
              </a:defRPr>
            </a:lvl8pPr>
            <a:lvl9pPr indent="-3683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200"/>
              <a:buChar char="■"/>
              <a:defRPr b="1" sz="2200">
                <a:solidFill>
                  <a:srgbClr val="76787A"/>
                </a:solidFill>
              </a:defRPr>
            </a:lvl9pPr>
          </a:lstStyle>
          <a:p/>
        </p:txBody>
      </p:sp>
      <p:sp>
        <p:nvSpPr>
          <p:cNvPr id="62" name="Google Shape;62;p67"/>
          <p:cNvSpPr/>
          <p:nvPr>
            <p:ph idx="3" type="pic"/>
          </p:nvPr>
        </p:nvSpPr>
        <p:spPr>
          <a:xfrm>
            <a:off x="1356650" y="2794900"/>
            <a:ext cx="1728300" cy="1728300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67"/>
          <p:cNvSpPr/>
          <p:nvPr>
            <p:ph idx="4" type="pic"/>
          </p:nvPr>
        </p:nvSpPr>
        <p:spPr>
          <a:xfrm>
            <a:off x="1356650" y="5854575"/>
            <a:ext cx="1728300" cy="1728300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67"/>
          <p:cNvSpPr/>
          <p:nvPr>
            <p:ph idx="5" type="pic"/>
          </p:nvPr>
        </p:nvSpPr>
        <p:spPr>
          <a:xfrm>
            <a:off x="15183600" y="2794900"/>
            <a:ext cx="1728300" cy="1728300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67"/>
          <p:cNvSpPr/>
          <p:nvPr>
            <p:ph idx="6" type="pic"/>
          </p:nvPr>
        </p:nvSpPr>
        <p:spPr>
          <a:xfrm>
            <a:off x="15183600" y="5854575"/>
            <a:ext cx="1728300" cy="1728300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67"/>
          <p:cNvSpPr txBox="1"/>
          <p:nvPr>
            <p:ph idx="7" type="body"/>
          </p:nvPr>
        </p:nvSpPr>
        <p:spPr>
          <a:xfrm>
            <a:off x="1144975" y="7774850"/>
            <a:ext cx="2151600" cy="5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683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200"/>
              <a:buChar char="●"/>
              <a:defRPr b="1" sz="2200">
                <a:solidFill>
                  <a:srgbClr val="76787A"/>
                </a:solidFill>
              </a:defRPr>
            </a:lvl1pPr>
            <a:lvl2pPr indent="-3683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200"/>
              <a:buChar char="○"/>
              <a:defRPr b="1" sz="2200">
                <a:solidFill>
                  <a:srgbClr val="76787A"/>
                </a:solidFill>
              </a:defRPr>
            </a:lvl2pPr>
            <a:lvl3pPr indent="-3683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200"/>
              <a:buChar char="■"/>
              <a:defRPr b="1" sz="2200">
                <a:solidFill>
                  <a:srgbClr val="76787A"/>
                </a:solidFill>
              </a:defRPr>
            </a:lvl3pPr>
            <a:lvl4pPr indent="-3683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200"/>
              <a:buChar char="●"/>
              <a:defRPr b="1" sz="2200">
                <a:solidFill>
                  <a:srgbClr val="76787A"/>
                </a:solidFill>
              </a:defRPr>
            </a:lvl4pPr>
            <a:lvl5pPr indent="-3683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200"/>
              <a:buChar char="○"/>
              <a:defRPr b="1" sz="2200">
                <a:solidFill>
                  <a:srgbClr val="76787A"/>
                </a:solidFill>
              </a:defRPr>
            </a:lvl5pPr>
            <a:lvl6pPr indent="-3683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200"/>
              <a:buChar char="■"/>
              <a:defRPr b="1" sz="2200">
                <a:solidFill>
                  <a:srgbClr val="76787A"/>
                </a:solidFill>
              </a:defRPr>
            </a:lvl6pPr>
            <a:lvl7pPr indent="-3683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200"/>
              <a:buChar char="●"/>
              <a:defRPr b="1" sz="2200">
                <a:solidFill>
                  <a:srgbClr val="76787A"/>
                </a:solidFill>
              </a:defRPr>
            </a:lvl7pPr>
            <a:lvl8pPr indent="-3683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200"/>
              <a:buChar char="○"/>
              <a:defRPr b="1" sz="2200">
                <a:solidFill>
                  <a:srgbClr val="76787A"/>
                </a:solidFill>
              </a:defRPr>
            </a:lvl8pPr>
            <a:lvl9pPr indent="-3683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200"/>
              <a:buChar char="■"/>
              <a:defRPr b="1" sz="2200">
                <a:solidFill>
                  <a:srgbClr val="76787A"/>
                </a:solidFill>
              </a:defRPr>
            </a:lvl9pPr>
          </a:lstStyle>
          <a:p/>
        </p:txBody>
      </p:sp>
      <p:sp>
        <p:nvSpPr>
          <p:cNvPr id="67" name="Google Shape;67;p67"/>
          <p:cNvSpPr txBox="1"/>
          <p:nvPr>
            <p:ph idx="8" type="body"/>
          </p:nvPr>
        </p:nvSpPr>
        <p:spPr>
          <a:xfrm>
            <a:off x="14971950" y="4625125"/>
            <a:ext cx="2151600" cy="5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683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200"/>
              <a:buChar char="●"/>
              <a:defRPr b="1" sz="2200">
                <a:solidFill>
                  <a:srgbClr val="76787A"/>
                </a:solidFill>
              </a:defRPr>
            </a:lvl1pPr>
            <a:lvl2pPr indent="-3683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200"/>
              <a:buChar char="○"/>
              <a:defRPr b="1" sz="2200">
                <a:solidFill>
                  <a:srgbClr val="76787A"/>
                </a:solidFill>
              </a:defRPr>
            </a:lvl2pPr>
            <a:lvl3pPr indent="-3683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200"/>
              <a:buChar char="■"/>
              <a:defRPr b="1" sz="2200">
                <a:solidFill>
                  <a:srgbClr val="76787A"/>
                </a:solidFill>
              </a:defRPr>
            </a:lvl3pPr>
            <a:lvl4pPr indent="-3683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200"/>
              <a:buChar char="●"/>
              <a:defRPr b="1" sz="2200">
                <a:solidFill>
                  <a:srgbClr val="76787A"/>
                </a:solidFill>
              </a:defRPr>
            </a:lvl4pPr>
            <a:lvl5pPr indent="-3683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200"/>
              <a:buChar char="○"/>
              <a:defRPr b="1" sz="2200">
                <a:solidFill>
                  <a:srgbClr val="76787A"/>
                </a:solidFill>
              </a:defRPr>
            </a:lvl5pPr>
            <a:lvl6pPr indent="-3683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200"/>
              <a:buChar char="■"/>
              <a:defRPr b="1" sz="2200">
                <a:solidFill>
                  <a:srgbClr val="76787A"/>
                </a:solidFill>
              </a:defRPr>
            </a:lvl6pPr>
            <a:lvl7pPr indent="-3683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200"/>
              <a:buChar char="●"/>
              <a:defRPr b="1" sz="2200">
                <a:solidFill>
                  <a:srgbClr val="76787A"/>
                </a:solidFill>
              </a:defRPr>
            </a:lvl7pPr>
            <a:lvl8pPr indent="-3683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200"/>
              <a:buChar char="○"/>
              <a:defRPr b="1" sz="2200">
                <a:solidFill>
                  <a:srgbClr val="76787A"/>
                </a:solidFill>
              </a:defRPr>
            </a:lvl8pPr>
            <a:lvl9pPr indent="-3683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200"/>
              <a:buChar char="■"/>
              <a:defRPr b="1" sz="2200">
                <a:solidFill>
                  <a:srgbClr val="76787A"/>
                </a:solidFill>
              </a:defRPr>
            </a:lvl9pPr>
          </a:lstStyle>
          <a:p/>
        </p:txBody>
      </p:sp>
      <p:sp>
        <p:nvSpPr>
          <p:cNvPr id="68" name="Google Shape;68;p67"/>
          <p:cNvSpPr txBox="1"/>
          <p:nvPr>
            <p:ph idx="9" type="body"/>
          </p:nvPr>
        </p:nvSpPr>
        <p:spPr>
          <a:xfrm>
            <a:off x="14971950" y="7774850"/>
            <a:ext cx="2151600" cy="5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683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200"/>
              <a:buChar char="●"/>
              <a:defRPr b="1" sz="2200">
                <a:solidFill>
                  <a:srgbClr val="76787A"/>
                </a:solidFill>
              </a:defRPr>
            </a:lvl1pPr>
            <a:lvl2pPr indent="-3683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200"/>
              <a:buChar char="○"/>
              <a:defRPr b="1" sz="2200">
                <a:solidFill>
                  <a:srgbClr val="76787A"/>
                </a:solidFill>
              </a:defRPr>
            </a:lvl2pPr>
            <a:lvl3pPr indent="-3683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200"/>
              <a:buChar char="■"/>
              <a:defRPr b="1" sz="2200">
                <a:solidFill>
                  <a:srgbClr val="76787A"/>
                </a:solidFill>
              </a:defRPr>
            </a:lvl3pPr>
            <a:lvl4pPr indent="-3683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200"/>
              <a:buChar char="●"/>
              <a:defRPr b="1" sz="2200">
                <a:solidFill>
                  <a:srgbClr val="76787A"/>
                </a:solidFill>
              </a:defRPr>
            </a:lvl4pPr>
            <a:lvl5pPr indent="-3683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200"/>
              <a:buChar char="○"/>
              <a:defRPr b="1" sz="2200">
                <a:solidFill>
                  <a:srgbClr val="76787A"/>
                </a:solidFill>
              </a:defRPr>
            </a:lvl5pPr>
            <a:lvl6pPr indent="-3683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200"/>
              <a:buChar char="■"/>
              <a:defRPr b="1" sz="2200">
                <a:solidFill>
                  <a:srgbClr val="76787A"/>
                </a:solidFill>
              </a:defRPr>
            </a:lvl6pPr>
            <a:lvl7pPr indent="-3683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200"/>
              <a:buChar char="●"/>
              <a:defRPr b="1" sz="2200">
                <a:solidFill>
                  <a:srgbClr val="76787A"/>
                </a:solidFill>
              </a:defRPr>
            </a:lvl7pPr>
            <a:lvl8pPr indent="-3683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200"/>
              <a:buChar char="○"/>
              <a:defRPr b="1" sz="2200">
                <a:solidFill>
                  <a:srgbClr val="76787A"/>
                </a:solidFill>
              </a:defRPr>
            </a:lvl8pPr>
            <a:lvl9pPr indent="-3683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200"/>
              <a:buChar char="■"/>
              <a:defRPr b="1" sz="2200">
                <a:solidFill>
                  <a:srgbClr val="76787A"/>
                </a:solidFill>
              </a:defRPr>
            </a:lvl9pPr>
          </a:lstStyle>
          <a:p/>
        </p:txBody>
      </p:sp>
      <p:sp>
        <p:nvSpPr>
          <p:cNvPr id="69" name="Google Shape;69;p67"/>
          <p:cNvSpPr txBox="1"/>
          <p:nvPr>
            <p:ph idx="13" type="body"/>
          </p:nvPr>
        </p:nvSpPr>
        <p:spPr>
          <a:xfrm>
            <a:off x="3424125" y="5854575"/>
            <a:ext cx="5100900" cy="17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●"/>
              <a:defRPr sz="2000">
                <a:solidFill>
                  <a:srgbClr val="76787A"/>
                </a:solidFill>
              </a:defRPr>
            </a:lvl1pPr>
            <a:lvl2pPr indent="-355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○"/>
              <a:defRPr>
                <a:solidFill>
                  <a:srgbClr val="76787A"/>
                </a:solidFill>
              </a:defRPr>
            </a:lvl2pPr>
            <a:lvl3pPr indent="-3556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■"/>
              <a:defRPr>
                <a:solidFill>
                  <a:srgbClr val="76787A"/>
                </a:solidFill>
              </a:defRPr>
            </a:lvl3pPr>
            <a:lvl4pPr indent="-3556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●"/>
              <a:defRPr>
                <a:solidFill>
                  <a:srgbClr val="76787A"/>
                </a:solidFill>
              </a:defRPr>
            </a:lvl4pPr>
            <a:lvl5pPr indent="-3556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○"/>
              <a:defRPr>
                <a:solidFill>
                  <a:srgbClr val="76787A"/>
                </a:solidFill>
              </a:defRPr>
            </a:lvl5pPr>
            <a:lvl6pPr indent="-355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■"/>
              <a:defRPr sz="2000">
                <a:solidFill>
                  <a:srgbClr val="76787A"/>
                </a:solidFill>
              </a:defRPr>
            </a:lvl6pPr>
            <a:lvl7pPr indent="-3556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●"/>
              <a:defRPr sz="2000">
                <a:solidFill>
                  <a:srgbClr val="76787A"/>
                </a:solidFill>
              </a:defRPr>
            </a:lvl7pPr>
            <a:lvl8pPr indent="-3556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○"/>
              <a:defRPr sz="2000">
                <a:solidFill>
                  <a:srgbClr val="76787A"/>
                </a:solidFill>
              </a:defRPr>
            </a:lvl8pPr>
            <a:lvl9pPr indent="-3556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■"/>
              <a:defRPr sz="2000">
                <a:solidFill>
                  <a:srgbClr val="76787A"/>
                </a:solidFill>
              </a:defRPr>
            </a:lvl9pPr>
          </a:lstStyle>
          <a:p/>
        </p:txBody>
      </p:sp>
      <p:sp>
        <p:nvSpPr>
          <p:cNvPr id="70" name="Google Shape;70;p67"/>
          <p:cNvSpPr txBox="1"/>
          <p:nvPr>
            <p:ph idx="14" type="body"/>
          </p:nvPr>
        </p:nvSpPr>
        <p:spPr>
          <a:xfrm>
            <a:off x="9871050" y="2794900"/>
            <a:ext cx="5100900" cy="17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●"/>
              <a:defRPr sz="2000">
                <a:solidFill>
                  <a:srgbClr val="76787A"/>
                </a:solidFill>
              </a:defRPr>
            </a:lvl1pPr>
            <a:lvl2pPr indent="-355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○"/>
              <a:defRPr>
                <a:solidFill>
                  <a:srgbClr val="76787A"/>
                </a:solidFill>
              </a:defRPr>
            </a:lvl2pPr>
            <a:lvl3pPr indent="-3556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■"/>
              <a:defRPr>
                <a:solidFill>
                  <a:srgbClr val="76787A"/>
                </a:solidFill>
              </a:defRPr>
            </a:lvl3pPr>
            <a:lvl4pPr indent="-3556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●"/>
              <a:defRPr>
                <a:solidFill>
                  <a:srgbClr val="76787A"/>
                </a:solidFill>
              </a:defRPr>
            </a:lvl4pPr>
            <a:lvl5pPr indent="-3556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○"/>
              <a:defRPr>
                <a:solidFill>
                  <a:srgbClr val="76787A"/>
                </a:solidFill>
              </a:defRPr>
            </a:lvl5pPr>
            <a:lvl6pPr indent="-355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■"/>
              <a:defRPr sz="2000">
                <a:solidFill>
                  <a:srgbClr val="76787A"/>
                </a:solidFill>
              </a:defRPr>
            </a:lvl6pPr>
            <a:lvl7pPr indent="-3556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●"/>
              <a:defRPr sz="2000">
                <a:solidFill>
                  <a:srgbClr val="76787A"/>
                </a:solidFill>
              </a:defRPr>
            </a:lvl7pPr>
            <a:lvl8pPr indent="-3556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○"/>
              <a:defRPr sz="2000">
                <a:solidFill>
                  <a:srgbClr val="76787A"/>
                </a:solidFill>
              </a:defRPr>
            </a:lvl8pPr>
            <a:lvl9pPr indent="-3556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■"/>
              <a:defRPr sz="2000">
                <a:solidFill>
                  <a:srgbClr val="76787A"/>
                </a:solidFill>
              </a:defRPr>
            </a:lvl9pPr>
          </a:lstStyle>
          <a:p/>
        </p:txBody>
      </p:sp>
      <p:sp>
        <p:nvSpPr>
          <p:cNvPr id="71" name="Google Shape;71;p67"/>
          <p:cNvSpPr txBox="1"/>
          <p:nvPr>
            <p:ph idx="15" type="body"/>
          </p:nvPr>
        </p:nvSpPr>
        <p:spPr>
          <a:xfrm>
            <a:off x="9871050" y="5854575"/>
            <a:ext cx="5100900" cy="17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●"/>
              <a:defRPr sz="2000">
                <a:solidFill>
                  <a:srgbClr val="76787A"/>
                </a:solidFill>
              </a:defRPr>
            </a:lvl1pPr>
            <a:lvl2pPr indent="-355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○"/>
              <a:defRPr>
                <a:solidFill>
                  <a:srgbClr val="76787A"/>
                </a:solidFill>
              </a:defRPr>
            </a:lvl2pPr>
            <a:lvl3pPr indent="-3556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■"/>
              <a:defRPr>
                <a:solidFill>
                  <a:srgbClr val="76787A"/>
                </a:solidFill>
              </a:defRPr>
            </a:lvl3pPr>
            <a:lvl4pPr indent="-3556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●"/>
              <a:defRPr>
                <a:solidFill>
                  <a:srgbClr val="76787A"/>
                </a:solidFill>
              </a:defRPr>
            </a:lvl4pPr>
            <a:lvl5pPr indent="-3556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○"/>
              <a:defRPr>
                <a:solidFill>
                  <a:srgbClr val="76787A"/>
                </a:solidFill>
              </a:defRPr>
            </a:lvl5pPr>
            <a:lvl6pPr indent="-355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■"/>
              <a:defRPr sz="2000">
                <a:solidFill>
                  <a:srgbClr val="76787A"/>
                </a:solidFill>
              </a:defRPr>
            </a:lvl6pPr>
            <a:lvl7pPr indent="-3556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●"/>
              <a:defRPr sz="2000">
                <a:solidFill>
                  <a:srgbClr val="76787A"/>
                </a:solidFill>
              </a:defRPr>
            </a:lvl7pPr>
            <a:lvl8pPr indent="-3556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○"/>
              <a:defRPr sz="2000">
                <a:solidFill>
                  <a:srgbClr val="76787A"/>
                </a:solidFill>
              </a:defRPr>
            </a:lvl8pPr>
            <a:lvl9pPr indent="-3556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87A"/>
              </a:buClr>
              <a:buSzPts val="2000"/>
              <a:buChar char="■"/>
              <a:defRPr sz="2000">
                <a:solidFill>
                  <a:srgbClr val="76787A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8"/>
          <p:cNvSpPr txBox="1"/>
          <p:nvPr>
            <p:ph type="title"/>
          </p:nvPr>
        </p:nvSpPr>
        <p:spPr>
          <a:xfrm>
            <a:off x="623400" y="564875"/>
            <a:ext cx="17041200" cy="14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Lexend"/>
              <a:buNone/>
              <a:defRPr b="1" i="0" sz="5600" u="none" cap="none" strike="noStrik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Lexend"/>
              <a:buNone/>
              <a:defRPr b="0" i="0" sz="56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Lexend"/>
              <a:buNone/>
              <a:defRPr b="0" i="0" sz="56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Lexend"/>
              <a:buNone/>
              <a:defRPr b="0" i="0" sz="56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Lexend"/>
              <a:buNone/>
              <a:defRPr b="0" i="0" sz="56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Lexend"/>
              <a:buNone/>
              <a:defRPr b="0" i="0" sz="56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Lexend"/>
              <a:buNone/>
              <a:defRPr b="0" i="0" sz="56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Lexend"/>
              <a:buNone/>
              <a:defRPr b="0" i="0" sz="56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Lexend"/>
              <a:buNone/>
              <a:defRPr b="0" i="0" sz="56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7" name="Google Shape;7;p58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Char char="●"/>
              <a:defRPr b="0" i="0" sz="2800" u="none" cap="none" strike="noStrik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exend"/>
              <a:buChar char="○"/>
              <a:defRPr b="0" i="0" sz="2000" u="none" cap="none" strike="noStrik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exend"/>
              <a:buChar char="■"/>
              <a:defRPr b="0" i="0" sz="2000" u="none" cap="none" strike="noStrik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exend"/>
              <a:buChar char="●"/>
              <a:defRPr b="0" i="0" sz="2000" u="none" cap="none" strike="noStrik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exend"/>
              <a:buChar char="○"/>
              <a:defRPr b="0" i="0" sz="2000" u="none" cap="none" strike="noStrik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exend"/>
              <a:buChar char="■"/>
              <a:defRPr b="0" i="0" sz="1800" u="none" cap="none" strike="noStrik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exend"/>
              <a:buChar char="●"/>
              <a:defRPr b="0" i="0" sz="1800" u="none" cap="none" strike="noStrik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indent="-3302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exend"/>
              <a:buChar char="○"/>
              <a:defRPr b="0" i="0" sz="1600" u="none" cap="none" strike="noStrik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indent="-3302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exend"/>
              <a:buChar char="■"/>
              <a:defRPr b="0" i="0" sz="1600" u="none" cap="none" strike="noStrik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617">
          <p15:clr>
            <a:srgbClr val="EA4335"/>
          </p15:clr>
        </p15:guide>
        <p15:guide id="2" pos="464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4.png"/><Relationship Id="rId4" Type="http://schemas.openxmlformats.org/officeDocument/2006/relationships/image" Target="../media/image3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3.png"/><Relationship Id="rId4" Type="http://schemas.openxmlformats.org/officeDocument/2006/relationships/image" Target="../media/image55.gif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jpg"/><Relationship Id="rId4" Type="http://schemas.openxmlformats.org/officeDocument/2006/relationships/hyperlink" Target="#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9.png"/><Relationship Id="rId4" Type="http://schemas.openxmlformats.org/officeDocument/2006/relationships/image" Target="../media/image44.png"/><Relationship Id="rId5" Type="http://schemas.openxmlformats.org/officeDocument/2006/relationships/image" Target="../media/image2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7.png"/><Relationship Id="rId4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Relationship Id="rId4" Type="http://schemas.openxmlformats.org/officeDocument/2006/relationships/image" Target="../media/image43.png"/><Relationship Id="rId5" Type="http://schemas.openxmlformats.org/officeDocument/2006/relationships/image" Target="../media/image4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Relationship Id="rId4" Type="http://schemas.openxmlformats.org/officeDocument/2006/relationships/image" Target="../media/image43.png"/><Relationship Id="rId5" Type="http://schemas.openxmlformats.org/officeDocument/2006/relationships/image" Target="../media/image4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3.png"/><Relationship Id="rId4" Type="http://schemas.openxmlformats.org/officeDocument/2006/relationships/image" Target="../media/image4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0.png"/><Relationship Id="rId4" Type="http://schemas.openxmlformats.org/officeDocument/2006/relationships/image" Target="../media/image58.png"/><Relationship Id="rId5" Type="http://schemas.openxmlformats.org/officeDocument/2006/relationships/image" Target="../media/image6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2.png"/><Relationship Id="rId4" Type="http://schemas.openxmlformats.org/officeDocument/2006/relationships/image" Target="../media/image57.png"/><Relationship Id="rId5" Type="http://schemas.openxmlformats.org/officeDocument/2006/relationships/image" Target="../media/image50.png"/><Relationship Id="rId6" Type="http://schemas.openxmlformats.org/officeDocument/2006/relationships/image" Target="../media/image5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3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3.png"/><Relationship Id="rId4" Type="http://schemas.openxmlformats.org/officeDocument/2006/relationships/image" Target="../media/image47.png"/><Relationship Id="rId9" Type="http://schemas.openxmlformats.org/officeDocument/2006/relationships/image" Target="../media/image24.png"/><Relationship Id="rId5" Type="http://schemas.openxmlformats.org/officeDocument/2006/relationships/image" Target="../media/image34.png"/><Relationship Id="rId6" Type="http://schemas.openxmlformats.org/officeDocument/2006/relationships/image" Target="../media/image52.png"/><Relationship Id="rId7" Type="http://schemas.openxmlformats.org/officeDocument/2006/relationships/image" Target="../media/image36.png"/><Relationship Id="rId8" Type="http://schemas.openxmlformats.org/officeDocument/2006/relationships/image" Target="../media/image40.png"/><Relationship Id="rId11" Type="http://schemas.openxmlformats.org/officeDocument/2006/relationships/image" Target="../media/image26.png"/><Relationship Id="rId10" Type="http://schemas.openxmlformats.org/officeDocument/2006/relationships/image" Target="../media/image29.png"/><Relationship Id="rId13" Type="http://schemas.openxmlformats.org/officeDocument/2006/relationships/image" Target="../media/image27.png"/><Relationship Id="rId12" Type="http://schemas.openxmlformats.org/officeDocument/2006/relationships/image" Target="../media/image31.png"/><Relationship Id="rId15" Type="http://schemas.openxmlformats.org/officeDocument/2006/relationships/image" Target="../media/image33.png"/><Relationship Id="rId14" Type="http://schemas.openxmlformats.org/officeDocument/2006/relationships/image" Target="../media/image4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"/>
          <p:cNvSpPr txBox="1"/>
          <p:nvPr>
            <p:ph type="ctrTitle"/>
          </p:nvPr>
        </p:nvSpPr>
        <p:spPr>
          <a:xfrm>
            <a:off x="7377000" y="2552700"/>
            <a:ext cx="9567900" cy="2407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n"/>
              <a:t>Large-scale Geospatial computations?</a:t>
            </a:r>
            <a:endParaRPr/>
          </a:p>
        </p:txBody>
      </p:sp>
      <p:sp>
        <p:nvSpPr>
          <p:cNvPr id="193" name="Google Shape;193;p1"/>
          <p:cNvSpPr txBox="1"/>
          <p:nvPr>
            <p:ph idx="1" type="subTitle"/>
          </p:nvPr>
        </p:nvSpPr>
        <p:spPr>
          <a:xfrm>
            <a:off x="7377000" y="5189275"/>
            <a:ext cx="102876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i="1" lang="en" sz="3200"/>
              <a:t>Recycle your PostGIS spatial SQL queries with Apache Sedona</a:t>
            </a:r>
            <a:endParaRPr i="1" sz="3200"/>
          </a:p>
        </p:txBody>
      </p:sp>
      <p:sp>
        <p:nvSpPr>
          <p:cNvPr id="194" name="Google Shape;194;p1"/>
          <p:cNvSpPr/>
          <p:nvPr/>
        </p:nvSpPr>
        <p:spPr>
          <a:xfrm>
            <a:off x="7354950" y="6912175"/>
            <a:ext cx="1736700" cy="1152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"/>
          <p:cNvSpPr/>
          <p:nvPr/>
        </p:nvSpPr>
        <p:spPr>
          <a:xfrm>
            <a:off x="7340725" y="1173525"/>
            <a:ext cx="5243400" cy="923700"/>
          </a:xfrm>
          <a:prstGeom prst="rect">
            <a:avLst/>
          </a:prstGeom>
          <a:solidFill>
            <a:srgbClr val="0124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96" name="Google Shape;19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2125" y="988075"/>
            <a:ext cx="6222961" cy="9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"/>
          <p:cNvSpPr txBox="1"/>
          <p:nvPr/>
        </p:nvSpPr>
        <p:spPr>
          <a:xfrm>
            <a:off x="10214975" y="8851900"/>
            <a:ext cx="7575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Benjamin Deswysen</a:t>
            </a:r>
            <a:endParaRPr sz="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0213470929_0_34"/>
          <p:cNvSpPr txBox="1"/>
          <p:nvPr>
            <p:ph type="title"/>
          </p:nvPr>
        </p:nvSpPr>
        <p:spPr>
          <a:xfrm>
            <a:off x="1392875" y="2582625"/>
            <a:ext cx="16352100" cy="47880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rmAutofit/>
          </a:bodyPr>
          <a:lstStyle/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Char char="+"/>
            </a:pPr>
            <a:r>
              <a:rPr b="0" lang="en" sz="4000">
                <a:solidFill>
                  <a:schemeClr val="accent5"/>
                </a:solidFill>
              </a:rPr>
              <a:t>Standard SQL </a:t>
            </a:r>
            <a:endParaRPr b="0" sz="4000">
              <a:solidFill>
                <a:schemeClr val="accent5"/>
              </a:solidFill>
            </a:endParaRPr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Char char="+"/>
            </a:pPr>
            <a:r>
              <a:rPr b="0" lang="en" sz="4000">
                <a:solidFill>
                  <a:schemeClr val="accent5"/>
                </a:solidFill>
              </a:rPr>
              <a:t>Efficient indexing</a:t>
            </a:r>
            <a:endParaRPr b="0" sz="4000">
              <a:solidFill>
                <a:schemeClr val="accent5"/>
              </a:solidFill>
            </a:endParaRPr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Char char="+"/>
            </a:pPr>
            <a:r>
              <a:rPr b="0" lang="en" sz="4000">
                <a:solidFill>
                  <a:schemeClr val="accent5"/>
                </a:solidFill>
              </a:rPr>
              <a:t>Support complex geometries + coord. Systems</a:t>
            </a:r>
            <a:endParaRPr b="0" sz="4000">
              <a:solidFill>
                <a:schemeClr val="accent5"/>
              </a:solidFill>
            </a:endParaRPr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Char char="+"/>
            </a:pPr>
            <a:r>
              <a:rPr b="0" lang="en" sz="4000">
                <a:solidFill>
                  <a:schemeClr val="accent5"/>
                </a:solidFill>
              </a:rPr>
              <a:t>Support </a:t>
            </a:r>
            <a:r>
              <a:rPr b="0" lang="en" sz="4000">
                <a:solidFill>
                  <a:schemeClr val="accent5"/>
                </a:solidFill>
              </a:rPr>
              <a:t>geoprocessing</a:t>
            </a:r>
            <a:r>
              <a:rPr b="0" lang="en" sz="4000">
                <a:solidFill>
                  <a:schemeClr val="accent5"/>
                </a:solidFill>
              </a:rPr>
              <a:t> and geospatial operations</a:t>
            </a:r>
            <a:endParaRPr b="0" sz="4000">
              <a:solidFill>
                <a:schemeClr val="accent5"/>
              </a:solidFill>
            </a:endParaRPr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Char char="+"/>
            </a:pPr>
            <a:r>
              <a:rPr b="0" lang="en" sz="4000">
                <a:solidFill>
                  <a:schemeClr val="accent5"/>
                </a:solidFill>
              </a:rPr>
              <a:t>Combining storage and analytics </a:t>
            </a:r>
            <a:endParaRPr b="0" sz="4000">
              <a:solidFill>
                <a:schemeClr val="accent5"/>
              </a:solidFill>
            </a:endParaRPr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Char char="+"/>
            </a:pPr>
            <a:r>
              <a:rPr b="0" lang="en" sz="4000">
                <a:solidFill>
                  <a:schemeClr val="accent5"/>
                </a:solidFill>
              </a:rPr>
              <a:t>Custom functions in pl/pgsql</a:t>
            </a:r>
            <a:endParaRPr b="0" sz="4000">
              <a:solidFill>
                <a:schemeClr val="accent5"/>
              </a:solidFill>
            </a:endParaRPr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Char char="+"/>
            </a:pPr>
            <a:r>
              <a:rPr b="0" lang="en" sz="4000">
                <a:solidFill>
                  <a:schemeClr val="accent5"/>
                </a:solidFill>
              </a:rPr>
              <a:t>Handling large datasets + scalability</a:t>
            </a:r>
            <a:endParaRPr b="0" sz="4000">
              <a:solidFill>
                <a:schemeClr val="accent5"/>
              </a:solidFill>
            </a:endParaRPr>
          </a:p>
        </p:txBody>
      </p:sp>
      <p:sp>
        <p:nvSpPr>
          <p:cNvPr id="316" name="Google Shape;316;g30213470929_0_34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7" name="Google Shape;317;g30213470929_0_34"/>
          <p:cNvSpPr txBox="1"/>
          <p:nvPr>
            <p:ph type="title"/>
          </p:nvPr>
        </p:nvSpPr>
        <p:spPr>
          <a:xfrm>
            <a:off x="1392875" y="1001325"/>
            <a:ext cx="15720600" cy="21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00"/>
              <a:buNone/>
            </a:pPr>
            <a:r>
              <a:rPr lang="en" sz="7500">
                <a:solidFill>
                  <a:schemeClr val="lt2"/>
                </a:solidFill>
              </a:rPr>
              <a:t>Spatial SQL in Postgis</a:t>
            </a:r>
            <a:endParaRPr sz="7500">
              <a:solidFill>
                <a:schemeClr val="lt2"/>
              </a:solidFill>
            </a:endParaRPr>
          </a:p>
        </p:txBody>
      </p:sp>
      <p:sp>
        <p:nvSpPr>
          <p:cNvPr id="318" name="Google Shape;318;g30213470929_0_34"/>
          <p:cNvSpPr txBox="1"/>
          <p:nvPr/>
        </p:nvSpPr>
        <p:spPr>
          <a:xfrm>
            <a:off x="1331225" y="7772100"/>
            <a:ext cx="15843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Lexend"/>
              <a:buChar char="-"/>
            </a:pPr>
            <a:r>
              <a:rPr lang="en" sz="4000">
                <a:solidFill>
                  <a:schemeClr val="accent2"/>
                </a:solidFill>
                <a:latin typeface="Lexend"/>
                <a:ea typeface="Lexend"/>
                <a:cs typeface="Lexend"/>
                <a:sym typeface="Lexend"/>
              </a:rPr>
              <a:t>Handling very large datasets + scalability</a:t>
            </a:r>
            <a:endParaRPr sz="4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0213470929_0_297"/>
          <p:cNvSpPr txBox="1"/>
          <p:nvPr>
            <p:ph type="title"/>
          </p:nvPr>
        </p:nvSpPr>
        <p:spPr>
          <a:xfrm>
            <a:off x="1392875" y="2582625"/>
            <a:ext cx="16352100" cy="47880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rmAutofit/>
          </a:bodyPr>
          <a:lstStyle/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SzPts val="4000"/>
              <a:buChar char="❏"/>
            </a:pPr>
            <a:r>
              <a:rPr b="0" lang="en" sz="4000"/>
              <a:t>Handling parallel processing</a:t>
            </a:r>
            <a:endParaRPr b="0" sz="4000"/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SzPts val="4000"/>
              <a:buChar char="❏"/>
            </a:pPr>
            <a:r>
              <a:rPr b="0" lang="en" sz="4000"/>
              <a:t>Efficient transaction management to take advantage of indexes</a:t>
            </a:r>
            <a:endParaRPr b="0" sz="4000"/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SzPts val="4000"/>
              <a:buChar char="❏"/>
            </a:pPr>
            <a:r>
              <a:rPr b="0" lang="en" sz="4000"/>
              <a:t>Limit impact on other users</a:t>
            </a:r>
            <a:endParaRPr b="0" sz="4000"/>
          </a:p>
        </p:txBody>
      </p:sp>
      <p:sp>
        <p:nvSpPr>
          <p:cNvPr id="324" name="Google Shape;324;g30213470929_0_297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5" name="Google Shape;325;g30213470929_0_297"/>
          <p:cNvSpPr txBox="1"/>
          <p:nvPr>
            <p:ph type="title"/>
          </p:nvPr>
        </p:nvSpPr>
        <p:spPr>
          <a:xfrm>
            <a:off x="1392875" y="1001325"/>
            <a:ext cx="15720600" cy="21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00"/>
              <a:buNone/>
            </a:pPr>
            <a:r>
              <a:rPr lang="en" sz="7500">
                <a:solidFill>
                  <a:schemeClr val="lt2"/>
                </a:solidFill>
              </a:rPr>
              <a:t>Scalability</a:t>
            </a:r>
            <a:r>
              <a:rPr lang="en" sz="7500">
                <a:solidFill>
                  <a:schemeClr val="lt2"/>
                </a:solidFill>
              </a:rPr>
              <a:t> in Postgis</a:t>
            </a:r>
            <a:endParaRPr sz="7500">
              <a:solidFill>
                <a:schemeClr val="lt2"/>
              </a:solidFill>
            </a:endParaRPr>
          </a:p>
        </p:txBody>
      </p:sp>
      <p:sp>
        <p:nvSpPr>
          <p:cNvPr id="326" name="Google Shape;326;g30213470929_0_297"/>
          <p:cNvSpPr txBox="1"/>
          <p:nvPr/>
        </p:nvSpPr>
        <p:spPr>
          <a:xfrm>
            <a:off x="1247800" y="7276400"/>
            <a:ext cx="159456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→ By default, Postgresql is ideal for OLTP but is not a distributed data processing engine designed for large-scale data analytics</a:t>
            </a:r>
            <a:endParaRPr b="1" sz="4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032b62e46e_0_7"/>
          <p:cNvSpPr txBox="1"/>
          <p:nvPr>
            <p:ph type="title"/>
          </p:nvPr>
        </p:nvSpPr>
        <p:spPr>
          <a:xfrm>
            <a:off x="2566500" y="1683250"/>
            <a:ext cx="13155000" cy="21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00"/>
              <a:buNone/>
            </a:pPr>
            <a:r>
              <a:rPr lang="en" sz="15000"/>
              <a:t>03</a:t>
            </a:r>
            <a:endParaRPr sz="15000"/>
          </a:p>
        </p:txBody>
      </p:sp>
      <p:sp>
        <p:nvSpPr>
          <p:cNvPr id="332" name="Google Shape;332;g3032b62e46e_0_7"/>
          <p:cNvSpPr txBox="1"/>
          <p:nvPr>
            <p:ph idx="2" type="title"/>
          </p:nvPr>
        </p:nvSpPr>
        <p:spPr>
          <a:xfrm>
            <a:off x="2566503" y="4301400"/>
            <a:ext cx="131550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</a:pPr>
            <a:r>
              <a:rPr lang="en"/>
              <a:t>Apache Sedona</a:t>
            </a:r>
            <a:endParaRPr/>
          </a:p>
        </p:txBody>
      </p:sp>
      <p:sp>
        <p:nvSpPr>
          <p:cNvPr id="333" name="Google Shape;333;g3032b62e46e_0_7"/>
          <p:cNvSpPr txBox="1"/>
          <p:nvPr>
            <p:ph idx="1" type="subTitle"/>
          </p:nvPr>
        </p:nvSpPr>
        <p:spPr>
          <a:xfrm>
            <a:off x="2566499" y="5381925"/>
            <a:ext cx="1315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SzPts val="4800"/>
              <a:buNone/>
            </a:pPr>
            <a:r>
              <a:rPr lang="en"/>
              <a:t>Spatial SQL</a:t>
            </a:r>
            <a:endParaRPr/>
          </a:p>
        </p:txBody>
      </p:sp>
      <p:sp>
        <p:nvSpPr>
          <p:cNvPr id="334" name="Google Shape;334;g3032b62e46e_0_7"/>
          <p:cNvSpPr/>
          <p:nvPr/>
        </p:nvSpPr>
        <p:spPr>
          <a:xfrm>
            <a:off x="0" y="10074350"/>
            <a:ext cx="18288000" cy="21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3032b62e46e_0_7"/>
          <p:cNvSpPr/>
          <p:nvPr/>
        </p:nvSpPr>
        <p:spPr>
          <a:xfrm>
            <a:off x="7962750" y="7264200"/>
            <a:ext cx="2362500" cy="1428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Google Shape;336;g3032b62e46e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87924" y="7872256"/>
            <a:ext cx="4404849" cy="1798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032b62e46e_0_30"/>
          <p:cNvSpPr txBox="1"/>
          <p:nvPr>
            <p:ph type="title"/>
          </p:nvPr>
        </p:nvSpPr>
        <p:spPr>
          <a:xfrm>
            <a:off x="1392875" y="2582625"/>
            <a:ext cx="16352100" cy="47880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= cluster computing system for processing large-scale spatial data.</a:t>
            </a:r>
            <a:r>
              <a:rPr b="0" lang="en" sz="4000"/>
              <a:t> </a:t>
            </a:r>
            <a:endParaRPr b="0"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000"/>
              <a:t>→ Sedona </a:t>
            </a:r>
            <a:r>
              <a:rPr lang="en" sz="4000"/>
              <a:t>extends existing cluster computing systems</a:t>
            </a:r>
            <a:r>
              <a:rPr b="0" lang="en" sz="4000"/>
              <a:t> with a set of </a:t>
            </a:r>
            <a:r>
              <a:rPr lang="en" sz="4000"/>
              <a:t>Spatial SQL</a:t>
            </a:r>
            <a:r>
              <a:rPr b="0" lang="en" sz="4000"/>
              <a:t> tools</a:t>
            </a:r>
            <a:endParaRPr b="0"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000"/>
              <a:t>+ efficiently load, process, and analyze large-scale spatial </a:t>
            </a:r>
            <a:r>
              <a:rPr lang="en" sz="4000"/>
              <a:t>data across machines</a:t>
            </a:r>
            <a:endParaRPr sz="4000"/>
          </a:p>
        </p:txBody>
      </p:sp>
      <p:sp>
        <p:nvSpPr>
          <p:cNvPr id="342" name="Google Shape;342;g3032b62e46e_0_30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3" name="Google Shape;343;g3032b62e46e_0_30"/>
          <p:cNvSpPr txBox="1"/>
          <p:nvPr>
            <p:ph type="title"/>
          </p:nvPr>
        </p:nvSpPr>
        <p:spPr>
          <a:xfrm>
            <a:off x="1392875" y="1001325"/>
            <a:ext cx="15720600" cy="21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00"/>
              <a:buNone/>
            </a:pPr>
            <a:r>
              <a:rPr lang="en" sz="7500">
                <a:solidFill>
                  <a:schemeClr val="lt2"/>
                </a:solidFill>
              </a:rPr>
              <a:t>What is Apache Sedona?</a:t>
            </a:r>
            <a:endParaRPr sz="7500">
              <a:solidFill>
                <a:schemeClr val="lt2"/>
              </a:solidFill>
            </a:endParaRPr>
          </a:p>
        </p:txBody>
      </p:sp>
      <p:sp>
        <p:nvSpPr>
          <p:cNvPr id="344" name="Google Shape;344;g3032b62e46e_0_30"/>
          <p:cNvSpPr txBox="1"/>
          <p:nvPr/>
        </p:nvSpPr>
        <p:spPr>
          <a:xfrm>
            <a:off x="1392875" y="7967375"/>
            <a:ext cx="16285200" cy="13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000">
                <a:solidFill>
                  <a:schemeClr val="accent1"/>
                </a:solidFill>
                <a:latin typeface="Lexend"/>
                <a:ea typeface="Lexend"/>
                <a:cs typeface="Lexend"/>
                <a:sym typeface="Lexend"/>
              </a:rPr>
              <a:t>https://sedona.apache.org</a:t>
            </a:r>
            <a:endParaRPr b="1" i="1" sz="4000">
              <a:solidFill>
                <a:schemeClr val="accen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032b62e46e_0_38"/>
          <p:cNvSpPr txBox="1"/>
          <p:nvPr>
            <p:ph type="title"/>
          </p:nvPr>
        </p:nvSpPr>
        <p:spPr>
          <a:xfrm>
            <a:off x="1392875" y="2582625"/>
            <a:ext cx="16352100" cy="47880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000"/>
              <a:t>Sedona offers Scala, Java, Spatial SQL, Python, and R </a:t>
            </a:r>
            <a:r>
              <a:rPr lang="en" sz="4000"/>
              <a:t>APIs</a:t>
            </a:r>
            <a:r>
              <a:rPr b="0" lang="en" sz="4000"/>
              <a:t> and integrates them into underlying system kernels with care. You can simply create spatial analytics and data mining applications and run them in any </a:t>
            </a:r>
            <a:r>
              <a:rPr lang="en" sz="4000"/>
              <a:t>cloud environments</a:t>
            </a:r>
            <a:r>
              <a:rPr b="0" lang="en" sz="4000"/>
              <a:t>.</a:t>
            </a:r>
            <a:endParaRPr b="0" sz="4000"/>
          </a:p>
        </p:txBody>
      </p:sp>
      <p:sp>
        <p:nvSpPr>
          <p:cNvPr id="350" name="Google Shape;350;g3032b62e46e_0_38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1" name="Google Shape;351;g3032b62e46e_0_38"/>
          <p:cNvSpPr txBox="1"/>
          <p:nvPr>
            <p:ph type="title"/>
          </p:nvPr>
        </p:nvSpPr>
        <p:spPr>
          <a:xfrm>
            <a:off x="1392875" y="1001325"/>
            <a:ext cx="15720600" cy="21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00"/>
              <a:buNone/>
            </a:pPr>
            <a:r>
              <a:rPr lang="en" sz="7500">
                <a:solidFill>
                  <a:schemeClr val="lt2"/>
                </a:solidFill>
              </a:rPr>
              <a:t>How to use </a:t>
            </a:r>
            <a:r>
              <a:rPr lang="en" sz="7500">
                <a:solidFill>
                  <a:schemeClr val="lt2"/>
                </a:solidFill>
              </a:rPr>
              <a:t>Apache Sedona?</a:t>
            </a:r>
            <a:endParaRPr sz="7500">
              <a:solidFill>
                <a:schemeClr val="lt2"/>
              </a:solidFill>
            </a:endParaRPr>
          </a:p>
        </p:txBody>
      </p:sp>
      <p:sp>
        <p:nvSpPr>
          <p:cNvPr id="352" name="Google Shape;352;g3032b62e46e_0_38"/>
          <p:cNvSpPr txBox="1"/>
          <p:nvPr/>
        </p:nvSpPr>
        <p:spPr>
          <a:xfrm>
            <a:off x="1392875" y="7967375"/>
            <a:ext cx="16285200" cy="13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000">
                <a:solidFill>
                  <a:schemeClr val="accent1"/>
                </a:solidFill>
                <a:latin typeface="Lexend"/>
                <a:ea typeface="Lexend"/>
                <a:cs typeface="Lexend"/>
                <a:sym typeface="Lexend"/>
              </a:rPr>
              <a:t>https://sedona.apache.org</a:t>
            </a:r>
            <a:endParaRPr b="1" i="1" sz="4000">
              <a:solidFill>
                <a:schemeClr val="accen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032b62e46e_0_23"/>
          <p:cNvSpPr txBox="1"/>
          <p:nvPr>
            <p:ph type="title"/>
          </p:nvPr>
        </p:nvSpPr>
        <p:spPr>
          <a:xfrm>
            <a:off x="1392875" y="2582625"/>
            <a:ext cx="16352100" cy="47880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rmAutofit/>
          </a:bodyPr>
          <a:lstStyle/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Char char="+"/>
            </a:pPr>
            <a:r>
              <a:rPr b="0" lang="en" sz="4000">
                <a:solidFill>
                  <a:schemeClr val="accent5"/>
                </a:solidFill>
              </a:rPr>
              <a:t>Standard SQL</a:t>
            </a:r>
            <a:endParaRPr b="0" sz="4000">
              <a:solidFill>
                <a:schemeClr val="accent5"/>
              </a:solidFill>
            </a:endParaRPr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Char char="+"/>
            </a:pPr>
            <a:r>
              <a:rPr b="0" lang="en" sz="4000">
                <a:solidFill>
                  <a:schemeClr val="accent5"/>
                </a:solidFill>
              </a:rPr>
              <a:t>Efficient (automatic!) indexing</a:t>
            </a:r>
            <a:endParaRPr b="0" sz="4000">
              <a:solidFill>
                <a:schemeClr val="accent5"/>
              </a:solidFill>
            </a:endParaRPr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Char char="+"/>
            </a:pPr>
            <a:r>
              <a:rPr b="0" lang="en" sz="4000">
                <a:solidFill>
                  <a:schemeClr val="accent5"/>
                </a:solidFill>
              </a:rPr>
              <a:t>Support complex geometries + coord. Systems</a:t>
            </a:r>
            <a:endParaRPr b="0" sz="4000">
              <a:solidFill>
                <a:schemeClr val="accent5"/>
              </a:solidFill>
            </a:endParaRPr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Char char="+"/>
            </a:pPr>
            <a:r>
              <a:rPr b="0" lang="en" sz="4000">
                <a:solidFill>
                  <a:schemeClr val="accent5"/>
                </a:solidFill>
              </a:rPr>
              <a:t>Support geoprocessing and geospatial operations</a:t>
            </a:r>
            <a:endParaRPr b="0" sz="4000">
              <a:solidFill>
                <a:schemeClr val="accent5"/>
              </a:solidFill>
            </a:endParaRPr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Char char="+"/>
            </a:pPr>
            <a:r>
              <a:rPr b="0" lang="en" sz="4000">
                <a:solidFill>
                  <a:schemeClr val="accent5"/>
                </a:solidFill>
              </a:rPr>
              <a:t>Custom functions in python/java/scala</a:t>
            </a:r>
            <a:endParaRPr b="0" sz="4000">
              <a:solidFill>
                <a:schemeClr val="accent5"/>
              </a:solidFill>
            </a:endParaRPr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Char char="+"/>
            </a:pPr>
            <a:r>
              <a:rPr b="0" lang="en" sz="4000">
                <a:solidFill>
                  <a:schemeClr val="accent5"/>
                </a:solidFill>
              </a:rPr>
              <a:t>Handling large datasets and heavy processings : easy horizontal scalability (cluster computing architecture)</a:t>
            </a:r>
            <a:endParaRPr b="0" sz="4000">
              <a:solidFill>
                <a:schemeClr val="accent5"/>
              </a:solidFill>
            </a:endParaRPr>
          </a:p>
        </p:txBody>
      </p:sp>
      <p:sp>
        <p:nvSpPr>
          <p:cNvPr id="358" name="Google Shape;358;g3032b62e46e_0_23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9" name="Google Shape;359;g3032b62e46e_0_23"/>
          <p:cNvSpPr txBox="1"/>
          <p:nvPr>
            <p:ph type="title"/>
          </p:nvPr>
        </p:nvSpPr>
        <p:spPr>
          <a:xfrm>
            <a:off x="1392875" y="1001325"/>
            <a:ext cx="15720600" cy="21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00"/>
              <a:buNone/>
            </a:pPr>
            <a:r>
              <a:rPr lang="en" sz="7500">
                <a:solidFill>
                  <a:schemeClr val="lt2"/>
                </a:solidFill>
              </a:rPr>
              <a:t>Spatial SQL in Apache Sedona</a:t>
            </a:r>
            <a:endParaRPr sz="7500">
              <a:solidFill>
                <a:schemeClr val="lt2"/>
              </a:solidFill>
            </a:endParaRPr>
          </a:p>
        </p:txBody>
      </p:sp>
      <p:sp>
        <p:nvSpPr>
          <p:cNvPr id="360" name="Google Shape;360;g3032b62e46e_0_23"/>
          <p:cNvSpPr txBox="1"/>
          <p:nvPr/>
        </p:nvSpPr>
        <p:spPr>
          <a:xfrm>
            <a:off x="1331225" y="7772100"/>
            <a:ext cx="15843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Lexend"/>
              <a:buChar char="-"/>
            </a:pPr>
            <a:r>
              <a:rPr lang="en" sz="4000">
                <a:solidFill>
                  <a:schemeClr val="accent3"/>
                </a:solidFill>
                <a:latin typeface="Lexend"/>
                <a:ea typeface="Lexend"/>
                <a:cs typeface="Lexend"/>
                <a:sym typeface="Lexend"/>
              </a:rPr>
              <a:t>Cloud native solution: not c</a:t>
            </a:r>
            <a:r>
              <a:rPr lang="en" sz="4000">
                <a:solidFill>
                  <a:schemeClr val="accent3"/>
                </a:solidFill>
                <a:latin typeface="Lexend"/>
                <a:ea typeface="Lexend"/>
                <a:cs typeface="Lexend"/>
                <a:sym typeface="Lexend"/>
              </a:rPr>
              <a:t>ombining storage and analytics</a:t>
            </a:r>
            <a:r>
              <a:rPr lang="en" sz="4000">
                <a:solidFill>
                  <a:schemeClr val="accent2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sz="4000">
              <a:solidFill>
                <a:schemeClr val="accent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03e786cc0b_0_10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6" name="Google Shape;366;g303e786cc0b_0_10"/>
          <p:cNvSpPr txBox="1"/>
          <p:nvPr>
            <p:ph type="title"/>
          </p:nvPr>
        </p:nvSpPr>
        <p:spPr>
          <a:xfrm>
            <a:off x="1392875" y="1001325"/>
            <a:ext cx="15720600" cy="21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00"/>
              <a:buNone/>
            </a:pPr>
            <a:r>
              <a:rPr lang="en" sz="7500">
                <a:solidFill>
                  <a:schemeClr val="lt2"/>
                </a:solidFill>
              </a:rPr>
              <a:t>Example - read data</a:t>
            </a:r>
            <a:endParaRPr sz="7500">
              <a:solidFill>
                <a:schemeClr val="lt2"/>
              </a:solidFill>
            </a:endParaRPr>
          </a:p>
        </p:txBody>
      </p:sp>
      <p:pic>
        <p:nvPicPr>
          <p:cNvPr id="367" name="Google Shape;367;g303e786cc0b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7685" y="2664200"/>
            <a:ext cx="9892674" cy="3370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g303e786cc0b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7663" y="6304425"/>
            <a:ext cx="9892675" cy="340257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g303e786cc0b_0_10"/>
          <p:cNvSpPr txBox="1"/>
          <p:nvPr/>
        </p:nvSpPr>
        <p:spPr>
          <a:xfrm>
            <a:off x="705975" y="2664200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Dataset 1</a:t>
            </a:r>
            <a:endParaRPr/>
          </a:p>
        </p:txBody>
      </p:sp>
      <p:sp>
        <p:nvSpPr>
          <p:cNvPr id="370" name="Google Shape;370;g303e786cc0b_0_10"/>
          <p:cNvSpPr txBox="1"/>
          <p:nvPr/>
        </p:nvSpPr>
        <p:spPr>
          <a:xfrm>
            <a:off x="705975" y="6304425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Dataset 2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03e786cc0b_0_19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6" name="Google Shape;376;g303e786cc0b_0_19"/>
          <p:cNvSpPr txBox="1"/>
          <p:nvPr>
            <p:ph type="title"/>
          </p:nvPr>
        </p:nvSpPr>
        <p:spPr>
          <a:xfrm>
            <a:off x="1392875" y="1001325"/>
            <a:ext cx="15720600" cy="21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00"/>
              <a:buNone/>
            </a:pPr>
            <a:r>
              <a:rPr lang="en" sz="7500">
                <a:solidFill>
                  <a:schemeClr val="lt2"/>
                </a:solidFill>
              </a:rPr>
              <a:t>Example - SQL query</a:t>
            </a:r>
            <a:endParaRPr sz="7500">
              <a:solidFill>
                <a:schemeClr val="lt2"/>
              </a:solidFill>
            </a:endParaRPr>
          </a:p>
        </p:txBody>
      </p:sp>
      <p:sp>
        <p:nvSpPr>
          <p:cNvPr id="377" name="Google Shape;377;g303e786cc0b_0_19"/>
          <p:cNvSpPr txBox="1"/>
          <p:nvPr/>
        </p:nvSpPr>
        <p:spPr>
          <a:xfrm>
            <a:off x="778000" y="3269350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Spatial join</a:t>
            </a:r>
            <a:endParaRPr/>
          </a:p>
        </p:txBody>
      </p:sp>
      <p:pic>
        <p:nvPicPr>
          <p:cNvPr id="378" name="Google Shape;378;g303e786cc0b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4425" y="2376075"/>
            <a:ext cx="9659150" cy="727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g303e786cc0b_0_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25975" y="5355525"/>
            <a:ext cx="4009625" cy="4266241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g303e786cc0b_0_19"/>
          <p:cNvSpPr/>
          <p:nvPr/>
        </p:nvSpPr>
        <p:spPr>
          <a:xfrm>
            <a:off x="4351075" y="5835075"/>
            <a:ext cx="9509100" cy="605100"/>
          </a:xfrm>
          <a:prstGeom prst="rect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032b62e46e_0_53"/>
          <p:cNvSpPr txBox="1"/>
          <p:nvPr>
            <p:ph type="title"/>
          </p:nvPr>
        </p:nvSpPr>
        <p:spPr>
          <a:xfrm>
            <a:off x="2566500" y="1683250"/>
            <a:ext cx="13155000" cy="21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00"/>
              <a:buNone/>
            </a:pPr>
            <a:r>
              <a:rPr lang="en" sz="15000"/>
              <a:t>04</a:t>
            </a:r>
            <a:endParaRPr sz="15000"/>
          </a:p>
        </p:txBody>
      </p:sp>
      <p:sp>
        <p:nvSpPr>
          <p:cNvPr id="386" name="Google Shape;386;g3032b62e46e_0_53"/>
          <p:cNvSpPr txBox="1"/>
          <p:nvPr>
            <p:ph idx="2" type="title"/>
          </p:nvPr>
        </p:nvSpPr>
        <p:spPr>
          <a:xfrm>
            <a:off x="2566503" y="4301400"/>
            <a:ext cx="131550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</a:pPr>
            <a:r>
              <a:rPr lang="en"/>
              <a:t>Coexisting solutions</a:t>
            </a:r>
            <a:endParaRPr/>
          </a:p>
        </p:txBody>
      </p:sp>
      <p:sp>
        <p:nvSpPr>
          <p:cNvPr id="387" name="Google Shape;387;g3032b62e46e_0_53"/>
          <p:cNvSpPr txBox="1"/>
          <p:nvPr>
            <p:ph idx="1" type="subTitle"/>
          </p:nvPr>
        </p:nvSpPr>
        <p:spPr>
          <a:xfrm>
            <a:off x="2566499" y="5381925"/>
            <a:ext cx="131550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SzPts val="4800"/>
              <a:buNone/>
            </a:pPr>
            <a:r>
              <a:rPr lang="en"/>
              <a:t>Getting PostGIS and Apache Sedona to work together</a:t>
            </a:r>
            <a:endParaRPr/>
          </a:p>
        </p:txBody>
      </p:sp>
      <p:sp>
        <p:nvSpPr>
          <p:cNvPr id="388" name="Google Shape;388;g3032b62e46e_0_53"/>
          <p:cNvSpPr/>
          <p:nvPr/>
        </p:nvSpPr>
        <p:spPr>
          <a:xfrm>
            <a:off x="0" y="10074350"/>
            <a:ext cx="18288000" cy="21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g3032b62e46e_0_53"/>
          <p:cNvSpPr/>
          <p:nvPr/>
        </p:nvSpPr>
        <p:spPr>
          <a:xfrm>
            <a:off x="7962750" y="7264200"/>
            <a:ext cx="2362500" cy="1428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032b62e46e_0_72"/>
          <p:cNvSpPr txBox="1"/>
          <p:nvPr>
            <p:ph type="title"/>
          </p:nvPr>
        </p:nvSpPr>
        <p:spPr>
          <a:xfrm>
            <a:off x="1138200" y="3601900"/>
            <a:ext cx="7103100" cy="5719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rm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➔"/>
            </a:pPr>
            <a:r>
              <a:rPr b="0" lang="en" sz="3000"/>
              <a:t>Regular GIS infrastructure</a:t>
            </a:r>
            <a:endParaRPr b="0"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➔"/>
            </a:pPr>
            <a:r>
              <a:rPr b="0" lang="en" sz="3000"/>
              <a:t>Detailed transactions, operations requiring high precision and integrity</a:t>
            </a:r>
            <a:endParaRPr b="0"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➔"/>
            </a:pPr>
            <a:r>
              <a:rPr b="0" lang="en" sz="3000"/>
              <a:t>Persistence, long-term data storage</a:t>
            </a:r>
            <a:endParaRPr b="0" sz="3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000"/>
          </a:p>
        </p:txBody>
      </p:sp>
      <p:sp>
        <p:nvSpPr>
          <p:cNvPr id="395" name="Google Shape;395;g3032b62e46e_0_72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6" name="Google Shape;396;g3032b62e46e_0_72"/>
          <p:cNvSpPr txBox="1"/>
          <p:nvPr>
            <p:ph type="title"/>
          </p:nvPr>
        </p:nvSpPr>
        <p:spPr>
          <a:xfrm>
            <a:off x="1392875" y="1001325"/>
            <a:ext cx="4975200" cy="21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00"/>
              <a:buNone/>
            </a:pPr>
            <a:r>
              <a:rPr lang="en" sz="7500">
                <a:solidFill>
                  <a:schemeClr val="lt2"/>
                </a:solidFill>
              </a:rPr>
              <a:t>Postgis</a:t>
            </a:r>
            <a:endParaRPr sz="7500">
              <a:solidFill>
                <a:schemeClr val="lt2"/>
              </a:solidFill>
            </a:endParaRPr>
          </a:p>
        </p:txBody>
      </p:sp>
      <p:sp>
        <p:nvSpPr>
          <p:cNvPr id="397" name="Google Shape;397;g3032b62e46e_0_72"/>
          <p:cNvSpPr txBox="1"/>
          <p:nvPr>
            <p:ph type="title"/>
          </p:nvPr>
        </p:nvSpPr>
        <p:spPr>
          <a:xfrm>
            <a:off x="9033550" y="1001325"/>
            <a:ext cx="7780200" cy="21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00"/>
              <a:buNone/>
            </a:pPr>
            <a:r>
              <a:rPr lang="en" sz="7500">
                <a:solidFill>
                  <a:schemeClr val="lt2"/>
                </a:solidFill>
              </a:rPr>
              <a:t>Apache Sedona</a:t>
            </a:r>
            <a:endParaRPr sz="7500">
              <a:solidFill>
                <a:schemeClr val="lt2"/>
              </a:solidFill>
            </a:endParaRPr>
          </a:p>
        </p:txBody>
      </p:sp>
      <p:sp>
        <p:nvSpPr>
          <p:cNvPr id="398" name="Google Shape;398;g3032b62e46e_0_72"/>
          <p:cNvSpPr txBox="1"/>
          <p:nvPr>
            <p:ph type="title"/>
          </p:nvPr>
        </p:nvSpPr>
        <p:spPr>
          <a:xfrm>
            <a:off x="9033550" y="3601900"/>
            <a:ext cx="8079900" cy="5886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rm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➔"/>
            </a:pPr>
            <a:r>
              <a:rPr b="0" lang="en" sz="3000"/>
              <a:t>Cloud oriented infrastructure</a:t>
            </a:r>
            <a:endParaRPr b="0"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➔"/>
            </a:pPr>
            <a:r>
              <a:rPr b="0" lang="en" sz="3000"/>
              <a:t>Scalable data operations</a:t>
            </a:r>
            <a:endParaRPr b="0" sz="3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➔"/>
            </a:pPr>
            <a:r>
              <a:rPr b="0" lang="en" sz="3000"/>
              <a:t>Rapid processing of vast quantities of spatial data</a:t>
            </a:r>
            <a:endParaRPr b="0" sz="3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6675" r="16675" t="0"/>
          <a:stretch/>
        </p:blipFill>
        <p:spPr>
          <a:xfrm>
            <a:off x="9444711" y="2023425"/>
            <a:ext cx="5361600" cy="5361600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3" name="Google Shape;203;p11"/>
          <p:cNvSpPr txBox="1"/>
          <p:nvPr>
            <p:ph idx="12" type="sldNum"/>
          </p:nvPr>
        </p:nvSpPr>
        <p:spPr>
          <a:xfrm>
            <a:off x="17021116" y="92502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1"/>
          <p:cNvSpPr txBox="1"/>
          <p:nvPr>
            <p:ph type="title"/>
          </p:nvPr>
        </p:nvSpPr>
        <p:spPr>
          <a:xfrm>
            <a:off x="1455225" y="1585900"/>
            <a:ext cx="5069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</a:pPr>
            <a:r>
              <a:rPr lang="en"/>
              <a:t>Benjamin Deswysen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5" name="Google Shape;205;p11"/>
          <p:cNvSpPr txBox="1"/>
          <p:nvPr>
            <p:ph idx="1" type="subTitle"/>
          </p:nvPr>
        </p:nvSpPr>
        <p:spPr>
          <a:xfrm>
            <a:off x="1152600" y="2373875"/>
            <a:ext cx="5811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SzPts val="2800"/>
              <a:buNone/>
            </a:pPr>
            <a:r>
              <a:rPr i="1" lang="en"/>
              <a:t>→ </a:t>
            </a:r>
            <a:r>
              <a:rPr i="1" lang="en"/>
              <a:t>Geomatician @GeoPostcodes</a:t>
            </a:r>
            <a:endParaRPr i="1"/>
          </a:p>
        </p:txBody>
      </p:sp>
      <p:sp>
        <p:nvSpPr>
          <p:cNvPr id="206" name="Google Shape;206;p11">
            <a:hlinkClick r:id="rId4"/>
          </p:cNvPr>
          <p:cNvSpPr/>
          <p:nvPr/>
        </p:nvSpPr>
        <p:spPr>
          <a:xfrm>
            <a:off x="10733200" y="7880650"/>
            <a:ext cx="2784600" cy="562200"/>
          </a:xfrm>
          <a:prstGeom prst="roundRect">
            <a:avLst>
              <a:gd fmla="val 50000" name="adj"/>
            </a:avLst>
          </a:prstGeom>
          <a:solidFill>
            <a:srgbClr val="001440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© Taïs Grippa - 2023</a:t>
            </a:r>
            <a:endParaRPr b="1" i="0" sz="18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7" name="Google Shape;207;p11"/>
          <p:cNvSpPr/>
          <p:nvPr/>
        </p:nvSpPr>
        <p:spPr>
          <a:xfrm>
            <a:off x="7829609" y="905167"/>
            <a:ext cx="1410891" cy="1029414"/>
          </a:xfrm>
          <a:custGeom>
            <a:rect b="b" l="l" r="r" t="t"/>
            <a:pathLst>
              <a:path extrusionOk="0" h="915035" w="1254125">
                <a:moveTo>
                  <a:pt x="467372" y="0"/>
                </a:moveTo>
                <a:lnTo>
                  <a:pt x="418381" y="14874"/>
                </a:lnTo>
                <a:lnTo>
                  <a:pt x="371186" y="33848"/>
                </a:lnTo>
                <a:lnTo>
                  <a:pt x="325776" y="56914"/>
                </a:lnTo>
                <a:lnTo>
                  <a:pt x="282143" y="84061"/>
                </a:lnTo>
                <a:lnTo>
                  <a:pt x="240730" y="114352"/>
                </a:lnTo>
                <a:lnTo>
                  <a:pt x="201990" y="146777"/>
                </a:lnTo>
                <a:lnTo>
                  <a:pt x="165921" y="181330"/>
                </a:lnTo>
                <a:lnTo>
                  <a:pt x="132524" y="218008"/>
                </a:lnTo>
                <a:lnTo>
                  <a:pt x="102332" y="256491"/>
                </a:lnTo>
                <a:lnTo>
                  <a:pt x="75880" y="296392"/>
                </a:lnTo>
                <a:lnTo>
                  <a:pt x="53169" y="337712"/>
                </a:lnTo>
                <a:lnTo>
                  <a:pt x="34201" y="380453"/>
                </a:lnTo>
                <a:lnTo>
                  <a:pt x="19239" y="424195"/>
                </a:lnTo>
                <a:lnTo>
                  <a:pt x="8551" y="468460"/>
                </a:lnTo>
                <a:lnTo>
                  <a:pt x="2138" y="513250"/>
                </a:lnTo>
                <a:lnTo>
                  <a:pt x="0" y="558571"/>
                </a:lnTo>
                <a:lnTo>
                  <a:pt x="2489" y="609698"/>
                </a:lnTo>
                <a:lnTo>
                  <a:pt x="9964" y="657615"/>
                </a:lnTo>
                <a:lnTo>
                  <a:pt x="22433" y="702317"/>
                </a:lnTo>
                <a:lnTo>
                  <a:pt x="39903" y="743800"/>
                </a:lnTo>
                <a:lnTo>
                  <a:pt x="61711" y="781573"/>
                </a:lnTo>
                <a:lnTo>
                  <a:pt x="87264" y="815068"/>
                </a:lnTo>
                <a:lnTo>
                  <a:pt x="116566" y="844279"/>
                </a:lnTo>
                <a:lnTo>
                  <a:pt x="149618" y="869200"/>
                </a:lnTo>
                <a:lnTo>
                  <a:pt x="185503" y="889156"/>
                </a:lnTo>
                <a:lnTo>
                  <a:pt x="223354" y="903403"/>
                </a:lnTo>
                <a:lnTo>
                  <a:pt x="263168" y="911947"/>
                </a:lnTo>
                <a:lnTo>
                  <a:pt x="304939" y="914793"/>
                </a:lnTo>
                <a:lnTo>
                  <a:pt x="353828" y="911588"/>
                </a:lnTo>
                <a:lnTo>
                  <a:pt x="397911" y="901971"/>
                </a:lnTo>
                <a:lnTo>
                  <a:pt x="437186" y="885941"/>
                </a:lnTo>
                <a:lnTo>
                  <a:pt x="471652" y="863498"/>
                </a:lnTo>
                <a:lnTo>
                  <a:pt x="499706" y="835534"/>
                </a:lnTo>
                <a:lnTo>
                  <a:pt x="519744" y="802943"/>
                </a:lnTo>
                <a:lnTo>
                  <a:pt x="531767" y="765720"/>
                </a:lnTo>
                <a:lnTo>
                  <a:pt x="535774" y="723861"/>
                </a:lnTo>
                <a:lnTo>
                  <a:pt x="534172" y="697330"/>
                </a:lnTo>
                <a:lnTo>
                  <a:pt x="521346" y="647454"/>
                </a:lnTo>
                <a:lnTo>
                  <a:pt x="494803" y="601151"/>
                </a:lnTo>
                <a:lnTo>
                  <a:pt x="449204" y="554130"/>
                </a:lnTo>
                <a:lnTo>
                  <a:pt x="418934" y="530072"/>
                </a:lnTo>
                <a:lnTo>
                  <a:pt x="398896" y="516977"/>
                </a:lnTo>
                <a:lnTo>
                  <a:pt x="381530" y="503351"/>
                </a:lnTo>
                <a:lnTo>
                  <a:pt x="354812" y="474497"/>
                </a:lnTo>
                <a:lnTo>
                  <a:pt x="334774" y="428818"/>
                </a:lnTo>
                <a:lnTo>
                  <a:pt x="333438" y="413219"/>
                </a:lnTo>
                <a:lnTo>
                  <a:pt x="337979" y="386058"/>
                </a:lnTo>
                <a:lnTo>
                  <a:pt x="374313" y="322658"/>
                </a:lnTo>
                <a:lnTo>
                  <a:pt x="406107" y="286410"/>
                </a:lnTo>
                <a:lnTo>
                  <a:pt x="437058" y="257182"/>
                </a:lnTo>
                <a:lnTo>
                  <a:pt x="471770" y="229881"/>
                </a:lnTo>
                <a:lnTo>
                  <a:pt x="510244" y="204513"/>
                </a:lnTo>
                <a:lnTo>
                  <a:pt x="552478" y="181080"/>
                </a:lnTo>
                <a:lnTo>
                  <a:pt x="598474" y="159588"/>
                </a:lnTo>
                <a:lnTo>
                  <a:pt x="467372" y="0"/>
                </a:lnTo>
                <a:close/>
              </a:path>
              <a:path extrusionOk="0" h="915035" w="1254125">
                <a:moveTo>
                  <a:pt x="1122845" y="0"/>
                </a:moveTo>
                <a:lnTo>
                  <a:pt x="1073846" y="14874"/>
                </a:lnTo>
                <a:lnTo>
                  <a:pt x="1026647" y="33848"/>
                </a:lnTo>
                <a:lnTo>
                  <a:pt x="981236" y="56914"/>
                </a:lnTo>
                <a:lnTo>
                  <a:pt x="937602" y="84061"/>
                </a:lnTo>
                <a:lnTo>
                  <a:pt x="896190" y="114352"/>
                </a:lnTo>
                <a:lnTo>
                  <a:pt x="857450" y="146777"/>
                </a:lnTo>
                <a:lnTo>
                  <a:pt x="821381" y="181330"/>
                </a:lnTo>
                <a:lnTo>
                  <a:pt x="787984" y="218008"/>
                </a:lnTo>
                <a:lnTo>
                  <a:pt x="757794" y="256491"/>
                </a:lnTo>
                <a:lnTo>
                  <a:pt x="731345" y="296392"/>
                </a:lnTo>
                <a:lnTo>
                  <a:pt x="708634" y="337712"/>
                </a:lnTo>
                <a:lnTo>
                  <a:pt x="689660" y="380453"/>
                </a:lnTo>
                <a:lnTo>
                  <a:pt x="674701" y="424195"/>
                </a:lnTo>
                <a:lnTo>
                  <a:pt x="664017" y="468460"/>
                </a:lnTo>
                <a:lnTo>
                  <a:pt x="657608" y="513250"/>
                </a:lnTo>
                <a:lnTo>
                  <a:pt x="655472" y="558571"/>
                </a:lnTo>
                <a:lnTo>
                  <a:pt x="657960" y="609698"/>
                </a:lnTo>
                <a:lnTo>
                  <a:pt x="665430" y="657615"/>
                </a:lnTo>
                <a:lnTo>
                  <a:pt x="677894" y="702317"/>
                </a:lnTo>
                <a:lnTo>
                  <a:pt x="695363" y="743800"/>
                </a:lnTo>
                <a:lnTo>
                  <a:pt x="717171" y="781573"/>
                </a:lnTo>
                <a:lnTo>
                  <a:pt x="742726" y="815068"/>
                </a:lnTo>
                <a:lnTo>
                  <a:pt x="772031" y="844279"/>
                </a:lnTo>
                <a:lnTo>
                  <a:pt x="805091" y="869200"/>
                </a:lnTo>
                <a:lnTo>
                  <a:pt x="840968" y="889156"/>
                </a:lnTo>
                <a:lnTo>
                  <a:pt x="878816" y="903403"/>
                </a:lnTo>
                <a:lnTo>
                  <a:pt x="918628" y="911947"/>
                </a:lnTo>
                <a:lnTo>
                  <a:pt x="960399" y="914793"/>
                </a:lnTo>
                <a:lnTo>
                  <a:pt x="1009294" y="911588"/>
                </a:lnTo>
                <a:lnTo>
                  <a:pt x="1053376" y="901971"/>
                </a:lnTo>
                <a:lnTo>
                  <a:pt x="1092648" y="885941"/>
                </a:lnTo>
                <a:lnTo>
                  <a:pt x="1127112" y="863498"/>
                </a:lnTo>
                <a:lnTo>
                  <a:pt x="1155165" y="835534"/>
                </a:lnTo>
                <a:lnTo>
                  <a:pt x="1175204" y="802943"/>
                </a:lnTo>
                <a:lnTo>
                  <a:pt x="1187226" y="765720"/>
                </a:lnTo>
                <a:lnTo>
                  <a:pt x="1191234" y="723861"/>
                </a:lnTo>
                <a:lnTo>
                  <a:pt x="1189632" y="697330"/>
                </a:lnTo>
                <a:lnTo>
                  <a:pt x="1176811" y="647454"/>
                </a:lnTo>
                <a:lnTo>
                  <a:pt x="1150270" y="601151"/>
                </a:lnTo>
                <a:lnTo>
                  <a:pt x="1104669" y="554130"/>
                </a:lnTo>
                <a:lnTo>
                  <a:pt x="1074394" y="530072"/>
                </a:lnTo>
                <a:lnTo>
                  <a:pt x="1054356" y="516977"/>
                </a:lnTo>
                <a:lnTo>
                  <a:pt x="1036989" y="503351"/>
                </a:lnTo>
                <a:lnTo>
                  <a:pt x="1010272" y="474497"/>
                </a:lnTo>
                <a:lnTo>
                  <a:pt x="990234" y="428818"/>
                </a:lnTo>
                <a:lnTo>
                  <a:pt x="988898" y="413219"/>
                </a:lnTo>
                <a:lnTo>
                  <a:pt x="993439" y="386058"/>
                </a:lnTo>
                <a:lnTo>
                  <a:pt x="1029772" y="322658"/>
                </a:lnTo>
                <a:lnTo>
                  <a:pt x="1061567" y="286410"/>
                </a:lnTo>
                <a:lnTo>
                  <a:pt x="1092518" y="257182"/>
                </a:lnTo>
                <a:lnTo>
                  <a:pt x="1127230" y="229881"/>
                </a:lnTo>
                <a:lnTo>
                  <a:pt x="1165704" y="204513"/>
                </a:lnTo>
                <a:lnTo>
                  <a:pt x="1207938" y="181080"/>
                </a:lnTo>
                <a:lnTo>
                  <a:pt x="1253934" y="159588"/>
                </a:lnTo>
                <a:lnTo>
                  <a:pt x="11228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1"/>
          <p:cNvSpPr/>
          <p:nvPr/>
        </p:nvSpPr>
        <p:spPr>
          <a:xfrm>
            <a:off x="413792" y="5369200"/>
            <a:ext cx="626223" cy="556758"/>
          </a:xfrm>
          <a:custGeom>
            <a:rect b="b" l="l" r="r" t="t"/>
            <a:pathLst>
              <a:path extrusionOk="0" h="676910" w="761365">
                <a:moveTo>
                  <a:pt x="147872" y="324359"/>
                </a:moveTo>
                <a:lnTo>
                  <a:pt x="84450" y="324359"/>
                </a:lnTo>
                <a:lnTo>
                  <a:pt x="84450" y="570760"/>
                </a:lnTo>
                <a:lnTo>
                  <a:pt x="92757" y="611910"/>
                </a:lnTo>
                <a:lnTo>
                  <a:pt x="115410" y="645505"/>
                </a:lnTo>
                <a:lnTo>
                  <a:pt x="149006" y="668150"/>
                </a:lnTo>
                <a:lnTo>
                  <a:pt x="190143" y="676453"/>
                </a:lnTo>
                <a:lnTo>
                  <a:pt x="570655" y="676453"/>
                </a:lnTo>
                <a:lnTo>
                  <a:pt x="611805" y="668150"/>
                </a:lnTo>
                <a:lnTo>
                  <a:pt x="645400" y="645505"/>
                </a:lnTo>
                <a:lnTo>
                  <a:pt x="667283" y="613041"/>
                </a:lnTo>
                <a:lnTo>
                  <a:pt x="190143" y="613041"/>
                </a:lnTo>
                <a:lnTo>
                  <a:pt x="173674" y="609723"/>
                </a:lnTo>
                <a:lnTo>
                  <a:pt x="160239" y="600668"/>
                </a:lnTo>
                <a:lnTo>
                  <a:pt x="151189" y="587230"/>
                </a:lnTo>
                <a:lnTo>
                  <a:pt x="147872" y="570760"/>
                </a:lnTo>
                <a:lnTo>
                  <a:pt x="147872" y="324359"/>
                </a:lnTo>
                <a:close/>
              </a:path>
              <a:path extrusionOk="0" h="676910" w="761365">
                <a:moveTo>
                  <a:pt x="454386" y="359363"/>
                </a:moveTo>
                <a:lnTo>
                  <a:pt x="306412" y="359363"/>
                </a:lnTo>
                <a:lnTo>
                  <a:pt x="285834" y="363515"/>
                </a:lnTo>
                <a:lnTo>
                  <a:pt x="269037" y="374840"/>
                </a:lnTo>
                <a:lnTo>
                  <a:pt x="257716" y="391641"/>
                </a:lnTo>
                <a:lnTo>
                  <a:pt x="253565" y="412220"/>
                </a:lnTo>
                <a:lnTo>
                  <a:pt x="253565" y="613041"/>
                </a:lnTo>
                <a:lnTo>
                  <a:pt x="316977" y="613041"/>
                </a:lnTo>
                <a:lnTo>
                  <a:pt x="316977" y="422785"/>
                </a:lnTo>
                <a:lnTo>
                  <a:pt x="507233" y="422785"/>
                </a:lnTo>
                <a:lnTo>
                  <a:pt x="507233" y="412220"/>
                </a:lnTo>
                <a:lnTo>
                  <a:pt x="503081" y="391641"/>
                </a:lnTo>
                <a:lnTo>
                  <a:pt x="491757" y="374840"/>
                </a:lnTo>
                <a:lnTo>
                  <a:pt x="474959" y="363515"/>
                </a:lnTo>
                <a:lnTo>
                  <a:pt x="454386" y="359363"/>
                </a:lnTo>
                <a:close/>
              </a:path>
              <a:path extrusionOk="0" h="676910" w="761365">
                <a:moveTo>
                  <a:pt x="507233" y="422785"/>
                </a:moveTo>
                <a:lnTo>
                  <a:pt x="443811" y="422785"/>
                </a:lnTo>
                <a:lnTo>
                  <a:pt x="443811" y="613041"/>
                </a:lnTo>
                <a:lnTo>
                  <a:pt x="507233" y="613041"/>
                </a:lnTo>
                <a:lnTo>
                  <a:pt x="507233" y="422785"/>
                </a:lnTo>
                <a:close/>
              </a:path>
              <a:path extrusionOk="0" h="676910" w="761365">
                <a:moveTo>
                  <a:pt x="478379" y="73288"/>
                </a:moveTo>
                <a:lnTo>
                  <a:pt x="380399" y="73288"/>
                </a:lnTo>
                <a:lnTo>
                  <a:pt x="612926" y="270580"/>
                </a:lnTo>
                <a:lnTo>
                  <a:pt x="612926" y="570760"/>
                </a:lnTo>
                <a:lnTo>
                  <a:pt x="609609" y="587230"/>
                </a:lnTo>
                <a:lnTo>
                  <a:pt x="600558" y="600668"/>
                </a:lnTo>
                <a:lnTo>
                  <a:pt x="587124" y="609723"/>
                </a:lnTo>
                <a:lnTo>
                  <a:pt x="570655" y="613041"/>
                </a:lnTo>
                <a:lnTo>
                  <a:pt x="667283" y="613041"/>
                </a:lnTo>
                <a:lnTo>
                  <a:pt x="668045" y="611910"/>
                </a:lnTo>
                <a:lnTo>
                  <a:pt x="676348" y="570760"/>
                </a:lnTo>
                <a:lnTo>
                  <a:pt x="676348" y="324359"/>
                </a:lnTo>
                <a:lnTo>
                  <a:pt x="760587" y="324359"/>
                </a:lnTo>
                <a:lnTo>
                  <a:pt x="757479" y="313373"/>
                </a:lnTo>
                <a:lnTo>
                  <a:pt x="749676" y="303480"/>
                </a:lnTo>
                <a:lnTo>
                  <a:pt x="478379" y="73288"/>
                </a:lnTo>
                <a:close/>
              </a:path>
              <a:path extrusionOk="0" h="676910" w="761365">
                <a:moveTo>
                  <a:pt x="380399" y="0"/>
                </a:moveTo>
                <a:lnTo>
                  <a:pt x="11091" y="303480"/>
                </a:lnTo>
                <a:lnTo>
                  <a:pt x="0" y="325063"/>
                </a:lnTo>
                <a:lnTo>
                  <a:pt x="1340" y="337126"/>
                </a:lnTo>
                <a:lnTo>
                  <a:pt x="7426" y="348138"/>
                </a:lnTo>
                <a:lnTo>
                  <a:pt x="17311" y="355941"/>
                </a:lnTo>
                <a:lnTo>
                  <a:pt x="29013" y="359249"/>
                </a:lnTo>
                <a:lnTo>
                  <a:pt x="41094" y="357926"/>
                </a:lnTo>
                <a:lnTo>
                  <a:pt x="52116" y="351834"/>
                </a:lnTo>
                <a:lnTo>
                  <a:pt x="84450" y="324359"/>
                </a:lnTo>
                <a:lnTo>
                  <a:pt x="147872" y="324359"/>
                </a:lnTo>
                <a:lnTo>
                  <a:pt x="147872" y="270580"/>
                </a:lnTo>
                <a:lnTo>
                  <a:pt x="380399" y="73288"/>
                </a:lnTo>
                <a:lnTo>
                  <a:pt x="478379" y="73288"/>
                </a:lnTo>
                <a:lnTo>
                  <a:pt x="400880" y="7531"/>
                </a:lnTo>
                <a:lnTo>
                  <a:pt x="391172" y="1882"/>
                </a:lnTo>
                <a:lnTo>
                  <a:pt x="380399" y="0"/>
                </a:lnTo>
                <a:close/>
              </a:path>
              <a:path extrusionOk="0" h="676910" w="761365">
                <a:moveTo>
                  <a:pt x="760587" y="324359"/>
                </a:moveTo>
                <a:lnTo>
                  <a:pt x="676348" y="324359"/>
                </a:lnTo>
                <a:lnTo>
                  <a:pt x="708714" y="351834"/>
                </a:lnTo>
                <a:lnTo>
                  <a:pt x="719722" y="357926"/>
                </a:lnTo>
                <a:lnTo>
                  <a:pt x="731785" y="359249"/>
                </a:lnTo>
                <a:lnTo>
                  <a:pt x="743477" y="355941"/>
                </a:lnTo>
                <a:lnTo>
                  <a:pt x="753372" y="348138"/>
                </a:lnTo>
                <a:lnTo>
                  <a:pt x="759463" y="337126"/>
                </a:lnTo>
                <a:lnTo>
                  <a:pt x="760787" y="325063"/>
                </a:lnTo>
                <a:lnTo>
                  <a:pt x="760587" y="324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1"/>
          <p:cNvSpPr txBox="1"/>
          <p:nvPr>
            <p:ph idx="1" type="subTitle"/>
          </p:nvPr>
        </p:nvSpPr>
        <p:spPr>
          <a:xfrm>
            <a:off x="1259800" y="5486700"/>
            <a:ext cx="57045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i="1" lang="en" sz="3000"/>
              <a:t>Polleur (Liège, Belgium)</a:t>
            </a:r>
            <a:endParaRPr i="1" sz="3000"/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800"/>
              <a:buNone/>
            </a:pPr>
            <a:r>
              <a:rPr i="1" lang="en" sz="3000"/>
              <a:t>ULiege, UNamur</a:t>
            </a:r>
            <a:endParaRPr i="1" sz="3000"/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800"/>
              <a:buNone/>
            </a:pPr>
            <a:r>
              <a:rPr i="1" lang="en" sz="3000"/>
              <a:t>Geo data science &amp; engineering</a:t>
            </a:r>
            <a:endParaRPr i="1" sz="3000"/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SzPts val="2800"/>
              <a:buNone/>
            </a:pPr>
            <a:r>
              <a:rPr i="1" lang="en" sz="3000"/>
              <a:t>OSM occasional </a:t>
            </a:r>
            <a:r>
              <a:rPr i="1" lang="en" sz="3000"/>
              <a:t>contributor</a:t>
            </a:r>
            <a:endParaRPr i="1" sz="3000"/>
          </a:p>
        </p:txBody>
      </p:sp>
      <p:sp>
        <p:nvSpPr>
          <p:cNvPr id="210" name="Google Shape;210;p11"/>
          <p:cNvSpPr/>
          <p:nvPr/>
        </p:nvSpPr>
        <p:spPr>
          <a:xfrm>
            <a:off x="483263" y="6227274"/>
            <a:ext cx="487293" cy="556758"/>
          </a:xfrm>
          <a:custGeom>
            <a:rect b="b" l="l" r="r" t="t"/>
            <a:pathLst>
              <a:path extrusionOk="0" h="676910" w="592454">
                <a:moveTo>
                  <a:pt x="528476" y="0"/>
                </a:moveTo>
                <a:lnTo>
                  <a:pt x="105693" y="0"/>
                </a:lnTo>
                <a:lnTo>
                  <a:pt x="64591" y="8317"/>
                </a:lnTo>
                <a:lnTo>
                  <a:pt x="30991" y="30987"/>
                </a:lnTo>
                <a:lnTo>
                  <a:pt x="8318" y="64586"/>
                </a:lnTo>
                <a:lnTo>
                  <a:pt x="0" y="105693"/>
                </a:lnTo>
                <a:lnTo>
                  <a:pt x="0" y="570757"/>
                </a:lnTo>
                <a:lnTo>
                  <a:pt x="8318" y="611854"/>
                </a:lnTo>
                <a:lnTo>
                  <a:pt x="30991" y="645455"/>
                </a:lnTo>
                <a:lnTo>
                  <a:pt x="64591" y="668130"/>
                </a:lnTo>
                <a:lnTo>
                  <a:pt x="105693" y="676450"/>
                </a:lnTo>
                <a:lnTo>
                  <a:pt x="560181" y="676450"/>
                </a:lnTo>
                <a:lnTo>
                  <a:pt x="572523" y="673958"/>
                </a:lnTo>
                <a:lnTo>
                  <a:pt x="582605" y="667162"/>
                </a:lnTo>
                <a:lnTo>
                  <a:pt x="589404" y="657084"/>
                </a:lnTo>
                <a:lnTo>
                  <a:pt x="591898" y="644744"/>
                </a:lnTo>
                <a:lnTo>
                  <a:pt x="589404" y="632404"/>
                </a:lnTo>
                <a:lnTo>
                  <a:pt x="582605" y="622326"/>
                </a:lnTo>
                <a:lnTo>
                  <a:pt x="572523" y="615530"/>
                </a:lnTo>
                <a:lnTo>
                  <a:pt x="560181" y="613038"/>
                </a:lnTo>
                <a:lnTo>
                  <a:pt x="105693" y="613038"/>
                </a:lnTo>
                <a:lnTo>
                  <a:pt x="89253" y="609713"/>
                </a:lnTo>
                <a:lnTo>
                  <a:pt x="75811" y="600646"/>
                </a:lnTo>
                <a:lnTo>
                  <a:pt x="66740" y="587205"/>
                </a:lnTo>
                <a:lnTo>
                  <a:pt x="63411" y="570757"/>
                </a:lnTo>
                <a:lnTo>
                  <a:pt x="66740" y="554309"/>
                </a:lnTo>
                <a:lnTo>
                  <a:pt x="75811" y="540868"/>
                </a:lnTo>
                <a:lnTo>
                  <a:pt x="89253" y="531801"/>
                </a:lnTo>
                <a:lnTo>
                  <a:pt x="105693" y="528476"/>
                </a:lnTo>
                <a:lnTo>
                  <a:pt x="549616" y="528476"/>
                </a:lnTo>
                <a:lnTo>
                  <a:pt x="549616" y="524580"/>
                </a:lnTo>
                <a:lnTo>
                  <a:pt x="566590" y="515438"/>
                </a:lnTo>
                <a:lnTo>
                  <a:pt x="579973" y="501831"/>
                </a:lnTo>
                <a:lnTo>
                  <a:pt x="588747" y="484719"/>
                </a:lnTo>
                <a:lnTo>
                  <a:pt x="590481" y="473901"/>
                </a:lnTo>
                <a:lnTo>
                  <a:pt x="63411" y="473901"/>
                </a:lnTo>
                <a:lnTo>
                  <a:pt x="63411" y="105693"/>
                </a:lnTo>
                <a:lnTo>
                  <a:pt x="66740" y="89246"/>
                </a:lnTo>
                <a:lnTo>
                  <a:pt x="75811" y="75809"/>
                </a:lnTo>
                <a:lnTo>
                  <a:pt x="89253" y="66746"/>
                </a:lnTo>
                <a:lnTo>
                  <a:pt x="105693" y="63422"/>
                </a:lnTo>
                <a:lnTo>
                  <a:pt x="591898" y="63422"/>
                </a:lnTo>
                <a:lnTo>
                  <a:pt x="586912" y="38758"/>
                </a:lnTo>
                <a:lnTo>
                  <a:pt x="573317" y="18596"/>
                </a:lnTo>
                <a:lnTo>
                  <a:pt x="553157" y="4991"/>
                </a:lnTo>
                <a:lnTo>
                  <a:pt x="528476" y="0"/>
                </a:lnTo>
                <a:close/>
              </a:path>
              <a:path extrusionOk="0" h="676910" w="592454">
                <a:moveTo>
                  <a:pt x="549616" y="528476"/>
                </a:moveTo>
                <a:lnTo>
                  <a:pt x="486194" y="528476"/>
                </a:lnTo>
                <a:lnTo>
                  <a:pt x="486194" y="613038"/>
                </a:lnTo>
                <a:lnTo>
                  <a:pt x="549616" y="613038"/>
                </a:lnTo>
                <a:lnTo>
                  <a:pt x="549616" y="528476"/>
                </a:lnTo>
                <a:close/>
              </a:path>
              <a:path extrusionOk="0" h="676910" w="592454">
                <a:moveTo>
                  <a:pt x="591898" y="63422"/>
                </a:moveTo>
                <a:lnTo>
                  <a:pt x="528476" y="63422"/>
                </a:lnTo>
                <a:lnTo>
                  <a:pt x="528476" y="465064"/>
                </a:lnTo>
                <a:lnTo>
                  <a:pt x="105693" y="465064"/>
                </a:lnTo>
                <a:lnTo>
                  <a:pt x="94564" y="465644"/>
                </a:lnTo>
                <a:lnTo>
                  <a:pt x="83771" y="467347"/>
                </a:lnTo>
                <a:lnTo>
                  <a:pt x="73368" y="470117"/>
                </a:lnTo>
                <a:lnTo>
                  <a:pt x="63411" y="473901"/>
                </a:lnTo>
                <a:lnTo>
                  <a:pt x="590481" y="473901"/>
                </a:lnTo>
                <a:lnTo>
                  <a:pt x="591805" y="465644"/>
                </a:lnTo>
                <a:lnTo>
                  <a:pt x="591898" y="63422"/>
                </a:lnTo>
                <a:close/>
              </a:path>
              <a:path extrusionOk="0" h="676910" w="592454">
                <a:moveTo>
                  <a:pt x="306514" y="105693"/>
                </a:moveTo>
                <a:lnTo>
                  <a:pt x="256440" y="113785"/>
                </a:lnTo>
                <a:lnTo>
                  <a:pt x="212924" y="136313"/>
                </a:lnTo>
                <a:lnTo>
                  <a:pt x="178591" y="170649"/>
                </a:lnTo>
                <a:lnTo>
                  <a:pt x="156066" y="214168"/>
                </a:lnTo>
                <a:lnTo>
                  <a:pt x="147974" y="264243"/>
                </a:lnTo>
                <a:lnTo>
                  <a:pt x="156066" y="314317"/>
                </a:lnTo>
                <a:lnTo>
                  <a:pt x="178591" y="357833"/>
                </a:lnTo>
                <a:lnTo>
                  <a:pt x="212924" y="392166"/>
                </a:lnTo>
                <a:lnTo>
                  <a:pt x="256440" y="414691"/>
                </a:lnTo>
                <a:lnTo>
                  <a:pt x="306514" y="422782"/>
                </a:lnTo>
                <a:lnTo>
                  <a:pt x="356612" y="414691"/>
                </a:lnTo>
                <a:lnTo>
                  <a:pt x="400108" y="392202"/>
                </a:lnTo>
                <a:lnTo>
                  <a:pt x="414718" y="377601"/>
                </a:lnTo>
                <a:lnTo>
                  <a:pt x="306514" y="377601"/>
                </a:lnTo>
                <a:lnTo>
                  <a:pt x="300390" y="367695"/>
                </a:lnTo>
                <a:lnTo>
                  <a:pt x="254327" y="367695"/>
                </a:lnTo>
                <a:lnTo>
                  <a:pt x="232198" y="353068"/>
                </a:lnTo>
                <a:lnTo>
                  <a:pt x="213931" y="334019"/>
                </a:lnTo>
                <a:lnTo>
                  <a:pt x="200371" y="311230"/>
                </a:lnTo>
                <a:lnTo>
                  <a:pt x="192360" y="285383"/>
                </a:lnTo>
                <a:lnTo>
                  <a:pt x="461650" y="285383"/>
                </a:lnTo>
                <a:lnTo>
                  <a:pt x="465064" y="264243"/>
                </a:lnTo>
                <a:lnTo>
                  <a:pt x="461656" y="243102"/>
                </a:lnTo>
                <a:lnTo>
                  <a:pt x="192360" y="243102"/>
                </a:lnTo>
                <a:lnTo>
                  <a:pt x="200348" y="217256"/>
                </a:lnTo>
                <a:lnTo>
                  <a:pt x="213862" y="194474"/>
                </a:lnTo>
                <a:lnTo>
                  <a:pt x="232109" y="175444"/>
                </a:lnTo>
                <a:lnTo>
                  <a:pt x="254306" y="160853"/>
                </a:lnTo>
                <a:lnTo>
                  <a:pt x="300385" y="160853"/>
                </a:lnTo>
                <a:lnTo>
                  <a:pt x="306514" y="150948"/>
                </a:lnTo>
                <a:lnTo>
                  <a:pt x="414840" y="150948"/>
                </a:lnTo>
                <a:lnTo>
                  <a:pt x="400166" y="136274"/>
                </a:lnTo>
                <a:lnTo>
                  <a:pt x="356641" y="113772"/>
                </a:lnTo>
                <a:lnTo>
                  <a:pt x="306514" y="105693"/>
                </a:lnTo>
                <a:close/>
              </a:path>
              <a:path extrusionOk="0" h="676910" w="592454">
                <a:moveTo>
                  <a:pt x="374951" y="285383"/>
                </a:moveTo>
                <a:lnTo>
                  <a:pt x="332942" y="285383"/>
                </a:lnTo>
                <a:lnTo>
                  <a:pt x="328699" y="319077"/>
                </a:lnTo>
                <a:lnTo>
                  <a:pt x="321907" y="345859"/>
                </a:lnTo>
                <a:lnTo>
                  <a:pt x="314025" y="365458"/>
                </a:lnTo>
                <a:lnTo>
                  <a:pt x="306514" y="377601"/>
                </a:lnTo>
                <a:lnTo>
                  <a:pt x="414718" y="377601"/>
                </a:lnTo>
                <a:lnTo>
                  <a:pt x="424630" y="367695"/>
                </a:lnTo>
                <a:lnTo>
                  <a:pt x="358701" y="367695"/>
                </a:lnTo>
                <a:lnTo>
                  <a:pt x="364104" y="349576"/>
                </a:lnTo>
                <a:lnTo>
                  <a:pt x="368911" y="329661"/>
                </a:lnTo>
                <a:lnTo>
                  <a:pt x="372676" y="308185"/>
                </a:lnTo>
                <a:lnTo>
                  <a:pt x="374951" y="285383"/>
                </a:lnTo>
                <a:close/>
              </a:path>
              <a:path extrusionOk="0" h="676910" w="592454">
                <a:moveTo>
                  <a:pt x="280096" y="285383"/>
                </a:moveTo>
                <a:lnTo>
                  <a:pt x="238118" y="285383"/>
                </a:lnTo>
                <a:lnTo>
                  <a:pt x="240039" y="308185"/>
                </a:lnTo>
                <a:lnTo>
                  <a:pt x="243234" y="329661"/>
                </a:lnTo>
                <a:lnTo>
                  <a:pt x="247923" y="349576"/>
                </a:lnTo>
                <a:lnTo>
                  <a:pt x="254327" y="367695"/>
                </a:lnTo>
                <a:lnTo>
                  <a:pt x="300390" y="367695"/>
                </a:lnTo>
                <a:lnTo>
                  <a:pt x="299007" y="365458"/>
                </a:lnTo>
                <a:lnTo>
                  <a:pt x="291125" y="345859"/>
                </a:lnTo>
                <a:lnTo>
                  <a:pt x="284334" y="319077"/>
                </a:lnTo>
                <a:lnTo>
                  <a:pt x="280096" y="285383"/>
                </a:lnTo>
                <a:close/>
              </a:path>
              <a:path extrusionOk="0" h="676910" w="592454">
                <a:moveTo>
                  <a:pt x="461650" y="285383"/>
                </a:moveTo>
                <a:lnTo>
                  <a:pt x="420709" y="285383"/>
                </a:lnTo>
                <a:lnTo>
                  <a:pt x="412675" y="311230"/>
                </a:lnTo>
                <a:lnTo>
                  <a:pt x="399105" y="334019"/>
                </a:lnTo>
                <a:lnTo>
                  <a:pt x="380835" y="353068"/>
                </a:lnTo>
                <a:lnTo>
                  <a:pt x="358701" y="367695"/>
                </a:lnTo>
                <a:lnTo>
                  <a:pt x="424630" y="367695"/>
                </a:lnTo>
                <a:lnTo>
                  <a:pt x="434444" y="357887"/>
                </a:lnTo>
                <a:lnTo>
                  <a:pt x="456971" y="314365"/>
                </a:lnTo>
                <a:lnTo>
                  <a:pt x="461650" y="285383"/>
                </a:lnTo>
                <a:close/>
              </a:path>
              <a:path extrusionOk="0" h="676910" w="592454">
                <a:moveTo>
                  <a:pt x="300385" y="160853"/>
                </a:moveTo>
                <a:lnTo>
                  <a:pt x="254306" y="160853"/>
                </a:lnTo>
                <a:lnTo>
                  <a:pt x="247916" y="178936"/>
                </a:lnTo>
                <a:lnTo>
                  <a:pt x="243243" y="198832"/>
                </a:lnTo>
                <a:lnTo>
                  <a:pt x="240079" y="220301"/>
                </a:lnTo>
                <a:lnTo>
                  <a:pt x="238212" y="243102"/>
                </a:lnTo>
                <a:lnTo>
                  <a:pt x="280096" y="243102"/>
                </a:lnTo>
                <a:lnTo>
                  <a:pt x="284340" y="209409"/>
                </a:lnTo>
                <a:lnTo>
                  <a:pt x="291140" y="182634"/>
                </a:lnTo>
                <a:lnTo>
                  <a:pt x="299023" y="163054"/>
                </a:lnTo>
                <a:lnTo>
                  <a:pt x="300385" y="160853"/>
                </a:lnTo>
                <a:close/>
              </a:path>
              <a:path extrusionOk="0" h="676910" w="592454">
                <a:moveTo>
                  <a:pt x="414840" y="150948"/>
                </a:moveTo>
                <a:lnTo>
                  <a:pt x="306514" y="150948"/>
                </a:lnTo>
                <a:lnTo>
                  <a:pt x="314030" y="163066"/>
                </a:lnTo>
                <a:lnTo>
                  <a:pt x="321911" y="182650"/>
                </a:lnTo>
                <a:lnTo>
                  <a:pt x="328701" y="209421"/>
                </a:lnTo>
                <a:lnTo>
                  <a:pt x="332942" y="243102"/>
                </a:lnTo>
                <a:lnTo>
                  <a:pt x="374951" y="243102"/>
                </a:lnTo>
                <a:lnTo>
                  <a:pt x="372867" y="220292"/>
                </a:lnTo>
                <a:lnTo>
                  <a:pt x="369403" y="198825"/>
                </a:lnTo>
                <a:lnTo>
                  <a:pt x="364669" y="178933"/>
                </a:lnTo>
                <a:lnTo>
                  <a:pt x="358774" y="160853"/>
                </a:lnTo>
                <a:lnTo>
                  <a:pt x="424746" y="160853"/>
                </a:lnTo>
                <a:lnTo>
                  <a:pt x="414840" y="150948"/>
                </a:lnTo>
                <a:close/>
              </a:path>
              <a:path extrusionOk="0" h="676910" w="592454">
                <a:moveTo>
                  <a:pt x="424746" y="160853"/>
                </a:moveTo>
                <a:lnTo>
                  <a:pt x="358774" y="160853"/>
                </a:lnTo>
                <a:lnTo>
                  <a:pt x="380921" y="175447"/>
                </a:lnTo>
                <a:lnTo>
                  <a:pt x="399161" y="194482"/>
                </a:lnTo>
                <a:lnTo>
                  <a:pt x="412679" y="217265"/>
                </a:lnTo>
                <a:lnTo>
                  <a:pt x="420667" y="243102"/>
                </a:lnTo>
                <a:lnTo>
                  <a:pt x="461656" y="243102"/>
                </a:lnTo>
                <a:lnTo>
                  <a:pt x="456984" y="214115"/>
                </a:lnTo>
                <a:lnTo>
                  <a:pt x="434483" y="170590"/>
                </a:lnTo>
                <a:lnTo>
                  <a:pt x="424746" y="1608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1"/>
          <p:cNvSpPr/>
          <p:nvPr/>
        </p:nvSpPr>
        <p:spPr>
          <a:xfrm>
            <a:off x="448798" y="1585903"/>
            <a:ext cx="556236" cy="556236"/>
          </a:xfrm>
          <a:custGeom>
            <a:rect b="b" l="l" r="r" t="t"/>
            <a:pathLst>
              <a:path extrusionOk="0" h="676275" w="676275">
                <a:moveTo>
                  <a:pt x="338073" y="0"/>
                </a:moveTo>
                <a:lnTo>
                  <a:pt x="292193" y="3085"/>
                </a:lnTo>
                <a:lnTo>
                  <a:pt x="248191" y="12074"/>
                </a:lnTo>
                <a:lnTo>
                  <a:pt x="206469" y="26563"/>
                </a:lnTo>
                <a:lnTo>
                  <a:pt x="167430" y="46151"/>
                </a:lnTo>
                <a:lnTo>
                  <a:pt x="131476" y="70434"/>
                </a:lnTo>
                <a:lnTo>
                  <a:pt x="99010" y="99010"/>
                </a:lnTo>
                <a:lnTo>
                  <a:pt x="70434" y="131476"/>
                </a:lnTo>
                <a:lnTo>
                  <a:pt x="46151" y="167430"/>
                </a:lnTo>
                <a:lnTo>
                  <a:pt x="26563" y="206469"/>
                </a:lnTo>
                <a:lnTo>
                  <a:pt x="12074" y="248191"/>
                </a:lnTo>
                <a:lnTo>
                  <a:pt x="3085" y="292193"/>
                </a:lnTo>
                <a:lnTo>
                  <a:pt x="0" y="338073"/>
                </a:lnTo>
                <a:lnTo>
                  <a:pt x="3085" y="383951"/>
                </a:lnTo>
                <a:lnTo>
                  <a:pt x="12074" y="427951"/>
                </a:lnTo>
                <a:lnTo>
                  <a:pt x="26563" y="469673"/>
                </a:lnTo>
                <a:lnTo>
                  <a:pt x="46151" y="508712"/>
                </a:lnTo>
                <a:lnTo>
                  <a:pt x="70434" y="544666"/>
                </a:lnTo>
                <a:lnTo>
                  <a:pt x="99010" y="577132"/>
                </a:lnTo>
                <a:lnTo>
                  <a:pt x="131476" y="605709"/>
                </a:lnTo>
                <a:lnTo>
                  <a:pt x="167430" y="629993"/>
                </a:lnTo>
                <a:lnTo>
                  <a:pt x="206469" y="649581"/>
                </a:lnTo>
                <a:lnTo>
                  <a:pt x="248191" y="664071"/>
                </a:lnTo>
                <a:lnTo>
                  <a:pt x="292193" y="673061"/>
                </a:lnTo>
                <a:lnTo>
                  <a:pt x="338073" y="676146"/>
                </a:lnTo>
                <a:lnTo>
                  <a:pt x="383953" y="673061"/>
                </a:lnTo>
                <a:lnTo>
                  <a:pt x="427955" y="664071"/>
                </a:lnTo>
                <a:lnTo>
                  <a:pt x="469677" y="649581"/>
                </a:lnTo>
                <a:lnTo>
                  <a:pt x="508716" y="629993"/>
                </a:lnTo>
                <a:lnTo>
                  <a:pt x="534237" y="612756"/>
                </a:lnTo>
                <a:lnTo>
                  <a:pt x="338073" y="612756"/>
                </a:lnTo>
                <a:lnTo>
                  <a:pt x="292781" y="608978"/>
                </a:lnTo>
                <a:lnTo>
                  <a:pt x="249898" y="598083"/>
                </a:lnTo>
                <a:lnTo>
                  <a:pt x="210002" y="580730"/>
                </a:lnTo>
                <a:lnTo>
                  <a:pt x="173659" y="557574"/>
                </a:lnTo>
                <a:lnTo>
                  <a:pt x="194581" y="527884"/>
                </a:lnTo>
                <a:lnTo>
                  <a:pt x="212690" y="513031"/>
                </a:lnTo>
                <a:lnTo>
                  <a:pt x="126509" y="513031"/>
                </a:lnTo>
                <a:lnTo>
                  <a:pt x="100024" y="474989"/>
                </a:lnTo>
                <a:lnTo>
                  <a:pt x="80174" y="432643"/>
                </a:lnTo>
                <a:lnTo>
                  <a:pt x="67712" y="386752"/>
                </a:lnTo>
                <a:lnTo>
                  <a:pt x="63390" y="338073"/>
                </a:lnTo>
                <a:lnTo>
                  <a:pt x="67824" y="288759"/>
                </a:lnTo>
                <a:lnTo>
                  <a:pt x="80603" y="242319"/>
                </a:lnTo>
                <a:lnTo>
                  <a:pt x="100946" y="199535"/>
                </a:lnTo>
                <a:lnTo>
                  <a:pt x="128072" y="161189"/>
                </a:lnTo>
                <a:lnTo>
                  <a:pt x="161198" y="128062"/>
                </a:lnTo>
                <a:lnTo>
                  <a:pt x="199543" y="100936"/>
                </a:lnTo>
                <a:lnTo>
                  <a:pt x="242325" y="80593"/>
                </a:lnTo>
                <a:lnTo>
                  <a:pt x="288762" y="67813"/>
                </a:lnTo>
                <a:lnTo>
                  <a:pt x="338073" y="63380"/>
                </a:lnTo>
                <a:lnTo>
                  <a:pt x="534226" y="63380"/>
                </a:lnTo>
                <a:lnTo>
                  <a:pt x="508716" y="46151"/>
                </a:lnTo>
                <a:lnTo>
                  <a:pt x="469677" y="26563"/>
                </a:lnTo>
                <a:lnTo>
                  <a:pt x="427955" y="12074"/>
                </a:lnTo>
                <a:lnTo>
                  <a:pt x="383953" y="3085"/>
                </a:lnTo>
                <a:lnTo>
                  <a:pt x="338073" y="0"/>
                </a:lnTo>
                <a:close/>
              </a:path>
              <a:path extrusionOk="0" h="676275" w="676275">
                <a:moveTo>
                  <a:pt x="527228" y="485985"/>
                </a:moveTo>
                <a:lnTo>
                  <a:pt x="385464" y="485985"/>
                </a:lnTo>
                <a:lnTo>
                  <a:pt x="421573" y="491004"/>
                </a:lnTo>
                <a:lnTo>
                  <a:pt x="454118" y="505335"/>
                </a:lnTo>
                <a:lnTo>
                  <a:pt x="481615" y="527888"/>
                </a:lnTo>
                <a:lnTo>
                  <a:pt x="502581" y="557574"/>
                </a:lnTo>
                <a:lnTo>
                  <a:pt x="466149" y="580743"/>
                </a:lnTo>
                <a:lnTo>
                  <a:pt x="426190" y="598095"/>
                </a:lnTo>
                <a:lnTo>
                  <a:pt x="383286" y="608982"/>
                </a:lnTo>
                <a:lnTo>
                  <a:pt x="338073" y="612756"/>
                </a:lnTo>
                <a:lnTo>
                  <a:pt x="534237" y="612756"/>
                </a:lnTo>
                <a:lnTo>
                  <a:pt x="544670" y="605709"/>
                </a:lnTo>
                <a:lnTo>
                  <a:pt x="577136" y="577132"/>
                </a:lnTo>
                <a:lnTo>
                  <a:pt x="605712" y="544666"/>
                </a:lnTo>
                <a:lnTo>
                  <a:pt x="627064" y="513052"/>
                </a:lnTo>
                <a:lnTo>
                  <a:pt x="549637" y="513052"/>
                </a:lnTo>
                <a:lnTo>
                  <a:pt x="527228" y="485985"/>
                </a:lnTo>
                <a:close/>
              </a:path>
              <a:path extrusionOk="0" h="676275" w="676275">
                <a:moveTo>
                  <a:pt x="534226" y="63380"/>
                </a:moveTo>
                <a:lnTo>
                  <a:pt x="338073" y="63380"/>
                </a:lnTo>
                <a:lnTo>
                  <a:pt x="387384" y="67814"/>
                </a:lnTo>
                <a:lnTo>
                  <a:pt x="433821" y="80594"/>
                </a:lnTo>
                <a:lnTo>
                  <a:pt x="476603" y="100938"/>
                </a:lnTo>
                <a:lnTo>
                  <a:pt x="514948" y="128066"/>
                </a:lnTo>
                <a:lnTo>
                  <a:pt x="548074" y="161193"/>
                </a:lnTo>
                <a:lnTo>
                  <a:pt x="575200" y="199540"/>
                </a:lnTo>
                <a:lnTo>
                  <a:pt x="595543" y="242323"/>
                </a:lnTo>
                <a:lnTo>
                  <a:pt x="608322" y="288762"/>
                </a:lnTo>
                <a:lnTo>
                  <a:pt x="612756" y="338073"/>
                </a:lnTo>
                <a:lnTo>
                  <a:pt x="608427" y="386752"/>
                </a:lnTo>
                <a:lnTo>
                  <a:pt x="595953" y="432646"/>
                </a:lnTo>
                <a:lnTo>
                  <a:pt x="576100" y="474998"/>
                </a:lnTo>
                <a:lnTo>
                  <a:pt x="549637" y="513052"/>
                </a:lnTo>
                <a:lnTo>
                  <a:pt x="627064" y="513052"/>
                </a:lnTo>
                <a:lnTo>
                  <a:pt x="649582" y="469673"/>
                </a:lnTo>
                <a:lnTo>
                  <a:pt x="664072" y="427951"/>
                </a:lnTo>
                <a:lnTo>
                  <a:pt x="673061" y="383951"/>
                </a:lnTo>
                <a:lnTo>
                  <a:pt x="676146" y="338073"/>
                </a:lnTo>
                <a:lnTo>
                  <a:pt x="673061" y="292193"/>
                </a:lnTo>
                <a:lnTo>
                  <a:pt x="664072" y="248191"/>
                </a:lnTo>
                <a:lnTo>
                  <a:pt x="649582" y="206469"/>
                </a:lnTo>
                <a:lnTo>
                  <a:pt x="629995" y="167430"/>
                </a:lnTo>
                <a:lnTo>
                  <a:pt x="605712" y="131476"/>
                </a:lnTo>
                <a:lnTo>
                  <a:pt x="577136" y="99010"/>
                </a:lnTo>
                <a:lnTo>
                  <a:pt x="544670" y="70434"/>
                </a:lnTo>
                <a:lnTo>
                  <a:pt x="534226" y="63380"/>
                </a:lnTo>
                <a:close/>
              </a:path>
              <a:path extrusionOk="0" h="676275" w="676275">
                <a:moveTo>
                  <a:pt x="385349" y="422594"/>
                </a:moveTo>
                <a:lnTo>
                  <a:pt x="290797" y="422594"/>
                </a:lnTo>
                <a:lnTo>
                  <a:pt x="241508" y="428892"/>
                </a:lnTo>
                <a:lnTo>
                  <a:pt x="196573" y="446926"/>
                </a:lnTo>
                <a:lnTo>
                  <a:pt x="157679" y="475408"/>
                </a:lnTo>
                <a:lnTo>
                  <a:pt x="126509" y="513031"/>
                </a:lnTo>
                <a:lnTo>
                  <a:pt x="212690" y="513031"/>
                </a:lnTo>
                <a:lnTo>
                  <a:pt x="222078" y="505331"/>
                </a:lnTo>
                <a:lnTo>
                  <a:pt x="254649" y="491002"/>
                </a:lnTo>
                <a:lnTo>
                  <a:pt x="290797" y="485985"/>
                </a:lnTo>
                <a:lnTo>
                  <a:pt x="527228" y="485985"/>
                </a:lnTo>
                <a:lnTo>
                  <a:pt x="518472" y="475408"/>
                </a:lnTo>
                <a:lnTo>
                  <a:pt x="479579" y="446926"/>
                </a:lnTo>
                <a:lnTo>
                  <a:pt x="434643" y="428892"/>
                </a:lnTo>
                <a:lnTo>
                  <a:pt x="385349" y="422594"/>
                </a:lnTo>
                <a:close/>
              </a:path>
              <a:path extrusionOk="0" h="676275" w="676275">
                <a:moveTo>
                  <a:pt x="338073" y="147901"/>
                </a:moveTo>
                <a:lnTo>
                  <a:pt x="292840" y="157033"/>
                </a:lnTo>
                <a:lnTo>
                  <a:pt x="255899" y="181939"/>
                </a:lnTo>
                <a:lnTo>
                  <a:pt x="230991" y="218880"/>
                </a:lnTo>
                <a:lnTo>
                  <a:pt x="221857" y="264117"/>
                </a:lnTo>
                <a:lnTo>
                  <a:pt x="230991" y="309355"/>
                </a:lnTo>
                <a:lnTo>
                  <a:pt x="255899" y="346295"/>
                </a:lnTo>
                <a:lnTo>
                  <a:pt x="292840" y="371201"/>
                </a:lnTo>
                <a:lnTo>
                  <a:pt x="338073" y="380333"/>
                </a:lnTo>
                <a:lnTo>
                  <a:pt x="383310" y="371201"/>
                </a:lnTo>
                <a:lnTo>
                  <a:pt x="420251" y="346295"/>
                </a:lnTo>
                <a:lnTo>
                  <a:pt x="440041" y="316943"/>
                </a:lnTo>
                <a:lnTo>
                  <a:pt x="338073" y="316943"/>
                </a:lnTo>
                <a:lnTo>
                  <a:pt x="317530" y="312784"/>
                </a:lnTo>
                <a:lnTo>
                  <a:pt x="300736" y="301450"/>
                </a:lnTo>
                <a:lnTo>
                  <a:pt x="289405" y="284656"/>
                </a:lnTo>
                <a:lnTo>
                  <a:pt x="285247" y="264117"/>
                </a:lnTo>
                <a:lnTo>
                  <a:pt x="289398" y="243552"/>
                </a:lnTo>
                <a:lnTo>
                  <a:pt x="300717" y="226761"/>
                </a:lnTo>
                <a:lnTo>
                  <a:pt x="317508" y="215442"/>
                </a:lnTo>
                <a:lnTo>
                  <a:pt x="338073" y="211291"/>
                </a:lnTo>
                <a:lnTo>
                  <a:pt x="440041" y="211291"/>
                </a:lnTo>
                <a:lnTo>
                  <a:pt x="420251" y="181939"/>
                </a:lnTo>
                <a:lnTo>
                  <a:pt x="383310" y="157033"/>
                </a:lnTo>
                <a:lnTo>
                  <a:pt x="338073" y="147901"/>
                </a:lnTo>
                <a:close/>
              </a:path>
              <a:path extrusionOk="0" h="676275" w="676275">
                <a:moveTo>
                  <a:pt x="440041" y="211291"/>
                </a:moveTo>
                <a:lnTo>
                  <a:pt x="338073" y="211291"/>
                </a:lnTo>
                <a:lnTo>
                  <a:pt x="358638" y="215449"/>
                </a:lnTo>
                <a:lnTo>
                  <a:pt x="375429" y="226781"/>
                </a:lnTo>
                <a:lnTo>
                  <a:pt x="386748" y="243574"/>
                </a:lnTo>
                <a:lnTo>
                  <a:pt x="390899" y="264117"/>
                </a:lnTo>
                <a:lnTo>
                  <a:pt x="386748" y="284682"/>
                </a:lnTo>
                <a:lnTo>
                  <a:pt x="375429" y="301473"/>
                </a:lnTo>
                <a:lnTo>
                  <a:pt x="358638" y="312792"/>
                </a:lnTo>
                <a:lnTo>
                  <a:pt x="338073" y="316943"/>
                </a:lnTo>
                <a:lnTo>
                  <a:pt x="440041" y="316943"/>
                </a:lnTo>
                <a:lnTo>
                  <a:pt x="445157" y="309355"/>
                </a:lnTo>
                <a:lnTo>
                  <a:pt x="454289" y="264117"/>
                </a:lnTo>
                <a:lnTo>
                  <a:pt x="445157" y="218880"/>
                </a:lnTo>
                <a:lnTo>
                  <a:pt x="440041" y="21129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1"/>
          <p:cNvSpPr/>
          <p:nvPr/>
        </p:nvSpPr>
        <p:spPr>
          <a:xfrm>
            <a:off x="535757" y="7313957"/>
            <a:ext cx="382314" cy="556236"/>
          </a:xfrm>
          <a:custGeom>
            <a:rect b="b" l="l" r="r" t="t"/>
            <a:pathLst>
              <a:path extrusionOk="0" h="676275" w="464819">
                <a:moveTo>
                  <a:pt x="338025" y="548182"/>
                </a:moveTo>
                <a:lnTo>
                  <a:pt x="126733" y="548182"/>
                </a:lnTo>
                <a:lnTo>
                  <a:pt x="126869" y="599950"/>
                </a:lnTo>
                <a:lnTo>
                  <a:pt x="126869" y="608264"/>
                </a:lnTo>
                <a:lnTo>
                  <a:pt x="156481" y="657236"/>
                </a:lnTo>
                <a:lnTo>
                  <a:pt x="191663" y="676094"/>
                </a:lnTo>
                <a:lnTo>
                  <a:pt x="273105" y="676094"/>
                </a:lnTo>
                <a:lnTo>
                  <a:pt x="308246" y="657236"/>
                </a:lnTo>
                <a:lnTo>
                  <a:pt x="330807" y="623310"/>
                </a:lnTo>
                <a:lnTo>
                  <a:pt x="337857" y="606986"/>
                </a:lnTo>
                <a:lnTo>
                  <a:pt x="337857" y="599950"/>
                </a:lnTo>
                <a:lnTo>
                  <a:pt x="338025" y="548182"/>
                </a:lnTo>
                <a:close/>
              </a:path>
              <a:path extrusionOk="0" h="676275" w="464819">
                <a:moveTo>
                  <a:pt x="232384" y="0"/>
                </a:moveTo>
                <a:lnTo>
                  <a:pt x="183730" y="5065"/>
                </a:lnTo>
                <a:lnTo>
                  <a:pt x="139250" y="19197"/>
                </a:lnTo>
                <a:lnTo>
                  <a:pt x="99657" y="41268"/>
                </a:lnTo>
                <a:lnTo>
                  <a:pt x="65664" y="70149"/>
                </a:lnTo>
                <a:lnTo>
                  <a:pt x="37984" y="104714"/>
                </a:lnTo>
                <a:lnTo>
                  <a:pt x="17330" y="143836"/>
                </a:lnTo>
                <a:lnTo>
                  <a:pt x="4415" y="186387"/>
                </a:lnTo>
                <a:lnTo>
                  <a:pt x="0" y="230755"/>
                </a:lnTo>
                <a:lnTo>
                  <a:pt x="60" y="232422"/>
                </a:lnTo>
                <a:lnTo>
                  <a:pt x="3904" y="274108"/>
                </a:lnTo>
                <a:lnTo>
                  <a:pt x="15286" y="314346"/>
                </a:lnTo>
                <a:lnTo>
                  <a:pt x="33382" y="351262"/>
                </a:lnTo>
                <a:lnTo>
                  <a:pt x="57478" y="384166"/>
                </a:lnTo>
                <a:lnTo>
                  <a:pt x="75629" y="407362"/>
                </a:lnTo>
                <a:lnTo>
                  <a:pt x="95253" y="437427"/>
                </a:lnTo>
                <a:lnTo>
                  <a:pt x="113230" y="471052"/>
                </a:lnTo>
                <a:lnTo>
                  <a:pt x="126440" y="504927"/>
                </a:lnTo>
                <a:lnTo>
                  <a:pt x="126607" y="505963"/>
                </a:lnTo>
                <a:lnTo>
                  <a:pt x="338171" y="505963"/>
                </a:lnTo>
                <a:lnTo>
                  <a:pt x="338297" y="505283"/>
                </a:lnTo>
                <a:lnTo>
                  <a:pt x="338339" y="504927"/>
                </a:lnTo>
                <a:lnTo>
                  <a:pt x="351544" y="471052"/>
                </a:lnTo>
                <a:lnTo>
                  <a:pt x="366160" y="443714"/>
                </a:lnTo>
                <a:lnTo>
                  <a:pt x="169967" y="443714"/>
                </a:lnTo>
                <a:lnTo>
                  <a:pt x="154949" y="414882"/>
                </a:lnTo>
                <a:lnTo>
                  <a:pt x="138398" y="387785"/>
                </a:lnTo>
                <a:lnTo>
                  <a:pt x="121438" y="363595"/>
                </a:lnTo>
                <a:lnTo>
                  <a:pt x="105197" y="343486"/>
                </a:lnTo>
                <a:lnTo>
                  <a:pt x="87265" y="318722"/>
                </a:lnTo>
                <a:lnTo>
                  <a:pt x="74142" y="291175"/>
                </a:lnTo>
                <a:lnTo>
                  <a:pt x="66084" y="261722"/>
                </a:lnTo>
                <a:lnTo>
                  <a:pt x="63449" y="232422"/>
                </a:lnTo>
                <a:lnTo>
                  <a:pt x="63404" y="230755"/>
                </a:lnTo>
                <a:lnTo>
                  <a:pt x="68531" y="190487"/>
                </a:lnTo>
                <a:lnTo>
                  <a:pt x="83676" y="151519"/>
                </a:lnTo>
                <a:lnTo>
                  <a:pt x="108146" y="116828"/>
                </a:lnTo>
                <a:lnTo>
                  <a:pt x="141309" y="88913"/>
                </a:lnTo>
                <a:lnTo>
                  <a:pt x="182534" y="70268"/>
                </a:lnTo>
                <a:lnTo>
                  <a:pt x="231190" y="63390"/>
                </a:lnTo>
                <a:lnTo>
                  <a:pt x="391216" y="63390"/>
                </a:lnTo>
                <a:lnTo>
                  <a:pt x="362333" y="39631"/>
                </a:lnTo>
                <a:lnTo>
                  <a:pt x="322853" y="18246"/>
                </a:lnTo>
                <a:lnTo>
                  <a:pt x="279225" y="4719"/>
                </a:lnTo>
                <a:lnTo>
                  <a:pt x="232384" y="0"/>
                </a:lnTo>
                <a:close/>
              </a:path>
              <a:path extrusionOk="0" h="676275" w="464819">
                <a:moveTo>
                  <a:pt x="391216" y="63390"/>
                </a:moveTo>
                <a:lnTo>
                  <a:pt x="231190" y="63390"/>
                </a:lnTo>
                <a:lnTo>
                  <a:pt x="276587" y="69431"/>
                </a:lnTo>
                <a:lnTo>
                  <a:pt x="317290" y="86451"/>
                </a:lnTo>
                <a:lnTo>
                  <a:pt x="351713" y="112796"/>
                </a:lnTo>
                <a:lnTo>
                  <a:pt x="378267" y="146811"/>
                </a:lnTo>
                <a:lnTo>
                  <a:pt x="395364" y="186844"/>
                </a:lnTo>
                <a:lnTo>
                  <a:pt x="401350" y="230755"/>
                </a:lnTo>
                <a:lnTo>
                  <a:pt x="401310" y="232422"/>
                </a:lnTo>
                <a:lnTo>
                  <a:pt x="390655" y="291176"/>
                </a:lnTo>
                <a:lnTo>
                  <a:pt x="359681" y="343497"/>
                </a:lnTo>
                <a:lnTo>
                  <a:pt x="343443" y="363600"/>
                </a:lnTo>
                <a:lnTo>
                  <a:pt x="326485" y="387786"/>
                </a:lnTo>
                <a:lnTo>
                  <a:pt x="309934" y="414882"/>
                </a:lnTo>
                <a:lnTo>
                  <a:pt x="294916" y="443714"/>
                </a:lnTo>
                <a:lnTo>
                  <a:pt x="366160" y="443714"/>
                </a:lnTo>
                <a:lnTo>
                  <a:pt x="369521" y="437427"/>
                </a:lnTo>
                <a:lnTo>
                  <a:pt x="389148" y="407362"/>
                </a:lnTo>
                <a:lnTo>
                  <a:pt x="431411" y="351910"/>
                </a:lnTo>
                <a:lnTo>
                  <a:pt x="449498" y="315226"/>
                </a:lnTo>
                <a:lnTo>
                  <a:pt x="460863" y="274779"/>
                </a:lnTo>
                <a:lnTo>
                  <a:pt x="464699" y="232422"/>
                </a:lnTo>
                <a:lnTo>
                  <a:pt x="464757" y="230755"/>
                </a:lnTo>
                <a:lnTo>
                  <a:pt x="460084" y="184788"/>
                </a:lnTo>
                <a:lnTo>
                  <a:pt x="446541" y="141454"/>
                </a:lnTo>
                <a:lnTo>
                  <a:pt x="425112" y="102184"/>
                </a:lnTo>
                <a:lnTo>
                  <a:pt x="396731" y="67927"/>
                </a:lnTo>
                <a:lnTo>
                  <a:pt x="391216" y="63390"/>
                </a:lnTo>
                <a:close/>
              </a:path>
              <a:path extrusionOk="0" h="676275" w="464819">
                <a:moveTo>
                  <a:pt x="211254" y="105651"/>
                </a:moveTo>
                <a:lnTo>
                  <a:pt x="170176" y="113967"/>
                </a:lnTo>
                <a:lnTo>
                  <a:pt x="136589" y="136631"/>
                </a:lnTo>
                <a:lnTo>
                  <a:pt x="113921" y="170216"/>
                </a:lnTo>
                <a:lnTo>
                  <a:pt x="105603" y="211291"/>
                </a:lnTo>
                <a:lnTo>
                  <a:pt x="107262" y="219523"/>
                </a:lnTo>
                <a:lnTo>
                  <a:pt x="111790" y="226239"/>
                </a:lnTo>
                <a:lnTo>
                  <a:pt x="118506" y="230763"/>
                </a:lnTo>
                <a:lnTo>
                  <a:pt x="126733" y="232422"/>
                </a:lnTo>
                <a:lnTo>
                  <a:pt x="134960" y="230755"/>
                </a:lnTo>
                <a:lnTo>
                  <a:pt x="141676" y="226215"/>
                </a:lnTo>
                <a:lnTo>
                  <a:pt x="146203" y="219496"/>
                </a:lnTo>
                <a:lnTo>
                  <a:pt x="152851" y="186641"/>
                </a:lnTo>
                <a:lnTo>
                  <a:pt x="166448" y="166489"/>
                </a:lnTo>
                <a:lnTo>
                  <a:pt x="186599" y="152890"/>
                </a:lnTo>
                <a:lnTo>
                  <a:pt x="219481" y="146244"/>
                </a:lnTo>
                <a:lnTo>
                  <a:pt x="226197" y="141724"/>
                </a:lnTo>
                <a:lnTo>
                  <a:pt x="230724" y="135015"/>
                </a:lnTo>
                <a:lnTo>
                  <a:pt x="232384" y="126791"/>
                </a:lnTo>
                <a:lnTo>
                  <a:pt x="230717" y="118563"/>
                </a:lnTo>
                <a:lnTo>
                  <a:pt x="226177" y="111843"/>
                </a:lnTo>
                <a:lnTo>
                  <a:pt x="219459" y="107312"/>
                </a:lnTo>
                <a:lnTo>
                  <a:pt x="211254" y="1056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1"/>
          <p:cNvSpPr/>
          <p:nvPr/>
        </p:nvSpPr>
        <p:spPr>
          <a:xfrm>
            <a:off x="413808" y="8572506"/>
            <a:ext cx="626223" cy="488339"/>
          </a:xfrm>
          <a:custGeom>
            <a:rect b="b" l="l" r="r" t="t"/>
            <a:pathLst>
              <a:path extrusionOk="0" h="593725" w="761365">
                <a:moveTo>
                  <a:pt x="455021" y="510005"/>
                </a:moveTo>
                <a:lnTo>
                  <a:pt x="254337" y="510005"/>
                </a:lnTo>
                <a:lnTo>
                  <a:pt x="497304" y="590997"/>
                </a:lnTo>
                <a:lnTo>
                  <a:pt x="504309" y="593238"/>
                </a:lnTo>
                <a:lnTo>
                  <a:pt x="511837" y="593112"/>
                </a:lnTo>
                <a:lnTo>
                  <a:pt x="518570" y="590463"/>
                </a:lnTo>
                <a:lnTo>
                  <a:pt x="711752" y="516874"/>
                </a:lnTo>
                <a:lnTo>
                  <a:pt x="475629" y="516874"/>
                </a:lnTo>
                <a:lnTo>
                  <a:pt x="455021" y="510005"/>
                </a:lnTo>
                <a:close/>
              </a:path>
              <a:path extrusionOk="0" h="593725" w="761365">
                <a:moveTo>
                  <a:pt x="256714" y="0"/>
                </a:moveTo>
                <a:lnTo>
                  <a:pt x="249186" y="157"/>
                </a:lnTo>
                <a:lnTo>
                  <a:pt x="242442" y="2764"/>
                </a:lnTo>
                <a:lnTo>
                  <a:pt x="20428" y="87316"/>
                </a:lnTo>
                <a:lnTo>
                  <a:pt x="12046" y="92054"/>
                </a:lnTo>
                <a:lnTo>
                  <a:pt x="5600" y="98924"/>
                </a:lnTo>
                <a:lnTo>
                  <a:pt x="1461" y="107399"/>
                </a:lnTo>
                <a:lnTo>
                  <a:pt x="0" y="116949"/>
                </a:lnTo>
                <a:lnTo>
                  <a:pt x="0" y="560872"/>
                </a:lnTo>
                <a:lnTo>
                  <a:pt x="27923" y="592319"/>
                </a:lnTo>
                <a:lnTo>
                  <a:pt x="35518" y="592309"/>
                </a:lnTo>
                <a:lnTo>
                  <a:pt x="42993" y="590463"/>
                </a:lnTo>
                <a:lnTo>
                  <a:pt x="241493" y="514895"/>
                </a:lnTo>
                <a:lnTo>
                  <a:pt x="63422" y="514895"/>
                </a:lnTo>
                <a:lnTo>
                  <a:pt x="63422" y="138749"/>
                </a:lnTo>
                <a:lnTo>
                  <a:pt x="221961" y="78416"/>
                </a:lnTo>
                <a:lnTo>
                  <a:pt x="285383" y="78416"/>
                </a:lnTo>
                <a:lnTo>
                  <a:pt x="285383" y="76395"/>
                </a:lnTo>
                <a:lnTo>
                  <a:pt x="486011" y="76395"/>
                </a:lnTo>
                <a:lnTo>
                  <a:pt x="256714" y="0"/>
                </a:lnTo>
                <a:close/>
              </a:path>
              <a:path extrusionOk="0" h="593725" w="761365">
                <a:moveTo>
                  <a:pt x="486011" y="76395"/>
                </a:moveTo>
                <a:lnTo>
                  <a:pt x="285383" y="76395"/>
                </a:lnTo>
                <a:lnTo>
                  <a:pt x="475629" y="139807"/>
                </a:lnTo>
                <a:lnTo>
                  <a:pt x="475629" y="516874"/>
                </a:lnTo>
                <a:lnTo>
                  <a:pt x="711752" y="516874"/>
                </a:lnTo>
                <a:lnTo>
                  <a:pt x="716948" y="514895"/>
                </a:lnTo>
                <a:lnTo>
                  <a:pt x="539051" y="514895"/>
                </a:lnTo>
                <a:lnTo>
                  <a:pt x="539051" y="138749"/>
                </a:lnTo>
                <a:lnTo>
                  <a:pt x="684796" y="83285"/>
                </a:lnTo>
                <a:lnTo>
                  <a:pt x="506686" y="83285"/>
                </a:lnTo>
                <a:lnTo>
                  <a:pt x="486011" y="76395"/>
                </a:lnTo>
                <a:close/>
              </a:path>
              <a:path extrusionOk="0" h="593725" w="761365">
                <a:moveTo>
                  <a:pt x="285383" y="78416"/>
                </a:moveTo>
                <a:lnTo>
                  <a:pt x="221961" y="78416"/>
                </a:lnTo>
                <a:lnTo>
                  <a:pt x="221961" y="454520"/>
                </a:lnTo>
                <a:lnTo>
                  <a:pt x="63422" y="514895"/>
                </a:lnTo>
                <a:lnTo>
                  <a:pt x="241493" y="514895"/>
                </a:lnTo>
                <a:lnTo>
                  <a:pt x="254337" y="510005"/>
                </a:lnTo>
                <a:lnTo>
                  <a:pt x="455021" y="510005"/>
                </a:lnTo>
                <a:lnTo>
                  <a:pt x="285383" y="453462"/>
                </a:lnTo>
                <a:lnTo>
                  <a:pt x="285383" y="78416"/>
                </a:lnTo>
                <a:close/>
              </a:path>
              <a:path extrusionOk="0" h="593725" w="761365">
                <a:moveTo>
                  <a:pt x="761013" y="78416"/>
                </a:moveTo>
                <a:lnTo>
                  <a:pt x="697591" y="78416"/>
                </a:lnTo>
                <a:lnTo>
                  <a:pt x="697591" y="454520"/>
                </a:lnTo>
                <a:lnTo>
                  <a:pt x="539051" y="514895"/>
                </a:lnTo>
                <a:lnTo>
                  <a:pt x="716948" y="514895"/>
                </a:lnTo>
                <a:lnTo>
                  <a:pt x="740532" y="505911"/>
                </a:lnTo>
                <a:lnTo>
                  <a:pt x="748918" y="501025"/>
                </a:lnTo>
                <a:lnTo>
                  <a:pt x="755382" y="493888"/>
                </a:lnTo>
                <a:lnTo>
                  <a:pt x="759541" y="485364"/>
                </a:lnTo>
                <a:lnTo>
                  <a:pt x="761013" y="476320"/>
                </a:lnTo>
                <a:lnTo>
                  <a:pt x="761013" y="78416"/>
                </a:lnTo>
                <a:close/>
              </a:path>
              <a:path extrusionOk="0" h="593725" w="761365">
                <a:moveTo>
                  <a:pt x="733070" y="912"/>
                </a:moveTo>
                <a:lnTo>
                  <a:pt x="725496" y="914"/>
                </a:lnTo>
                <a:lnTo>
                  <a:pt x="718072" y="2764"/>
                </a:lnTo>
                <a:lnTo>
                  <a:pt x="506686" y="83285"/>
                </a:lnTo>
                <a:lnTo>
                  <a:pt x="684796" y="83285"/>
                </a:lnTo>
                <a:lnTo>
                  <a:pt x="697591" y="78416"/>
                </a:lnTo>
                <a:lnTo>
                  <a:pt x="761013" y="78416"/>
                </a:lnTo>
                <a:lnTo>
                  <a:pt x="761013" y="32396"/>
                </a:lnTo>
                <a:lnTo>
                  <a:pt x="760074" y="24750"/>
                </a:lnTo>
                <a:lnTo>
                  <a:pt x="757364" y="17652"/>
                </a:lnTo>
                <a:lnTo>
                  <a:pt x="753044" y="11400"/>
                </a:lnTo>
                <a:lnTo>
                  <a:pt x="747275" y="6293"/>
                </a:lnTo>
                <a:lnTo>
                  <a:pt x="740446" y="2718"/>
                </a:lnTo>
                <a:lnTo>
                  <a:pt x="733070" y="9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032b62e46e_0_64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4" name="Google Shape;404;g3032b62e46e_0_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0" y="1905000"/>
            <a:ext cx="12192000" cy="666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g3032b62e46e_0_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32178" y="5705375"/>
            <a:ext cx="1376450" cy="106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g3032b62e46e_0_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94073" y="6272225"/>
            <a:ext cx="1928553" cy="78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03e786cc0b_0_34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2" name="Google Shape;412;g303e786cc0b_0_34"/>
          <p:cNvSpPr txBox="1"/>
          <p:nvPr/>
        </p:nvSpPr>
        <p:spPr>
          <a:xfrm>
            <a:off x="4230950" y="3896700"/>
            <a:ext cx="100566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500">
                <a:solidFill>
                  <a:schemeClr val="lt2"/>
                </a:solidFill>
                <a:latin typeface="Lexend"/>
                <a:ea typeface="Lexend"/>
                <a:cs typeface="Lexend"/>
                <a:sym typeface="Lexend"/>
              </a:rPr>
              <a:t>Thank you for your attention!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275" y="0"/>
            <a:ext cx="18288002" cy="10281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36"/>
          <p:cNvPicPr preferRelativeResize="0"/>
          <p:nvPr/>
        </p:nvPicPr>
        <p:blipFill rotWithShape="1">
          <a:blip r:embed="rId4">
            <a:alphaModFix amt="50000"/>
          </a:blip>
          <a:srcRect b="0" l="1672" r="1089" t="0"/>
          <a:stretch/>
        </p:blipFill>
        <p:spPr>
          <a:xfrm>
            <a:off x="-7275" y="1897950"/>
            <a:ext cx="8455875" cy="8389052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36"/>
          <p:cNvSpPr/>
          <p:nvPr/>
        </p:nvSpPr>
        <p:spPr>
          <a:xfrm>
            <a:off x="-7275" y="10099400"/>
            <a:ext cx="18288000" cy="187500"/>
          </a:xfrm>
          <a:prstGeom prst="rect">
            <a:avLst/>
          </a:prstGeom>
          <a:solidFill>
            <a:srgbClr val="2D76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0" name="Google Shape;420;p36"/>
          <p:cNvSpPr txBox="1"/>
          <p:nvPr>
            <p:ph idx="4294967295" type="body"/>
          </p:nvPr>
        </p:nvSpPr>
        <p:spPr>
          <a:xfrm>
            <a:off x="8909275" y="3404000"/>
            <a:ext cx="8219700" cy="4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421" name="Google Shape;421;p36"/>
          <p:cNvSpPr txBox="1"/>
          <p:nvPr>
            <p:ph idx="4294967295" type="title"/>
          </p:nvPr>
        </p:nvSpPr>
        <p:spPr>
          <a:xfrm>
            <a:off x="8909275" y="1530200"/>
            <a:ext cx="8219700" cy="18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t/>
            </a:r>
            <a:endParaRPr sz="3500">
              <a:solidFill>
                <a:schemeClr val="lt1"/>
              </a:solidFill>
            </a:endParaRPr>
          </a:p>
        </p:txBody>
      </p:sp>
      <p:sp>
        <p:nvSpPr>
          <p:cNvPr id="422" name="Google Shape;422;p36"/>
          <p:cNvSpPr/>
          <p:nvPr/>
        </p:nvSpPr>
        <p:spPr>
          <a:xfrm>
            <a:off x="5150" y="7115175"/>
            <a:ext cx="18346112" cy="3171825"/>
          </a:xfrm>
          <a:custGeom>
            <a:rect b="b" l="l" r="r" t="t"/>
            <a:pathLst>
              <a:path extrusionOk="0" h="2819400" w="10234930">
                <a:moveTo>
                  <a:pt x="1245978" y="0"/>
                </a:moveTo>
                <a:lnTo>
                  <a:pt x="1195917" y="13"/>
                </a:lnTo>
                <a:lnTo>
                  <a:pt x="1146011" y="812"/>
                </a:lnTo>
                <a:lnTo>
                  <a:pt x="1096276" y="2398"/>
                </a:lnTo>
                <a:lnTo>
                  <a:pt x="1046728" y="4773"/>
                </a:lnTo>
                <a:lnTo>
                  <a:pt x="997383" y="7938"/>
                </a:lnTo>
                <a:lnTo>
                  <a:pt x="948257" y="11896"/>
                </a:lnTo>
                <a:lnTo>
                  <a:pt x="899367" y="16646"/>
                </a:lnTo>
                <a:lnTo>
                  <a:pt x="850729" y="22191"/>
                </a:lnTo>
                <a:lnTo>
                  <a:pt x="802358" y="28533"/>
                </a:lnTo>
                <a:lnTo>
                  <a:pt x="754272" y="35673"/>
                </a:lnTo>
                <a:lnTo>
                  <a:pt x="706485" y="43612"/>
                </a:lnTo>
                <a:lnTo>
                  <a:pt x="659014" y="52352"/>
                </a:lnTo>
                <a:lnTo>
                  <a:pt x="611876" y="61894"/>
                </a:lnTo>
                <a:lnTo>
                  <a:pt x="565086" y="72240"/>
                </a:lnTo>
                <a:lnTo>
                  <a:pt x="518661" y="83392"/>
                </a:lnTo>
                <a:lnTo>
                  <a:pt x="472617" y="95351"/>
                </a:lnTo>
                <a:lnTo>
                  <a:pt x="426969" y="108119"/>
                </a:lnTo>
                <a:lnTo>
                  <a:pt x="381735" y="121696"/>
                </a:lnTo>
                <a:lnTo>
                  <a:pt x="336929" y="136086"/>
                </a:lnTo>
                <a:lnTo>
                  <a:pt x="292569" y="151288"/>
                </a:lnTo>
                <a:lnTo>
                  <a:pt x="248670" y="167305"/>
                </a:lnTo>
                <a:lnTo>
                  <a:pt x="205249" y="184138"/>
                </a:lnTo>
                <a:lnTo>
                  <a:pt x="162322" y="201789"/>
                </a:lnTo>
                <a:lnTo>
                  <a:pt x="119904" y="220259"/>
                </a:lnTo>
                <a:lnTo>
                  <a:pt x="78013" y="239550"/>
                </a:lnTo>
                <a:lnTo>
                  <a:pt x="36663" y="259663"/>
                </a:lnTo>
                <a:lnTo>
                  <a:pt x="0" y="278481"/>
                </a:lnTo>
                <a:lnTo>
                  <a:pt x="0" y="2819309"/>
                </a:lnTo>
                <a:lnTo>
                  <a:pt x="10234747" y="2819309"/>
                </a:lnTo>
                <a:lnTo>
                  <a:pt x="10233208" y="2811602"/>
                </a:lnTo>
                <a:lnTo>
                  <a:pt x="10223878" y="2770992"/>
                </a:lnTo>
                <a:lnTo>
                  <a:pt x="10213441" y="2730853"/>
                </a:lnTo>
                <a:lnTo>
                  <a:pt x="10201910" y="2691186"/>
                </a:lnTo>
                <a:lnTo>
                  <a:pt x="10189301" y="2651991"/>
                </a:lnTo>
                <a:lnTo>
                  <a:pt x="10175630" y="2613268"/>
                </a:lnTo>
                <a:lnTo>
                  <a:pt x="10160910" y="2575018"/>
                </a:lnTo>
                <a:lnTo>
                  <a:pt x="10145156" y="2537238"/>
                </a:lnTo>
                <a:lnTo>
                  <a:pt x="10128385" y="2499931"/>
                </a:lnTo>
                <a:lnTo>
                  <a:pt x="10110610" y="2463095"/>
                </a:lnTo>
                <a:lnTo>
                  <a:pt x="10091846" y="2426731"/>
                </a:lnTo>
                <a:lnTo>
                  <a:pt x="10072110" y="2390838"/>
                </a:lnTo>
                <a:lnTo>
                  <a:pt x="10051414" y="2355417"/>
                </a:lnTo>
                <a:lnTo>
                  <a:pt x="10029775" y="2320467"/>
                </a:lnTo>
                <a:lnTo>
                  <a:pt x="10007207" y="2285988"/>
                </a:lnTo>
                <a:lnTo>
                  <a:pt x="9983726" y="2251981"/>
                </a:lnTo>
                <a:lnTo>
                  <a:pt x="9959346" y="2218444"/>
                </a:lnTo>
                <a:lnTo>
                  <a:pt x="9934081" y="2185379"/>
                </a:lnTo>
                <a:lnTo>
                  <a:pt x="9907948" y="2152785"/>
                </a:lnTo>
                <a:lnTo>
                  <a:pt x="9880961" y="2120662"/>
                </a:lnTo>
                <a:lnTo>
                  <a:pt x="9853135" y="2089009"/>
                </a:lnTo>
                <a:lnTo>
                  <a:pt x="9824485" y="2057828"/>
                </a:lnTo>
                <a:lnTo>
                  <a:pt x="9795025" y="2027117"/>
                </a:lnTo>
                <a:lnTo>
                  <a:pt x="9764771" y="1996877"/>
                </a:lnTo>
                <a:lnTo>
                  <a:pt x="9733738" y="1967107"/>
                </a:lnTo>
                <a:lnTo>
                  <a:pt x="9701941" y="1937808"/>
                </a:lnTo>
                <a:lnTo>
                  <a:pt x="9669394" y="1908979"/>
                </a:lnTo>
                <a:lnTo>
                  <a:pt x="9636113" y="1880621"/>
                </a:lnTo>
                <a:lnTo>
                  <a:pt x="9602112" y="1852733"/>
                </a:lnTo>
                <a:lnTo>
                  <a:pt x="9567406" y="1825315"/>
                </a:lnTo>
                <a:lnTo>
                  <a:pt x="9532011" y="1798368"/>
                </a:lnTo>
                <a:lnTo>
                  <a:pt x="9495941" y="1771890"/>
                </a:lnTo>
                <a:lnTo>
                  <a:pt x="9459211" y="1745883"/>
                </a:lnTo>
                <a:lnTo>
                  <a:pt x="9421836" y="1720345"/>
                </a:lnTo>
                <a:lnTo>
                  <a:pt x="9383832" y="1695278"/>
                </a:lnTo>
                <a:lnTo>
                  <a:pt x="9345212" y="1670680"/>
                </a:lnTo>
                <a:lnTo>
                  <a:pt x="9305993" y="1646552"/>
                </a:lnTo>
                <a:lnTo>
                  <a:pt x="9266188" y="1622893"/>
                </a:lnTo>
                <a:lnTo>
                  <a:pt x="9225813" y="1599704"/>
                </a:lnTo>
                <a:lnTo>
                  <a:pt x="9184883" y="1576985"/>
                </a:lnTo>
                <a:lnTo>
                  <a:pt x="9143412" y="1554735"/>
                </a:lnTo>
                <a:lnTo>
                  <a:pt x="9101416" y="1532955"/>
                </a:lnTo>
                <a:lnTo>
                  <a:pt x="9058910" y="1511643"/>
                </a:lnTo>
                <a:lnTo>
                  <a:pt x="9015908" y="1490801"/>
                </a:lnTo>
                <a:lnTo>
                  <a:pt x="8972426" y="1470429"/>
                </a:lnTo>
                <a:lnTo>
                  <a:pt x="8928478" y="1450525"/>
                </a:lnTo>
                <a:lnTo>
                  <a:pt x="8884079" y="1431090"/>
                </a:lnTo>
                <a:lnTo>
                  <a:pt x="8839245" y="1412125"/>
                </a:lnTo>
                <a:lnTo>
                  <a:pt x="8793990" y="1393628"/>
                </a:lnTo>
                <a:lnTo>
                  <a:pt x="8748329" y="1375600"/>
                </a:lnTo>
                <a:lnTo>
                  <a:pt x="8702277" y="1358041"/>
                </a:lnTo>
                <a:lnTo>
                  <a:pt x="8655849" y="1340950"/>
                </a:lnTo>
                <a:lnTo>
                  <a:pt x="8609060" y="1324328"/>
                </a:lnTo>
                <a:lnTo>
                  <a:pt x="8561925" y="1308175"/>
                </a:lnTo>
                <a:lnTo>
                  <a:pt x="8514458" y="1292490"/>
                </a:lnTo>
                <a:lnTo>
                  <a:pt x="8466676" y="1277273"/>
                </a:lnTo>
                <a:lnTo>
                  <a:pt x="8418592" y="1262525"/>
                </a:lnTo>
                <a:lnTo>
                  <a:pt x="8370650" y="1248369"/>
                </a:lnTo>
                <a:lnTo>
                  <a:pt x="8322441" y="1234672"/>
                </a:lnTo>
                <a:lnTo>
                  <a:pt x="8273979" y="1221436"/>
                </a:lnTo>
                <a:lnTo>
                  <a:pt x="8225280" y="1208659"/>
                </a:lnTo>
                <a:lnTo>
                  <a:pt x="8176357" y="1196342"/>
                </a:lnTo>
                <a:lnTo>
                  <a:pt x="8127226" y="1184484"/>
                </a:lnTo>
                <a:lnTo>
                  <a:pt x="8077900" y="1173086"/>
                </a:lnTo>
                <a:lnTo>
                  <a:pt x="7978725" y="1151669"/>
                </a:lnTo>
                <a:lnTo>
                  <a:pt x="7878948" y="1132089"/>
                </a:lnTo>
                <a:lnTo>
                  <a:pt x="7778685" y="1114346"/>
                </a:lnTo>
                <a:lnTo>
                  <a:pt x="5503439" y="1108921"/>
                </a:lnTo>
                <a:lnTo>
                  <a:pt x="5448164" y="1108701"/>
                </a:lnTo>
                <a:lnTo>
                  <a:pt x="5339792" y="1106974"/>
                </a:lnTo>
                <a:lnTo>
                  <a:pt x="5233672" y="1103564"/>
                </a:lnTo>
                <a:lnTo>
                  <a:pt x="5129883" y="1098520"/>
                </a:lnTo>
                <a:lnTo>
                  <a:pt x="5028378" y="1091890"/>
                </a:lnTo>
                <a:lnTo>
                  <a:pt x="4929112" y="1083723"/>
                </a:lnTo>
                <a:lnTo>
                  <a:pt x="4832039" y="1074066"/>
                </a:lnTo>
                <a:lnTo>
                  <a:pt x="4737112" y="1062968"/>
                </a:lnTo>
                <a:lnTo>
                  <a:pt x="4644287" y="1050477"/>
                </a:lnTo>
                <a:lnTo>
                  <a:pt x="4553518" y="1036641"/>
                </a:lnTo>
                <a:lnTo>
                  <a:pt x="4464758" y="1021509"/>
                </a:lnTo>
                <a:lnTo>
                  <a:pt x="4377962" y="1005127"/>
                </a:lnTo>
                <a:lnTo>
                  <a:pt x="4293085" y="987545"/>
                </a:lnTo>
                <a:lnTo>
                  <a:pt x="4210080" y="968811"/>
                </a:lnTo>
                <a:lnTo>
                  <a:pt x="4128903" y="948972"/>
                </a:lnTo>
                <a:lnTo>
                  <a:pt x="4049506" y="928077"/>
                </a:lnTo>
                <a:lnTo>
                  <a:pt x="3971845" y="906175"/>
                </a:lnTo>
                <a:lnTo>
                  <a:pt x="3933650" y="894860"/>
                </a:lnTo>
                <a:lnTo>
                  <a:pt x="3879820" y="878297"/>
                </a:lnTo>
                <a:lnTo>
                  <a:pt x="3826822" y="861273"/>
                </a:lnTo>
                <a:lnTo>
                  <a:pt x="3774641" y="843807"/>
                </a:lnTo>
                <a:lnTo>
                  <a:pt x="3723260" y="825916"/>
                </a:lnTo>
                <a:lnTo>
                  <a:pt x="3672663" y="807618"/>
                </a:lnTo>
                <a:lnTo>
                  <a:pt x="3622832" y="788929"/>
                </a:lnTo>
                <a:lnTo>
                  <a:pt x="3573751" y="769869"/>
                </a:lnTo>
                <a:lnTo>
                  <a:pt x="3525404" y="750454"/>
                </a:lnTo>
                <a:lnTo>
                  <a:pt x="3477774" y="730702"/>
                </a:lnTo>
                <a:lnTo>
                  <a:pt x="3430845" y="710630"/>
                </a:lnTo>
                <a:lnTo>
                  <a:pt x="3384599" y="690257"/>
                </a:lnTo>
                <a:lnTo>
                  <a:pt x="3339021" y="669599"/>
                </a:lnTo>
                <a:lnTo>
                  <a:pt x="3294093" y="648674"/>
                </a:lnTo>
                <a:lnTo>
                  <a:pt x="3249800" y="627501"/>
                </a:lnTo>
                <a:lnTo>
                  <a:pt x="3206124" y="606095"/>
                </a:lnTo>
                <a:lnTo>
                  <a:pt x="3163049" y="584476"/>
                </a:lnTo>
                <a:lnTo>
                  <a:pt x="3120558" y="562660"/>
                </a:lnTo>
                <a:lnTo>
                  <a:pt x="3078636" y="540665"/>
                </a:lnTo>
                <a:lnTo>
                  <a:pt x="3037264" y="518509"/>
                </a:lnTo>
                <a:lnTo>
                  <a:pt x="2996427" y="496210"/>
                </a:lnTo>
                <a:lnTo>
                  <a:pt x="2871072" y="425910"/>
                </a:lnTo>
                <a:lnTo>
                  <a:pt x="2825473" y="401287"/>
                </a:lnTo>
                <a:lnTo>
                  <a:pt x="2779508" y="377382"/>
                </a:lnTo>
                <a:lnTo>
                  <a:pt x="2733195" y="354197"/>
                </a:lnTo>
                <a:lnTo>
                  <a:pt x="2686547" y="331732"/>
                </a:lnTo>
                <a:lnTo>
                  <a:pt x="2639581" y="309989"/>
                </a:lnTo>
                <a:lnTo>
                  <a:pt x="2592311" y="288969"/>
                </a:lnTo>
                <a:lnTo>
                  <a:pt x="2544753" y="268674"/>
                </a:lnTo>
                <a:lnTo>
                  <a:pt x="2496923" y="249105"/>
                </a:lnTo>
                <a:lnTo>
                  <a:pt x="2448835" y="230263"/>
                </a:lnTo>
                <a:lnTo>
                  <a:pt x="2400506" y="212149"/>
                </a:lnTo>
                <a:lnTo>
                  <a:pt x="2351951" y="194766"/>
                </a:lnTo>
                <a:lnTo>
                  <a:pt x="2303184" y="178113"/>
                </a:lnTo>
                <a:lnTo>
                  <a:pt x="2254221" y="162194"/>
                </a:lnTo>
                <a:lnTo>
                  <a:pt x="2205079" y="147008"/>
                </a:lnTo>
                <a:lnTo>
                  <a:pt x="2155143" y="132382"/>
                </a:lnTo>
                <a:lnTo>
                  <a:pt x="2105056" y="118513"/>
                </a:lnTo>
                <a:lnTo>
                  <a:pt x="2054833" y="105402"/>
                </a:lnTo>
                <a:lnTo>
                  <a:pt x="2004490" y="93051"/>
                </a:lnTo>
                <a:lnTo>
                  <a:pt x="1954044" y="81461"/>
                </a:lnTo>
                <a:lnTo>
                  <a:pt x="1903511" y="70634"/>
                </a:lnTo>
                <a:lnTo>
                  <a:pt x="1852907" y="60572"/>
                </a:lnTo>
                <a:lnTo>
                  <a:pt x="1802247" y="51275"/>
                </a:lnTo>
                <a:lnTo>
                  <a:pt x="1751549" y="42746"/>
                </a:lnTo>
                <a:lnTo>
                  <a:pt x="1700828" y="34986"/>
                </a:lnTo>
                <a:lnTo>
                  <a:pt x="1650100" y="27996"/>
                </a:lnTo>
                <a:lnTo>
                  <a:pt x="1599382" y="21779"/>
                </a:lnTo>
                <a:lnTo>
                  <a:pt x="1548689" y="16335"/>
                </a:lnTo>
                <a:lnTo>
                  <a:pt x="1498039" y="11665"/>
                </a:lnTo>
                <a:lnTo>
                  <a:pt x="1447446" y="7773"/>
                </a:lnTo>
                <a:lnTo>
                  <a:pt x="1396927" y="4659"/>
                </a:lnTo>
                <a:lnTo>
                  <a:pt x="1346499" y="2324"/>
                </a:lnTo>
                <a:lnTo>
                  <a:pt x="1296177" y="770"/>
                </a:lnTo>
                <a:lnTo>
                  <a:pt x="1245978" y="0"/>
                </a:lnTo>
                <a:close/>
              </a:path>
              <a:path extrusionOk="0" h="2819400" w="10234930">
                <a:moveTo>
                  <a:pt x="6873703" y="1037244"/>
                </a:moveTo>
                <a:lnTo>
                  <a:pt x="6774995" y="1037844"/>
                </a:lnTo>
                <a:lnTo>
                  <a:pt x="6677083" y="1040275"/>
                </a:lnTo>
                <a:lnTo>
                  <a:pt x="6580084" y="1044537"/>
                </a:lnTo>
                <a:lnTo>
                  <a:pt x="6484115" y="1050629"/>
                </a:lnTo>
                <a:lnTo>
                  <a:pt x="6436552" y="1054362"/>
                </a:lnTo>
                <a:lnTo>
                  <a:pt x="6214573" y="1075618"/>
                </a:lnTo>
                <a:lnTo>
                  <a:pt x="6089521" y="1085995"/>
                </a:lnTo>
                <a:lnTo>
                  <a:pt x="5967141" y="1094377"/>
                </a:lnTo>
                <a:lnTo>
                  <a:pt x="5847389" y="1100813"/>
                </a:lnTo>
                <a:lnTo>
                  <a:pt x="5730218" y="1105350"/>
                </a:lnTo>
                <a:lnTo>
                  <a:pt x="5615584" y="1108037"/>
                </a:lnTo>
                <a:lnTo>
                  <a:pt x="5503439" y="1108921"/>
                </a:lnTo>
                <a:lnTo>
                  <a:pt x="7745355" y="1108921"/>
                </a:lnTo>
                <a:lnTo>
                  <a:pt x="7678053" y="1098440"/>
                </a:lnTo>
                <a:lnTo>
                  <a:pt x="7577169" y="1084369"/>
                </a:lnTo>
                <a:lnTo>
                  <a:pt x="7476150" y="1072135"/>
                </a:lnTo>
                <a:lnTo>
                  <a:pt x="7375111" y="1061735"/>
                </a:lnTo>
                <a:lnTo>
                  <a:pt x="7274169" y="1053170"/>
                </a:lnTo>
                <a:lnTo>
                  <a:pt x="7173441" y="1046439"/>
                </a:lnTo>
                <a:lnTo>
                  <a:pt x="7073043" y="1041541"/>
                </a:lnTo>
                <a:lnTo>
                  <a:pt x="6973091" y="1038476"/>
                </a:lnTo>
                <a:lnTo>
                  <a:pt x="6873703" y="1037244"/>
                </a:lnTo>
                <a:close/>
              </a:path>
            </a:pathLst>
          </a:custGeom>
          <a:solidFill>
            <a:srgbClr val="66C3FF">
              <a:alpha val="784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7"/>
          <p:cNvPicPr preferRelativeResize="0"/>
          <p:nvPr/>
        </p:nvPicPr>
        <p:blipFill rotWithShape="1">
          <a:blip r:embed="rId4">
            <a:alphaModFix amt="50000"/>
          </a:blip>
          <a:srcRect b="0" l="0" r="0" t="0"/>
          <a:stretch/>
        </p:blipFill>
        <p:spPr>
          <a:xfrm>
            <a:off x="2445576" y="7418438"/>
            <a:ext cx="13407176" cy="286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37"/>
          <p:cNvPicPr preferRelativeResize="0"/>
          <p:nvPr/>
        </p:nvPicPr>
        <p:blipFill rotWithShape="1">
          <a:blip r:embed="rId5">
            <a:alphaModFix/>
          </a:blip>
          <a:srcRect b="16666" l="36101" r="35608" t="20082"/>
          <a:stretch/>
        </p:blipFill>
        <p:spPr>
          <a:xfrm>
            <a:off x="6595050" y="2065700"/>
            <a:ext cx="5173699" cy="65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37"/>
          <p:cNvSpPr/>
          <p:nvPr/>
        </p:nvSpPr>
        <p:spPr>
          <a:xfrm>
            <a:off x="-7275" y="10099400"/>
            <a:ext cx="18288000" cy="187500"/>
          </a:xfrm>
          <a:prstGeom prst="rect">
            <a:avLst/>
          </a:prstGeom>
          <a:solidFill>
            <a:srgbClr val="2D76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1" name="Google Shape;431;p37"/>
          <p:cNvSpPr txBox="1"/>
          <p:nvPr>
            <p:ph idx="4294967295" type="body"/>
          </p:nvPr>
        </p:nvSpPr>
        <p:spPr>
          <a:xfrm>
            <a:off x="1358100" y="1720575"/>
            <a:ext cx="5123100" cy="18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432" name="Google Shape;432;p37"/>
          <p:cNvSpPr txBox="1"/>
          <p:nvPr>
            <p:ph idx="4294967295" type="body"/>
          </p:nvPr>
        </p:nvSpPr>
        <p:spPr>
          <a:xfrm>
            <a:off x="1358100" y="4372150"/>
            <a:ext cx="5123100" cy="18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433" name="Google Shape;433;p37"/>
          <p:cNvSpPr txBox="1"/>
          <p:nvPr>
            <p:ph idx="4294967295" type="body"/>
          </p:nvPr>
        </p:nvSpPr>
        <p:spPr>
          <a:xfrm>
            <a:off x="1358100" y="7023725"/>
            <a:ext cx="5123100" cy="18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434" name="Google Shape;434;p37"/>
          <p:cNvSpPr txBox="1"/>
          <p:nvPr>
            <p:ph idx="4294967295" type="body"/>
          </p:nvPr>
        </p:nvSpPr>
        <p:spPr>
          <a:xfrm>
            <a:off x="11882600" y="1720575"/>
            <a:ext cx="5123100" cy="18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435" name="Google Shape;435;p37"/>
          <p:cNvSpPr txBox="1"/>
          <p:nvPr>
            <p:ph idx="4294967295" type="body"/>
          </p:nvPr>
        </p:nvSpPr>
        <p:spPr>
          <a:xfrm>
            <a:off x="11882600" y="4372150"/>
            <a:ext cx="5123100" cy="18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436" name="Google Shape;436;p37"/>
          <p:cNvSpPr txBox="1"/>
          <p:nvPr>
            <p:ph idx="4294967295" type="body"/>
          </p:nvPr>
        </p:nvSpPr>
        <p:spPr>
          <a:xfrm>
            <a:off x="11882600" y="7023725"/>
            <a:ext cx="5123100" cy="18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38"/>
          <p:cNvPicPr preferRelativeResize="0"/>
          <p:nvPr/>
        </p:nvPicPr>
        <p:blipFill rotWithShape="1">
          <a:blip r:embed="rId4">
            <a:alphaModFix amt="50000"/>
          </a:blip>
          <a:srcRect b="0" l="0" r="0" t="0"/>
          <a:stretch/>
        </p:blipFill>
        <p:spPr>
          <a:xfrm>
            <a:off x="2445576" y="7418438"/>
            <a:ext cx="13407176" cy="286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38"/>
          <p:cNvPicPr preferRelativeResize="0"/>
          <p:nvPr/>
        </p:nvPicPr>
        <p:blipFill rotWithShape="1">
          <a:blip r:embed="rId5">
            <a:alphaModFix/>
          </a:blip>
          <a:srcRect b="16666" l="36101" r="35608" t="20082"/>
          <a:stretch/>
        </p:blipFill>
        <p:spPr>
          <a:xfrm>
            <a:off x="6595050" y="2496275"/>
            <a:ext cx="5173699" cy="65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38"/>
          <p:cNvSpPr/>
          <p:nvPr/>
        </p:nvSpPr>
        <p:spPr>
          <a:xfrm>
            <a:off x="-7275" y="10099400"/>
            <a:ext cx="18288000" cy="187500"/>
          </a:xfrm>
          <a:prstGeom prst="rect">
            <a:avLst/>
          </a:prstGeom>
          <a:solidFill>
            <a:srgbClr val="2D76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45" name="Google Shape;445;p38"/>
          <p:cNvSpPr txBox="1"/>
          <p:nvPr>
            <p:ph idx="4294967295" type="body"/>
          </p:nvPr>
        </p:nvSpPr>
        <p:spPr>
          <a:xfrm>
            <a:off x="1358100" y="2754625"/>
            <a:ext cx="5123100" cy="18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446" name="Google Shape;446;p38"/>
          <p:cNvSpPr txBox="1"/>
          <p:nvPr>
            <p:ph idx="4294967295" type="body"/>
          </p:nvPr>
        </p:nvSpPr>
        <p:spPr>
          <a:xfrm>
            <a:off x="1358100" y="4889175"/>
            <a:ext cx="5123100" cy="18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447" name="Google Shape;447;p38"/>
          <p:cNvSpPr txBox="1"/>
          <p:nvPr>
            <p:ph idx="4294967295" type="body"/>
          </p:nvPr>
        </p:nvSpPr>
        <p:spPr>
          <a:xfrm>
            <a:off x="1358100" y="7023725"/>
            <a:ext cx="5123100" cy="18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448" name="Google Shape;448;p38"/>
          <p:cNvSpPr txBox="1"/>
          <p:nvPr>
            <p:ph idx="4294967295" type="body"/>
          </p:nvPr>
        </p:nvSpPr>
        <p:spPr>
          <a:xfrm>
            <a:off x="11882600" y="2754625"/>
            <a:ext cx="5123100" cy="18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449" name="Google Shape;449;p38"/>
          <p:cNvSpPr txBox="1"/>
          <p:nvPr>
            <p:ph idx="4294967295" type="body"/>
          </p:nvPr>
        </p:nvSpPr>
        <p:spPr>
          <a:xfrm>
            <a:off x="11882600" y="4889175"/>
            <a:ext cx="5123100" cy="18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450" name="Google Shape;450;p38"/>
          <p:cNvSpPr txBox="1"/>
          <p:nvPr>
            <p:ph idx="4294967295" type="body"/>
          </p:nvPr>
        </p:nvSpPr>
        <p:spPr>
          <a:xfrm>
            <a:off x="11882600" y="7023725"/>
            <a:ext cx="5123100" cy="18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451" name="Google Shape;451;p38"/>
          <p:cNvSpPr txBox="1"/>
          <p:nvPr>
            <p:ph type="title"/>
          </p:nvPr>
        </p:nvSpPr>
        <p:spPr>
          <a:xfrm>
            <a:off x="0" y="0"/>
            <a:ext cx="18288000" cy="188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0"/>
          <p:cNvSpPr txBox="1"/>
          <p:nvPr>
            <p:ph type="title"/>
          </p:nvPr>
        </p:nvSpPr>
        <p:spPr>
          <a:xfrm>
            <a:off x="0" y="0"/>
            <a:ext cx="18288000" cy="188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/>
          </a:p>
        </p:txBody>
      </p:sp>
      <p:sp>
        <p:nvSpPr>
          <p:cNvPr id="457" name="Google Shape;457;p40"/>
          <p:cNvSpPr/>
          <p:nvPr/>
        </p:nvSpPr>
        <p:spPr>
          <a:xfrm>
            <a:off x="-7275" y="10099400"/>
            <a:ext cx="18288000" cy="187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458" name="Google Shape;458;p40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2445576" y="7418438"/>
            <a:ext cx="13407176" cy="2867375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40"/>
          <p:cNvSpPr txBox="1"/>
          <p:nvPr>
            <p:ph idx="4294967295" type="body"/>
          </p:nvPr>
        </p:nvSpPr>
        <p:spPr>
          <a:xfrm>
            <a:off x="1358100" y="2754625"/>
            <a:ext cx="5123100" cy="18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800"/>
          </a:p>
        </p:txBody>
      </p:sp>
      <p:sp>
        <p:nvSpPr>
          <p:cNvPr id="460" name="Google Shape;460;p40"/>
          <p:cNvSpPr txBox="1"/>
          <p:nvPr>
            <p:ph idx="4294967295" type="body"/>
          </p:nvPr>
        </p:nvSpPr>
        <p:spPr>
          <a:xfrm>
            <a:off x="1358100" y="4889163"/>
            <a:ext cx="5123100" cy="18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800"/>
          </a:p>
        </p:txBody>
      </p:sp>
      <p:sp>
        <p:nvSpPr>
          <p:cNvPr id="461" name="Google Shape;461;p40"/>
          <p:cNvSpPr txBox="1"/>
          <p:nvPr>
            <p:ph idx="4294967295" type="body"/>
          </p:nvPr>
        </p:nvSpPr>
        <p:spPr>
          <a:xfrm>
            <a:off x="1358100" y="7023725"/>
            <a:ext cx="5123100" cy="18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800"/>
          </a:p>
        </p:txBody>
      </p:sp>
      <p:sp>
        <p:nvSpPr>
          <p:cNvPr id="462" name="Google Shape;462;p40"/>
          <p:cNvSpPr txBox="1"/>
          <p:nvPr>
            <p:ph idx="4294967295" type="body"/>
          </p:nvPr>
        </p:nvSpPr>
        <p:spPr>
          <a:xfrm>
            <a:off x="11882600" y="2754625"/>
            <a:ext cx="5123100" cy="18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800"/>
          </a:p>
        </p:txBody>
      </p:sp>
      <p:sp>
        <p:nvSpPr>
          <p:cNvPr id="463" name="Google Shape;463;p40"/>
          <p:cNvSpPr txBox="1"/>
          <p:nvPr>
            <p:ph idx="4294967295" type="body"/>
          </p:nvPr>
        </p:nvSpPr>
        <p:spPr>
          <a:xfrm>
            <a:off x="11882600" y="4889163"/>
            <a:ext cx="5123100" cy="18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800"/>
          </a:p>
        </p:txBody>
      </p:sp>
      <p:sp>
        <p:nvSpPr>
          <p:cNvPr id="464" name="Google Shape;464;p40"/>
          <p:cNvSpPr txBox="1"/>
          <p:nvPr>
            <p:ph idx="4294967295" type="body"/>
          </p:nvPr>
        </p:nvSpPr>
        <p:spPr>
          <a:xfrm>
            <a:off x="11882600" y="7023725"/>
            <a:ext cx="5123100" cy="18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800"/>
          </a:p>
        </p:txBody>
      </p:sp>
      <p:pic>
        <p:nvPicPr>
          <p:cNvPr id="465" name="Google Shape;465;p40"/>
          <p:cNvPicPr preferRelativeResize="0"/>
          <p:nvPr/>
        </p:nvPicPr>
        <p:blipFill rotWithShape="1">
          <a:blip r:embed="rId4">
            <a:alphaModFix/>
          </a:blip>
          <a:srcRect b="16665" l="37649" r="37298" t="20817"/>
          <a:stretch/>
        </p:blipFill>
        <p:spPr>
          <a:xfrm>
            <a:off x="6877825" y="2576063"/>
            <a:ext cx="4581576" cy="643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6"/>
          <p:cNvSpPr txBox="1"/>
          <p:nvPr>
            <p:ph type="ctrTitle"/>
          </p:nvPr>
        </p:nvSpPr>
        <p:spPr>
          <a:xfrm>
            <a:off x="866325" y="0"/>
            <a:ext cx="16713300" cy="1271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t/>
            </a:r>
            <a:endParaRPr/>
          </a:p>
        </p:txBody>
      </p:sp>
      <p:sp>
        <p:nvSpPr>
          <p:cNvPr id="471" name="Google Shape;471;p46"/>
          <p:cNvSpPr txBox="1"/>
          <p:nvPr>
            <p:ph idx="1" type="subTitle"/>
          </p:nvPr>
        </p:nvSpPr>
        <p:spPr>
          <a:xfrm>
            <a:off x="866325" y="1313650"/>
            <a:ext cx="169677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600"/>
          </a:p>
        </p:txBody>
      </p:sp>
      <p:sp>
        <p:nvSpPr>
          <p:cNvPr id="472" name="Google Shape;472;p46"/>
          <p:cNvSpPr/>
          <p:nvPr/>
        </p:nvSpPr>
        <p:spPr>
          <a:xfrm>
            <a:off x="866325" y="3076400"/>
            <a:ext cx="1743600" cy="160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46"/>
          <p:cNvSpPr/>
          <p:nvPr/>
        </p:nvSpPr>
        <p:spPr>
          <a:xfrm>
            <a:off x="866325" y="5310225"/>
            <a:ext cx="1743600" cy="160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46"/>
          <p:cNvSpPr/>
          <p:nvPr/>
        </p:nvSpPr>
        <p:spPr>
          <a:xfrm>
            <a:off x="866325" y="7544050"/>
            <a:ext cx="1743600" cy="160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46"/>
          <p:cNvSpPr/>
          <p:nvPr/>
        </p:nvSpPr>
        <p:spPr>
          <a:xfrm>
            <a:off x="6556425" y="3076400"/>
            <a:ext cx="1743600" cy="160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46"/>
          <p:cNvSpPr/>
          <p:nvPr/>
        </p:nvSpPr>
        <p:spPr>
          <a:xfrm>
            <a:off x="6556425" y="5310225"/>
            <a:ext cx="1743600" cy="160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46"/>
          <p:cNvSpPr/>
          <p:nvPr/>
        </p:nvSpPr>
        <p:spPr>
          <a:xfrm>
            <a:off x="6556425" y="7544050"/>
            <a:ext cx="1743600" cy="160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46"/>
          <p:cNvSpPr txBox="1"/>
          <p:nvPr>
            <p:ph type="ctrTitle"/>
          </p:nvPr>
        </p:nvSpPr>
        <p:spPr>
          <a:xfrm>
            <a:off x="866325" y="3076400"/>
            <a:ext cx="17436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n" sz="9200">
                <a:solidFill>
                  <a:schemeClr val="lt1"/>
                </a:solidFill>
              </a:rPr>
              <a:t>01</a:t>
            </a:r>
            <a:endParaRPr sz="9200">
              <a:solidFill>
                <a:schemeClr val="lt1"/>
              </a:solidFill>
            </a:endParaRPr>
          </a:p>
        </p:txBody>
      </p:sp>
      <p:sp>
        <p:nvSpPr>
          <p:cNvPr id="479" name="Google Shape;479;p46"/>
          <p:cNvSpPr txBox="1"/>
          <p:nvPr>
            <p:ph type="ctrTitle"/>
          </p:nvPr>
        </p:nvSpPr>
        <p:spPr>
          <a:xfrm>
            <a:off x="866325" y="5310225"/>
            <a:ext cx="17436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n" sz="9200">
                <a:solidFill>
                  <a:schemeClr val="lt1"/>
                </a:solidFill>
              </a:rPr>
              <a:t>02</a:t>
            </a:r>
            <a:endParaRPr sz="9200">
              <a:solidFill>
                <a:schemeClr val="lt1"/>
              </a:solidFill>
            </a:endParaRPr>
          </a:p>
        </p:txBody>
      </p:sp>
      <p:sp>
        <p:nvSpPr>
          <p:cNvPr id="480" name="Google Shape;480;p46"/>
          <p:cNvSpPr txBox="1"/>
          <p:nvPr>
            <p:ph type="ctrTitle"/>
          </p:nvPr>
        </p:nvSpPr>
        <p:spPr>
          <a:xfrm>
            <a:off x="866325" y="7544050"/>
            <a:ext cx="17436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n" sz="9200">
                <a:solidFill>
                  <a:schemeClr val="lt1"/>
                </a:solidFill>
              </a:rPr>
              <a:t>03</a:t>
            </a:r>
            <a:endParaRPr sz="9200">
              <a:solidFill>
                <a:schemeClr val="lt1"/>
              </a:solidFill>
            </a:endParaRPr>
          </a:p>
        </p:txBody>
      </p:sp>
      <p:sp>
        <p:nvSpPr>
          <p:cNvPr id="481" name="Google Shape;481;p46"/>
          <p:cNvSpPr txBox="1"/>
          <p:nvPr>
            <p:ph type="ctrTitle"/>
          </p:nvPr>
        </p:nvSpPr>
        <p:spPr>
          <a:xfrm>
            <a:off x="6556425" y="3076400"/>
            <a:ext cx="17436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n" sz="9200">
                <a:solidFill>
                  <a:schemeClr val="lt1"/>
                </a:solidFill>
              </a:rPr>
              <a:t>04</a:t>
            </a:r>
            <a:endParaRPr sz="9200">
              <a:solidFill>
                <a:schemeClr val="lt1"/>
              </a:solidFill>
            </a:endParaRPr>
          </a:p>
        </p:txBody>
      </p:sp>
      <p:sp>
        <p:nvSpPr>
          <p:cNvPr id="482" name="Google Shape;482;p46"/>
          <p:cNvSpPr txBox="1"/>
          <p:nvPr>
            <p:ph type="ctrTitle"/>
          </p:nvPr>
        </p:nvSpPr>
        <p:spPr>
          <a:xfrm>
            <a:off x="6556425" y="5310225"/>
            <a:ext cx="17436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n" sz="9200">
                <a:solidFill>
                  <a:schemeClr val="lt1"/>
                </a:solidFill>
              </a:rPr>
              <a:t>05</a:t>
            </a:r>
            <a:endParaRPr sz="9200">
              <a:solidFill>
                <a:schemeClr val="lt1"/>
              </a:solidFill>
            </a:endParaRPr>
          </a:p>
        </p:txBody>
      </p:sp>
      <p:sp>
        <p:nvSpPr>
          <p:cNvPr id="483" name="Google Shape;483;p46"/>
          <p:cNvSpPr txBox="1"/>
          <p:nvPr>
            <p:ph type="ctrTitle"/>
          </p:nvPr>
        </p:nvSpPr>
        <p:spPr>
          <a:xfrm>
            <a:off x="6556425" y="7544050"/>
            <a:ext cx="17436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n" sz="9200">
                <a:solidFill>
                  <a:schemeClr val="lt1"/>
                </a:solidFill>
              </a:rPr>
              <a:t>06</a:t>
            </a:r>
            <a:endParaRPr sz="9200">
              <a:solidFill>
                <a:schemeClr val="lt1"/>
              </a:solidFill>
            </a:endParaRPr>
          </a:p>
        </p:txBody>
      </p:sp>
      <p:sp>
        <p:nvSpPr>
          <p:cNvPr id="484" name="Google Shape;484;p46"/>
          <p:cNvSpPr txBox="1"/>
          <p:nvPr>
            <p:ph idx="4294967295" type="body"/>
          </p:nvPr>
        </p:nvSpPr>
        <p:spPr>
          <a:xfrm>
            <a:off x="2609925" y="3076400"/>
            <a:ext cx="363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SzPts val="2800"/>
              <a:buNone/>
            </a:pPr>
            <a:r>
              <a:t/>
            </a:r>
            <a:endParaRPr sz="2000"/>
          </a:p>
        </p:txBody>
      </p:sp>
      <p:sp>
        <p:nvSpPr>
          <p:cNvPr id="485" name="Google Shape;485;p46"/>
          <p:cNvSpPr txBox="1"/>
          <p:nvPr>
            <p:ph idx="4294967295" type="body"/>
          </p:nvPr>
        </p:nvSpPr>
        <p:spPr>
          <a:xfrm>
            <a:off x="2609925" y="5310231"/>
            <a:ext cx="363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SzPts val="2800"/>
              <a:buNone/>
            </a:pPr>
            <a:r>
              <a:t/>
            </a:r>
            <a:endParaRPr sz="2000"/>
          </a:p>
        </p:txBody>
      </p:sp>
      <p:sp>
        <p:nvSpPr>
          <p:cNvPr id="486" name="Google Shape;486;p46"/>
          <p:cNvSpPr txBox="1"/>
          <p:nvPr>
            <p:ph idx="4294967295" type="body"/>
          </p:nvPr>
        </p:nvSpPr>
        <p:spPr>
          <a:xfrm>
            <a:off x="2609925" y="7553087"/>
            <a:ext cx="363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SzPts val="2800"/>
              <a:buNone/>
            </a:pPr>
            <a:r>
              <a:t/>
            </a:r>
            <a:endParaRPr sz="2000"/>
          </a:p>
        </p:txBody>
      </p:sp>
      <p:sp>
        <p:nvSpPr>
          <p:cNvPr id="487" name="Google Shape;487;p46"/>
          <p:cNvSpPr txBox="1"/>
          <p:nvPr>
            <p:ph idx="4294967295" type="body"/>
          </p:nvPr>
        </p:nvSpPr>
        <p:spPr>
          <a:xfrm>
            <a:off x="8300016" y="3080913"/>
            <a:ext cx="363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SzPts val="2800"/>
              <a:buNone/>
            </a:pPr>
            <a:r>
              <a:t/>
            </a:r>
            <a:endParaRPr sz="2000"/>
          </a:p>
        </p:txBody>
      </p:sp>
      <p:sp>
        <p:nvSpPr>
          <p:cNvPr id="488" name="Google Shape;488;p46"/>
          <p:cNvSpPr txBox="1"/>
          <p:nvPr>
            <p:ph idx="4294967295" type="body"/>
          </p:nvPr>
        </p:nvSpPr>
        <p:spPr>
          <a:xfrm>
            <a:off x="8300016" y="5314744"/>
            <a:ext cx="363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SzPts val="2800"/>
              <a:buNone/>
            </a:pPr>
            <a:r>
              <a:t/>
            </a:r>
            <a:endParaRPr sz="2000"/>
          </a:p>
        </p:txBody>
      </p:sp>
      <p:sp>
        <p:nvSpPr>
          <p:cNvPr id="489" name="Google Shape;489;p46"/>
          <p:cNvSpPr txBox="1"/>
          <p:nvPr>
            <p:ph idx="4294967295" type="body"/>
          </p:nvPr>
        </p:nvSpPr>
        <p:spPr>
          <a:xfrm>
            <a:off x="8300016" y="7557600"/>
            <a:ext cx="363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SzPts val="2800"/>
              <a:buNone/>
            </a:pPr>
            <a:r>
              <a:t/>
            </a:r>
            <a:endParaRPr sz="2000"/>
          </a:p>
        </p:txBody>
      </p:sp>
      <p:sp>
        <p:nvSpPr>
          <p:cNvPr id="490" name="Google Shape;490;p46"/>
          <p:cNvSpPr/>
          <p:nvPr/>
        </p:nvSpPr>
        <p:spPr>
          <a:xfrm>
            <a:off x="12246525" y="3076400"/>
            <a:ext cx="1743600" cy="160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46"/>
          <p:cNvSpPr/>
          <p:nvPr/>
        </p:nvSpPr>
        <p:spPr>
          <a:xfrm>
            <a:off x="12246525" y="5310225"/>
            <a:ext cx="1743600" cy="1609200"/>
          </a:xfrm>
          <a:prstGeom prst="rect">
            <a:avLst/>
          </a:prstGeom>
          <a:solidFill>
            <a:srgbClr val="2D76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46"/>
          <p:cNvSpPr/>
          <p:nvPr/>
        </p:nvSpPr>
        <p:spPr>
          <a:xfrm>
            <a:off x="12246525" y="7544050"/>
            <a:ext cx="1743600" cy="160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46"/>
          <p:cNvSpPr txBox="1"/>
          <p:nvPr>
            <p:ph type="ctrTitle"/>
          </p:nvPr>
        </p:nvSpPr>
        <p:spPr>
          <a:xfrm>
            <a:off x="12246525" y="3076350"/>
            <a:ext cx="17436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n" sz="9200">
                <a:solidFill>
                  <a:schemeClr val="lt1"/>
                </a:solidFill>
              </a:rPr>
              <a:t>07</a:t>
            </a:r>
            <a:endParaRPr sz="9200">
              <a:solidFill>
                <a:schemeClr val="lt1"/>
              </a:solidFill>
            </a:endParaRPr>
          </a:p>
        </p:txBody>
      </p:sp>
      <p:sp>
        <p:nvSpPr>
          <p:cNvPr id="494" name="Google Shape;494;p46"/>
          <p:cNvSpPr txBox="1"/>
          <p:nvPr>
            <p:ph type="ctrTitle"/>
          </p:nvPr>
        </p:nvSpPr>
        <p:spPr>
          <a:xfrm>
            <a:off x="12246525" y="5310250"/>
            <a:ext cx="17436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n" sz="9200">
                <a:solidFill>
                  <a:schemeClr val="lt1"/>
                </a:solidFill>
              </a:rPr>
              <a:t>08</a:t>
            </a:r>
            <a:endParaRPr sz="9200">
              <a:solidFill>
                <a:schemeClr val="lt1"/>
              </a:solidFill>
            </a:endParaRPr>
          </a:p>
        </p:txBody>
      </p:sp>
      <p:sp>
        <p:nvSpPr>
          <p:cNvPr id="495" name="Google Shape;495;p46"/>
          <p:cNvSpPr txBox="1"/>
          <p:nvPr>
            <p:ph type="ctrTitle"/>
          </p:nvPr>
        </p:nvSpPr>
        <p:spPr>
          <a:xfrm>
            <a:off x="12246525" y="7544050"/>
            <a:ext cx="17436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n" sz="9200">
                <a:solidFill>
                  <a:schemeClr val="lt1"/>
                </a:solidFill>
              </a:rPr>
              <a:t>09</a:t>
            </a:r>
            <a:endParaRPr sz="9200">
              <a:solidFill>
                <a:schemeClr val="lt1"/>
              </a:solidFill>
            </a:endParaRPr>
          </a:p>
        </p:txBody>
      </p:sp>
      <p:sp>
        <p:nvSpPr>
          <p:cNvPr id="496" name="Google Shape;496;p46"/>
          <p:cNvSpPr txBox="1"/>
          <p:nvPr>
            <p:ph idx="4294967295" type="body"/>
          </p:nvPr>
        </p:nvSpPr>
        <p:spPr>
          <a:xfrm>
            <a:off x="13990113" y="3080913"/>
            <a:ext cx="363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SzPts val="2800"/>
              <a:buNone/>
            </a:pPr>
            <a:r>
              <a:t/>
            </a:r>
            <a:endParaRPr sz="2000"/>
          </a:p>
        </p:txBody>
      </p:sp>
      <p:sp>
        <p:nvSpPr>
          <p:cNvPr id="497" name="Google Shape;497;p46"/>
          <p:cNvSpPr txBox="1"/>
          <p:nvPr>
            <p:ph idx="4294967295" type="body"/>
          </p:nvPr>
        </p:nvSpPr>
        <p:spPr>
          <a:xfrm>
            <a:off x="13990113" y="5314744"/>
            <a:ext cx="363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SzPts val="2800"/>
              <a:buNone/>
            </a:pPr>
            <a:r>
              <a:t/>
            </a:r>
            <a:endParaRPr sz="2000"/>
          </a:p>
        </p:txBody>
      </p:sp>
      <p:sp>
        <p:nvSpPr>
          <p:cNvPr id="498" name="Google Shape;498;p46"/>
          <p:cNvSpPr txBox="1"/>
          <p:nvPr>
            <p:ph idx="4294967295" type="body"/>
          </p:nvPr>
        </p:nvSpPr>
        <p:spPr>
          <a:xfrm>
            <a:off x="13990113" y="7557600"/>
            <a:ext cx="363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SzPts val="2800"/>
              <a:buNone/>
            </a:pPr>
            <a:r>
              <a:t/>
            </a:r>
            <a:endParaRPr sz="2000"/>
          </a:p>
        </p:txBody>
      </p:sp>
      <p:sp>
        <p:nvSpPr>
          <p:cNvPr id="499" name="Google Shape;499;p46"/>
          <p:cNvSpPr/>
          <p:nvPr/>
        </p:nvSpPr>
        <p:spPr>
          <a:xfrm>
            <a:off x="866325" y="4966838"/>
            <a:ext cx="16713300" cy="62100"/>
          </a:xfrm>
          <a:prstGeom prst="roundRect">
            <a:avLst>
              <a:gd fmla="val 50000" name="adj"/>
            </a:avLst>
          </a:prstGeom>
          <a:solidFill>
            <a:srgbClr val="2A44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46"/>
          <p:cNvSpPr/>
          <p:nvPr/>
        </p:nvSpPr>
        <p:spPr>
          <a:xfrm>
            <a:off x="866325" y="7200688"/>
            <a:ext cx="16713300" cy="62100"/>
          </a:xfrm>
          <a:prstGeom prst="roundRect">
            <a:avLst>
              <a:gd fmla="val 50000" name="adj"/>
            </a:avLst>
          </a:prstGeom>
          <a:solidFill>
            <a:srgbClr val="2A44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52"/>
          <p:cNvSpPr txBox="1"/>
          <p:nvPr/>
        </p:nvSpPr>
        <p:spPr>
          <a:xfrm>
            <a:off x="689025" y="578875"/>
            <a:ext cx="171297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1295F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Icons </a:t>
            </a:r>
            <a:r>
              <a:rPr b="0" i="0" lang="en" sz="3000" u="none" cap="none" strike="noStrike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Duotone</a:t>
            </a:r>
            <a:r>
              <a:rPr b="0" i="0" lang="en" sz="3000" u="none" cap="none" strike="noStrike">
                <a:solidFill>
                  <a:srgbClr val="01295F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 → </a:t>
            </a:r>
            <a:r>
              <a:rPr b="0" i="0" lang="en" sz="3000" u="none" cap="none" strike="noStrike">
                <a:solidFill>
                  <a:srgbClr val="01295F"/>
                </a:solidFill>
                <a:latin typeface="Lexend"/>
                <a:ea typeface="Lexend"/>
                <a:cs typeface="Lexend"/>
                <a:sym typeface="Lexend"/>
              </a:rPr>
              <a:t>copy, paste, position, scale &amp; recolor them in your awesome slides</a:t>
            </a:r>
            <a:endParaRPr b="0" i="0" sz="3000" u="none" cap="none" strike="noStrike">
              <a:solidFill>
                <a:srgbClr val="01295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506" name="Google Shape;506;p52"/>
          <p:cNvGrpSpPr/>
          <p:nvPr/>
        </p:nvGrpSpPr>
        <p:grpSpPr>
          <a:xfrm>
            <a:off x="2553954" y="5090137"/>
            <a:ext cx="553123" cy="553124"/>
            <a:chOff x="2940770" y="4681908"/>
            <a:chExt cx="678179" cy="678181"/>
          </a:xfrm>
        </p:grpSpPr>
        <p:sp>
          <p:nvSpPr>
            <p:cNvPr id="507" name="Google Shape;507;p52"/>
            <p:cNvSpPr/>
            <p:nvPr/>
          </p:nvSpPr>
          <p:spPr>
            <a:xfrm>
              <a:off x="2951453" y="4681908"/>
              <a:ext cx="657225" cy="678179"/>
            </a:xfrm>
            <a:custGeom>
              <a:rect b="b" l="l" r="r" t="t"/>
              <a:pathLst>
                <a:path extrusionOk="0" h="678179" w="657225">
                  <a:moveTo>
                    <a:pt x="211438" y="466226"/>
                  </a:moveTo>
                  <a:lnTo>
                    <a:pt x="168528" y="466226"/>
                  </a:lnTo>
                  <a:lnTo>
                    <a:pt x="180806" y="526936"/>
                  </a:lnTo>
                  <a:lnTo>
                    <a:pt x="197446" y="581373"/>
                  </a:lnTo>
                  <a:lnTo>
                    <a:pt x="217939" y="628435"/>
                  </a:lnTo>
                  <a:lnTo>
                    <a:pt x="241772" y="667016"/>
                  </a:lnTo>
                  <a:lnTo>
                    <a:pt x="284039" y="675314"/>
                  </a:lnTo>
                  <a:lnTo>
                    <a:pt x="327194" y="678146"/>
                  </a:lnTo>
                  <a:lnTo>
                    <a:pt x="320141" y="677264"/>
                  </a:lnTo>
                  <a:lnTo>
                    <a:pt x="311770" y="674271"/>
                  </a:lnTo>
                  <a:lnTo>
                    <a:pt x="280277" y="647566"/>
                  </a:lnTo>
                  <a:lnTo>
                    <a:pt x="257891" y="613431"/>
                  </a:lnTo>
                  <a:lnTo>
                    <a:pt x="236323" y="564194"/>
                  </a:lnTo>
                  <a:lnTo>
                    <a:pt x="218295" y="501298"/>
                  </a:lnTo>
                  <a:lnTo>
                    <a:pt x="211438" y="466226"/>
                  </a:lnTo>
                  <a:close/>
                </a:path>
                <a:path extrusionOk="0" h="678179" w="657225">
                  <a:moveTo>
                    <a:pt x="488257" y="466226"/>
                  </a:moveTo>
                  <a:lnTo>
                    <a:pt x="445347" y="466226"/>
                  </a:lnTo>
                  <a:lnTo>
                    <a:pt x="438491" y="501298"/>
                  </a:lnTo>
                  <a:lnTo>
                    <a:pt x="430145" y="534037"/>
                  </a:lnTo>
                  <a:lnTo>
                    <a:pt x="409579" y="591521"/>
                  </a:lnTo>
                  <a:lnTo>
                    <a:pt x="387793" y="632101"/>
                  </a:lnTo>
                  <a:lnTo>
                    <a:pt x="354542" y="668645"/>
                  </a:lnTo>
                  <a:lnTo>
                    <a:pt x="327194" y="678146"/>
                  </a:lnTo>
                  <a:lnTo>
                    <a:pt x="350174" y="677432"/>
                  </a:lnTo>
                  <a:lnTo>
                    <a:pt x="394047" y="671830"/>
                  </a:lnTo>
                  <a:lnTo>
                    <a:pt x="438845" y="628435"/>
                  </a:lnTo>
                  <a:lnTo>
                    <a:pt x="459335" y="581373"/>
                  </a:lnTo>
                  <a:lnTo>
                    <a:pt x="475975" y="526936"/>
                  </a:lnTo>
                  <a:lnTo>
                    <a:pt x="488257" y="466226"/>
                  </a:lnTo>
                  <a:close/>
                </a:path>
                <a:path extrusionOk="0" h="678179" w="657225">
                  <a:moveTo>
                    <a:pt x="656733" y="423840"/>
                  </a:moveTo>
                  <a:lnTo>
                    <a:pt x="0" y="423840"/>
                  </a:lnTo>
                  <a:lnTo>
                    <a:pt x="2983" y="434185"/>
                  </a:lnTo>
                  <a:lnTo>
                    <a:pt x="6308" y="444931"/>
                  </a:lnTo>
                  <a:lnTo>
                    <a:pt x="9971" y="455728"/>
                  </a:lnTo>
                  <a:lnTo>
                    <a:pt x="13968" y="466226"/>
                  </a:lnTo>
                  <a:lnTo>
                    <a:pt x="642828" y="466226"/>
                  </a:lnTo>
                  <a:lnTo>
                    <a:pt x="646825" y="455728"/>
                  </a:lnTo>
                  <a:lnTo>
                    <a:pt x="650476" y="444931"/>
                  </a:lnTo>
                  <a:lnTo>
                    <a:pt x="653779" y="434185"/>
                  </a:lnTo>
                  <a:lnTo>
                    <a:pt x="656733" y="423840"/>
                  </a:lnTo>
                  <a:close/>
                </a:path>
                <a:path extrusionOk="0" h="678179" w="657225">
                  <a:moveTo>
                    <a:pt x="205606" y="254306"/>
                  </a:moveTo>
                  <a:lnTo>
                    <a:pt x="163094" y="254306"/>
                  </a:lnTo>
                  <a:lnTo>
                    <a:pt x="161070" y="274959"/>
                  </a:lnTo>
                  <a:lnTo>
                    <a:pt x="159332" y="295988"/>
                  </a:lnTo>
                  <a:lnTo>
                    <a:pt x="158117" y="317366"/>
                  </a:lnTo>
                  <a:lnTo>
                    <a:pt x="157660" y="339068"/>
                  </a:lnTo>
                  <a:lnTo>
                    <a:pt x="158117" y="360266"/>
                  </a:lnTo>
                  <a:lnTo>
                    <a:pt x="159332" y="381701"/>
                  </a:lnTo>
                  <a:lnTo>
                    <a:pt x="161100" y="403328"/>
                  </a:lnTo>
                  <a:lnTo>
                    <a:pt x="163094" y="423840"/>
                  </a:lnTo>
                  <a:lnTo>
                    <a:pt x="205606" y="423840"/>
                  </a:lnTo>
                  <a:lnTo>
                    <a:pt x="203540" y="403013"/>
                  </a:lnTo>
                  <a:lnTo>
                    <a:pt x="201785" y="382345"/>
                  </a:lnTo>
                  <a:lnTo>
                    <a:pt x="200524" y="360917"/>
                  </a:lnTo>
                  <a:lnTo>
                    <a:pt x="200046" y="339068"/>
                  </a:lnTo>
                  <a:lnTo>
                    <a:pt x="200524" y="317219"/>
                  </a:lnTo>
                  <a:lnTo>
                    <a:pt x="201785" y="295792"/>
                  </a:lnTo>
                  <a:lnTo>
                    <a:pt x="203566" y="274812"/>
                  </a:lnTo>
                  <a:lnTo>
                    <a:pt x="205606" y="254306"/>
                  </a:lnTo>
                  <a:close/>
                </a:path>
                <a:path extrusionOk="0" h="678179" w="657225">
                  <a:moveTo>
                    <a:pt x="493691" y="254306"/>
                  </a:moveTo>
                  <a:lnTo>
                    <a:pt x="451169" y="254306"/>
                  </a:lnTo>
                  <a:lnTo>
                    <a:pt x="453038" y="274959"/>
                  </a:lnTo>
                  <a:lnTo>
                    <a:pt x="454410" y="295988"/>
                  </a:lnTo>
                  <a:lnTo>
                    <a:pt x="455256" y="317366"/>
                  </a:lnTo>
                  <a:lnTo>
                    <a:pt x="455546" y="339068"/>
                  </a:lnTo>
                  <a:lnTo>
                    <a:pt x="455254" y="360917"/>
                  </a:lnTo>
                  <a:lnTo>
                    <a:pt x="454402" y="382345"/>
                  </a:lnTo>
                  <a:lnTo>
                    <a:pt x="453028" y="403328"/>
                  </a:lnTo>
                  <a:lnTo>
                    <a:pt x="451169" y="423840"/>
                  </a:lnTo>
                  <a:lnTo>
                    <a:pt x="493691" y="423840"/>
                  </a:lnTo>
                  <a:lnTo>
                    <a:pt x="495523" y="403013"/>
                  </a:lnTo>
                  <a:lnTo>
                    <a:pt x="496847" y="381701"/>
                  </a:lnTo>
                  <a:lnTo>
                    <a:pt x="497651" y="360266"/>
                  </a:lnTo>
                  <a:lnTo>
                    <a:pt x="497922" y="339068"/>
                  </a:lnTo>
                  <a:lnTo>
                    <a:pt x="497645" y="317219"/>
                  </a:lnTo>
                  <a:lnTo>
                    <a:pt x="496835" y="295792"/>
                  </a:lnTo>
                  <a:lnTo>
                    <a:pt x="495510" y="274812"/>
                  </a:lnTo>
                  <a:lnTo>
                    <a:pt x="493691" y="254306"/>
                  </a:lnTo>
                  <a:close/>
                </a:path>
                <a:path extrusionOk="0" h="678179" w="657225">
                  <a:moveTo>
                    <a:pt x="642828" y="211920"/>
                  </a:moveTo>
                  <a:lnTo>
                    <a:pt x="13968" y="211920"/>
                  </a:lnTo>
                  <a:lnTo>
                    <a:pt x="9971" y="222249"/>
                  </a:lnTo>
                  <a:lnTo>
                    <a:pt x="6308" y="232763"/>
                  </a:lnTo>
                  <a:lnTo>
                    <a:pt x="2983" y="243453"/>
                  </a:lnTo>
                  <a:lnTo>
                    <a:pt x="0" y="254306"/>
                  </a:lnTo>
                  <a:lnTo>
                    <a:pt x="656733" y="254306"/>
                  </a:lnTo>
                  <a:lnTo>
                    <a:pt x="653779" y="243453"/>
                  </a:lnTo>
                  <a:lnTo>
                    <a:pt x="650476" y="232763"/>
                  </a:lnTo>
                  <a:lnTo>
                    <a:pt x="646825" y="222249"/>
                  </a:lnTo>
                  <a:lnTo>
                    <a:pt x="642828" y="211920"/>
                  </a:lnTo>
                  <a:close/>
                </a:path>
                <a:path extrusionOk="0" h="678179" w="657225">
                  <a:moveTo>
                    <a:pt x="327194" y="0"/>
                  </a:moveTo>
                  <a:lnTo>
                    <a:pt x="284039" y="2854"/>
                  </a:lnTo>
                  <a:lnTo>
                    <a:pt x="241772" y="11182"/>
                  </a:lnTo>
                  <a:lnTo>
                    <a:pt x="217939" y="49749"/>
                  </a:lnTo>
                  <a:lnTo>
                    <a:pt x="197446" y="96807"/>
                  </a:lnTo>
                  <a:lnTo>
                    <a:pt x="180806" y="151236"/>
                  </a:lnTo>
                  <a:lnTo>
                    <a:pt x="168528" y="211920"/>
                  </a:lnTo>
                  <a:lnTo>
                    <a:pt x="211438" y="211920"/>
                  </a:lnTo>
                  <a:lnTo>
                    <a:pt x="218295" y="176838"/>
                  </a:lnTo>
                  <a:lnTo>
                    <a:pt x="226639" y="144084"/>
                  </a:lnTo>
                  <a:lnTo>
                    <a:pt x="247196" y="86552"/>
                  </a:lnTo>
                  <a:lnTo>
                    <a:pt x="268983" y="46061"/>
                  </a:lnTo>
                  <a:lnTo>
                    <a:pt x="302206" y="9493"/>
                  </a:lnTo>
                  <a:lnTo>
                    <a:pt x="320141" y="877"/>
                  </a:lnTo>
                  <a:lnTo>
                    <a:pt x="327194" y="0"/>
                  </a:lnTo>
                  <a:close/>
                </a:path>
                <a:path extrusionOk="0" h="678179" w="657225">
                  <a:moveTo>
                    <a:pt x="327194" y="0"/>
                  </a:moveTo>
                  <a:lnTo>
                    <a:pt x="365214" y="18292"/>
                  </a:lnTo>
                  <a:lnTo>
                    <a:pt x="398884" y="64707"/>
                  </a:lnTo>
                  <a:lnTo>
                    <a:pt x="420458" y="113906"/>
                  </a:lnTo>
                  <a:lnTo>
                    <a:pt x="438491" y="176838"/>
                  </a:lnTo>
                  <a:lnTo>
                    <a:pt x="445347" y="211920"/>
                  </a:lnTo>
                  <a:lnTo>
                    <a:pt x="488257" y="211920"/>
                  </a:lnTo>
                  <a:lnTo>
                    <a:pt x="475975" y="151236"/>
                  </a:lnTo>
                  <a:lnTo>
                    <a:pt x="459335" y="96807"/>
                  </a:lnTo>
                  <a:lnTo>
                    <a:pt x="438845" y="49749"/>
                  </a:lnTo>
                  <a:lnTo>
                    <a:pt x="415013" y="11182"/>
                  </a:lnTo>
                  <a:lnTo>
                    <a:pt x="372446" y="2854"/>
                  </a:lnTo>
                  <a:lnTo>
                    <a:pt x="350174" y="721"/>
                  </a:lnTo>
                  <a:lnTo>
                    <a:pt x="327194" y="0"/>
                  </a:lnTo>
                  <a:close/>
                </a:path>
              </a:pathLst>
            </a:custGeom>
            <a:solidFill>
              <a:srgbClr val="00295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52"/>
            <p:cNvSpPr/>
            <p:nvPr/>
          </p:nvSpPr>
          <p:spPr>
            <a:xfrm>
              <a:off x="2940770" y="4681910"/>
              <a:ext cx="678179" cy="678179"/>
            </a:xfrm>
            <a:custGeom>
              <a:rect b="b" l="l" r="r" t="t"/>
              <a:pathLst>
                <a:path extrusionOk="0" h="678179" w="678179">
                  <a:moveTo>
                    <a:pt x="461860" y="254295"/>
                  </a:moveTo>
                  <a:lnTo>
                    <a:pt x="216297" y="254295"/>
                  </a:lnTo>
                  <a:lnTo>
                    <a:pt x="214251" y="274808"/>
                  </a:lnTo>
                  <a:lnTo>
                    <a:pt x="212467" y="295790"/>
                  </a:lnTo>
                  <a:lnTo>
                    <a:pt x="211205" y="317218"/>
                  </a:lnTo>
                  <a:lnTo>
                    <a:pt x="210726" y="339068"/>
                  </a:lnTo>
                  <a:lnTo>
                    <a:pt x="211205" y="360917"/>
                  </a:lnTo>
                  <a:lnTo>
                    <a:pt x="212467" y="382345"/>
                  </a:lnTo>
                  <a:lnTo>
                    <a:pt x="214251" y="403328"/>
                  </a:lnTo>
                  <a:lnTo>
                    <a:pt x="216297" y="423840"/>
                  </a:lnTo>
                  <a:lnTo>
                    <a:pt x="461860" y="423840"/>
                  </a:lnTo>
                  <a:lnTo>
                    <a:pt x="463713" y="403328"/>
                  </a:lnTo>
                  <a:lnTo>
                    <a:pt x="465084" y="382345"/>
                  </a:lnTo>
                  <a:lnTo>
                    <a:pt x="465934" y="360917"/>
                  </a:lnTo>
                  <a:lnTo>
                    <a:pt x="466226" y="339068"/>
                  </a:lnTo>
                  <a:lnTo>
                    <a:pt x="465934" y="317218"/>
                  </a:lnTo>
                  <a:lnTo>
                    <a:pt x="465084" y="295790"/>
                  </a:lnTo>
                  <a:lnTo>
                    <a:pt x="463713" y="274808"/>
                  </a:lnTo>
                  <a:lnTo>
                    <a:pt x="461860" y="254295"/>
                  </a:lnTo>
                  <a:close/>
                </a:path>
                <a:path extrusionOk="0" h="678179" w="678179">
                  <a:moveTo>
                    <a:pt x="667414" y="254295"/>
                  </a:moveTo>
                  <a:lnTo>
                    <a:pt x="504372" y="254295"/>
                  </a:lnTo>
                  <a:lnTo>
                    <a:pt x="506209" y="274955"/>
                  </a:lnTo>
                  <a:lnTo>
                    <a:pt x="507536" y="295987"/>
                  </a:lnTo>
                  <a:lnTo>
                    <a:pt x="508341" y="317366"/>
                  </a:lnTo>
                  <a:lnTo>
                    <a:pt x="508612" y="339068"/>
                  </a:lnTo>
                  <a:lnTo>
                    <a:pt x="508341" y="360266"/>
                  </a:lnTo>
                  <a:lnTo>
                    <a:pt x="507536" y="381701"/>
                  </a:lnTo>
                  <a:lnTo>
                    <a:pt x="506188" y="403253"/>
                  </a:lnTo>
                  <a:lnTo>
                    <a:pt x="504372" y="423840"/>
                  </a:lnTo>
                  <a:lnTo>
                    <a:pt x="667414" y="423840"/>
                  </a:lnTo>
                  <a:lnTo>
                    <a:pt x="672055" y="403253"/>
                  </a:lnTo>
                  <a:lnTo>
                    <a:pt x="675415" y="382247"/>
                  </a:lnTo>
                  <a:lnTo>
                    <a:pt x="677457" y="360845"/>
                  </a:lnTo>
                  <a:lnTo>
                    <a:pt x="678146" y="339068"/>
                  </a:lnTo>
                  <a:lnTo>
                    <a:pt x="677457" y="317295"/>
                  </a:lnTo>
                  <a:lnTo>
                    <a:pt x="675415" y="295892"/>
                  </a:lnTo>
                  <a:lnTo>
                    <a:pt x="672055" y="274884"/>
                  </a:lnTo>
                  <a:lnTo>
                    <a:pt x="667414" y="254295"/>
                  </a:lnTo>
                  <a:close/>
                </a:path>
                <a:path extrusionOk="0" h="678179" w="678179">
                  <a:moveTo>
                    <a:pt x="252453" y="11172"/>
                  </a:moveTo>
                  <a:lnTo>
                    <a:pt x="202281" y="28727"/>
                  </a:lnTo>
                  <a:lnTo>
                    <a:pt x="156067" y="53575"/>
                  </a:lnTo>
                  <a:lnTo>
                    <a:pt x="114504" y="85018"/>
                  </a:lnTo>
                  <a:lnTo>
                    <a:pt x="78284" y="122356"/>
                  </a:lnTo>
                  <a:lnTo>
                    <a:pt x="48102" y="164889"/>
                  </a:lnTo>
                  <a:lnTo>
                    <a:pt x="24648" y="211920"/>
                  </a:lnTo>
                  <a:lnTo>
                    <a:pt x="179209" y="211920"/>
                  </a:lnTo>
                  <a:lnTo>
                    <a:pt x="191491" y="151236"/>
                  </a:lnTo>
                  <a:lnTo>
                    <a:pt x="208131" y="96805"/>
                  </a:lnTo>
                  <a:lnTo>
                    <a:pt x="228620" y="49745"/>
                  </a:lnTo>
                  <a:lnTo>
                    <a:pt x="252453" y="11172"/>
                  </a:lnTo>
                  <a:close/>
                </a:path>
                <a:path extrusionOk="0" h="678179" w="678179">
                  <a:moveTo>
                    <a:pt x="339078" y="0"/>
                  </a:moveTo>
                  <a:lnTo>
                    <a:pt x="302252" y="18292"/>
                  </a:lnTo>
                  <a:lnTo>
                    <a:pt x="268581" y="64707"/>
                  </a:lnTo>
                  <a:lnTo>
                    <a:pt x="247008" y="113906"/>
                  </a:lnTo>
                  <a:lnTo>
                    <a:pt x="228975" y="176838"/>
                  </a:lnTo>
                  <a:lnTo>
                    <a:pt x="222118" y="211920"/>
                  </a:lnTo>
                  <a:lnTo>
                    <a:pt x="456027" y="211920"/>
                  </a:lnTo>
                  <a:lnTo>
                    <a:pt x="440826" y="144084"/>
                  </a:lnTo>
                  <a:lnTo>
                    <a:pt x="420269" y="86552"/>
                  </a:lnTo>
                  <a:lnTo>
                    <a:pt x="398482" y="46061"/>
                  </a:lnTo>
                  <a:lnTo>
                    <a:pt x="365241" y="9493"/>
                  </a:lnTo>
                  <a:lnTo>
                    <a:pt x="339078" y="0"/>
                  </a:lnTo>
                  <a:close/>
                </a:path>
                <a:path extrusionOk="0" h="678179" w="678179">
                  <a:moveTo>
                    <a:pt x="425693" y="11172"/>
                  </a:moveTo>
                  <a:lnTo>
                    <a:pt x="449526" y="49745"/>
                  </a:lnTo>
                  <a:lnTo>
                    <a:pt x="470015" y="96805"/>
                  </a:lnTo>
                  <a:lnTo>
                    <a:pt x="486655" y="151236"/>
                  </a:lnTo>
                  <a:lnTo>
                    <a:pt x="498937" y="211920"/>
                  </a:lnTo>
                  <a:lnTo>
                    <a:pt x="653508" y="211920"/>
                  </a:lnTo>
                  <a:lnTo>
                    <a:pt x="630047" y="164889"/>
                  </a:lnTo>
                  <a:lnTo>
                    <a:pt x="599860" y="122356"/>
                  </a:lnTo>
                  <a:lnTo>
                    <a:pt x="563639" y="85018"/>
                  </a:lnTo>
                  <a:lnTo>
                    <a:pt x="522077" y="53575"/>
                  </a:lnTo>
                  <a:lnTo>
                    <a:pt x="475864" y="28727"/>
                  </a:lnTo>
                  <a:lnTo>
                    <a:pt x="425693" y="11172"/>
                  </a:lnTo>
                  <a:close/>
                </a:path>
                <a:path extrusionOk="0" h="678179" w="678179">
                  <a:moveTo>
                    <a:pt x="173774" y="254295"/>
                  </a:moveTo>
                  <a:lnTo>
                    <a:pt x="10680" y="254295"/>
                  </a:lnTo>
                  <a:lnTo>
                    <a:pt x="6058" y="274955"/>
                  </a:lnTo>
                  <a:lnTo>
                    <a:pt x="2716" y="295987"/>
                  </a:lnTo>
                  <a:lnTo>
                    <a:pt x="685" y="317366"/>
                  </a:lnTo>
                  <a:lnTo>
                    <a:pt x="0" y="339068"/>
                  </a:lnTo>
                  <a:lnTo>
                    <a:pt x="688" y="360845"/>
                  </a:lnTo>
                  <a:lnTo>
                    <a:pt x="2725" y="382247"/>
                  </a:lnTo>
                  <a:lnTo>
                    <a:pt x="6069" y="403253"/>
                  </a:lnTo>
                  <a:lnTo>
                    <a:pt x="10680" y="423840"/>
                  </a:lnTo>
                  <a:lnTo>
                    <a:pt x="173774" y="423840"/>
                  </a:lnTo>
                  <a:lnTo>
                    <a:pt x="171756" y="403013"/>
                  </a:lnTo>
                  <a:lnTo>
                    <a:pt x="170022" y="381701"/>
                  </a:lnTo>
                  <a:lnTo>
                    <a:pt x="168808" y="360266"/>
                  </a:lnTo>
                  <a:lnTo>
                    <a:pt x="168350" y="339068"/>
                  </a:lnTo>
                  <a:lnTo>
                    <a:pt x="168812" y="317295"/>
                  </a:lnTo>
                  <a:lnTo>
                    <a:pt x="170030" y="295892"/>
                  </a:lnTo>
                  <a:lnTo>
                    <a:pt x="171763" y="274884"/>
                  </a:lnTo>
                  <a:lnTo>
                    <a:pt x="173774" y="254295"/>
                  </a:lnTo>
                  <a:close/>
                </a:path>
                <a:path extrusionOk="0" h="678179" w="678179">
                  <a:moveTo>
                    <a:pt x="456027" y="466216"/>
                  </a:moveTo>
                  <a:lnTo>
                    <a:pt x="222118" y="466216"/>
                  </a:lnTo>
                  <a:lnTo>
                    <a:pt x="228975" y="501294"/>
                  </a:lnTo>
                  <a:lnTo>
                    <a:pt x="247008" y="564194"/>
                  </a:lnTo>
                  <a:lnTo>
                    <a:pt x="268581" y="613431"/>
                  </a:lnTo>
                  <a:lnTo>
                    <a:pt x="290963" y="647566"/>
                  </a:lnTo>
                  <a:lnTo>
                    <a:pt x="322452" y="674266"/>
                  </a:lnTo>
                  <a:lnTo>
                    <a:pt x="337884" y="678136"/>
                  </a:lnTo>
                  <a:lnTo>
                    <a:pt x="346318" y="677256"/>
                  </a:lnTo>
                  <a:lnTo>
                    <a:pt x="387189" y="647566"/>
                  </a:lnTo>
                  <a:lnTo>
                    <a:pt x="409575" y="613431"/>
                  </a:lnTo>
                  <a:lnTo>
                    <a:pt x="431143" y="564194"/>
                  </a:lnTo>
                  <a:lnTo>
                    <a:pt x="449171" y="501294"/>
                  </a:lnTo>
                  <a:lnTo>
                    <a:pt x="456027" y="466216"/>
                  </a:lnTo>
                  <a:close/>
                </a:path>
                <a:path extrusionOk="0" h="678179" w="678179">
                  <a:moveTo>
                    <a:pt x="179209" y="466216"/>
                  </a:moveTo>
                  <a:lnTo>
                    <a:pt x="24648" y="466216"/>
                  </a:lnTo>
                  <a:lnTo>
                    <a:pt x="48102" y="513267"/>
                  </a:lnTo>
                  <a:lnTo>
                    <a:pt x="78284" y="555805"/>
                  </a:lnTo>
                  <a:lnTo>
                    <a:pt x="114504" y="593140"/>
                  </a:lnTo>
                  <a:lnTo>
                    <a:pt x="156067" y="624580"/>
                  </a:lnTo>
                  <a:lnTo>
                    <a:pt x="202281" y="649436"/>
                  </a:lnTo>
                  <a:lnTo>
                    <a:pt x="252453" y="667016"/>
                  </a:lnTo>
                  <a:lnTo>
                    <a:pt x="228620" y="628433"/>
                  </a:lnTo>
                  <a:lnTo>
                    <a:pt x="208131" y="581368"/>
                  </a:lnTo>
                  <a:lnTo>
                    <a:pt x="191491" y="526927"/>
                  </a:lnTo>
                  <a:lnTo>
                    <a:pt x="179209" y="466216"/>
                  </a:lnTo>
                  <a:close/>
                </a:path>
                <a:path extrusionOk="0" h="678179" w="678179">
                  <a:moveTo>
                    <a:pt x="653508" y="466216"/>
                  </a:moveTo>
                  <a:lnTo>
                    <a:pt x="498937" y="466216"/>
                  </a:lnTo>
                  <a:lnTo>
                    <a:pt x="486655" y="526927"/>
                  </a:lnTo>
                  <a:lnTo>
                    <a:pt x="470015" y="581368"/>
                  </a:lnTo>
                  <a:lnTo>
                    <a:pt x="449526" y="628433"/>
                  </a:lnTo>
                  <a:lnTo>
                    <a:pt x="425693" y="667016"/>
                  </a:lnTo>
                  <a:lnTo>
                    <a:pt x="475864" y="649436"/>
                  </a:lnTo>
                  <a:lnTo>
                    <a:pt x="522077" y="624580"/>
                  </a:lnTo>
                  <a:lnTo>
                    <a:pt x="563639" y="593140"/>
                  </a:lnTo>
                  <a:lnTo>
                    <a:pt x="599860" y="555805"/>
                  </a:lnTo>
                  <a:lnTo>
                    <a:pt x="630047" y="513267"/>
                  </a:lnTo>
                  <a:lnTo>
                    <a:pt x="653508" y="466216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9" name="Google Shape;509;p52"/>
          <p:cNvGrpSpPr/>
          <p:nvPr/>
        </p:nvGrpSpPr>
        <p:grpSpPr>
          <a:xfrm>
            <a:off x="890658" y="5159270"/>
            <a:ext cx="691673" cy="414844"/>
            <a:chOff x="901417" y="4766672"/>
            <a:chExt cx="848054" cy="508637"/>
          </a:xfrm>
        </p:grpSpPr>
        <p:sp>
          <p:nvSpPr>
            <p:cNvPr id="510" name="Google Shape;510;p52"/>
            <p:cNvSpPr/>
            <p:nvPr/>
          </p:nvSpPr>
          <p:spPr>
            <a:xfrm>
              <a:off x="1002077" y="4766674"/>
              <a:ext cx="747394" cy="508635"/>
            </a:xfrm>
            <a:custGeom>
              <a:rect b="b" l="l" r="r" t="t"/>
              <a:pathLst>
                <a:path extrusionOk="0" h="508635" w="747394">
                  <a:moveTo>
                    <a:pt x="662247" y="0"/>
                  </a:moveTo>
                  <a:lnTo>
                    <a:pt x="323179" y="0"/>
                  </a:lnTo>
                  <a:lnTo>
                    <a:pt x="323179" y="508612"/>
                  </a:lnTo>
                  <a:lnTo>
                    <a:pt x="662247" y="508612"/>
                  </a:lnTo>
                  <a:lnTo>
                    <a:pt x="695221" y="501941"/>
                  </a:lnTo>
                  <a:lnTo>
                    <a:pt x="722169" y="483758"/>
                  </a:lnTo>
                  <a:lnTo>
                    <a:pt x="740350" y="456809"/>
                  </a:lnTo>
                  <a:lnTo>
                    <a:pt x="747019" y="423840"/>
                  </a:lnTo>
                  <a:lnTo>
                    <a:pt x="747019" y="376189"/>
                  </a:lnTo>
                  <a:lnTo>
                    <a:pt x="482579" y="376189"/>
                  </a:lnTo>
                  <a:lnTo>
                    <a:pt x="472583" y="374403"/>
                  </a:lnTo>
                  <a:lnTo>
                    <a:pt x="463977" y="368991"/>
                  </a:lnTo>
                  <a:lnTo>
                    <a:pt x="457876" y="360397"/>
                  </a:lnTo>
                  <a:lnTo>
                    <a:pt x="455593" y="350126"/>
                  </a:lnTo>
                  <a:lnTo>
                    <a:pt x="457383" y="340132"/>
                  </a:lnTo>
                  <a:lnTo>
                    <a:pt x="462799" y="331529"/>
                  </a:lnTo>
                  <a:lnTo>
                    <a:pt x="471394" y="325435"/>
                  </a:lnTo>
                  <a:lnTo>
                    <a:pt x="476159" y="323309"/>
                  </a:lnTo>
                  <a:lnTo>
                    <a:pt x="482467" y="320182"/>
                  </a:lnTo>
                  <a:lnTo>
                    <a:pt x="494729" y="313386"/>
                  </a:lnTo>
                  <a:lnTo>
                    <a:pt x="500660" y="310336"/>
                  </a:lnTo>
                  <a:lnTo>
                    <a:pt x="484640" y="294169"/>
                  </a:lnTo>
                  <a:lnTo>
                    <a:pt x="478750" y="285430"/>
                  </a:lnTo>
                  <a:lnTo>
                    <a:pt x="476787" y="275498"/>
                  </a:lnTo>
                  <a:lnTo>
                    <a:pt x="478750" y="265563"/>
                  </a:lnTo>
                  <a:lnTo>
                    <a:pt x="484640" y="256819"/>
                  </a:lnTo>
                  <a:lnTo>
                    <a:pt x="493378" y="250935"/>
                  </a:lnTo>
                  <a:lnTo>
                    <a:pt x="503311" y="248974"/>
                  </a:lnTo>
                  <a:lnTo>
                    <a:pt x="564152" y="248974"/>
                  </a:lnTo>
                  <a:lnTo>
                    <a:pt x="564389" y="248656"/>
                  </a:lnTo>
                  <a:lnTo>
                    <a:pt x="573655" y="233402"/>
                  </a:lnTo>
                  <a:lnTo>
                    <a:pt x="581590" y="217218"/>
                  </a:lnTo>
                  <a:lnTo>
                    <a:pt x="439741" y="217218"/>
                  </a:lnTo>
                  <a:lnTo>
                    <a:pt x="428949" y="215128"/>
                  </a:lnTo>
                  <a:lnTo>
                    <a:pt x="420582" y="209438"/>
                  </a:lnTo>
                  <a:lnTo>
                    <a:pt x="415171" y="201015"/>
                  </a:lnTo>
                  <a:lnTo>
                    <a:pt x="413250" y="190727"/>
                  </a:lnTo>
                  <a:lnTo>
                    <a:pt x="415171" y="179939"/>
                  </a:lnTo>
                  <a:lnTo>
                    <a:pt x="420582" y="171572"/>
                  </a:lnTo>
                  <a:lnTo>
                    <a:pt x="428949" y="166159"/>
                  </a:lnTo>
                  <a:lnTo>
                    <a:pt x="439741" y="164235"/>
                  </a:lnTo>
                  <a:lnTo>
                    <a:pt x="508608" y="164235"/>
                  </a:lnTo>
                  <a:lnTo>
                    <a:pt x="508608" y="158937"/>
                  </a:lnTo>
                  <a:lnTo>
                    <a:pt x="510531" y="148150"/>
                  </a:lnTo>
                  <a:lnTo>
                    <a:pt x="515944" y="139782"/>
                  </a:lnTo>
                  <a:lnTo>
                    <a:pt x="524312" y="134369"/>
                  </a:lnTo>
                  <a:lnTo>
                    <a:pt x="535099" y="132446"/>
                  </a:lnTo>
                  <a:lnTo>
                    <a:pt x="747019" y="132446"/>
                  </a:lnTo>
                  <a:lnTo>
                    <a:pt x="747019" y="84772"/>
                  </a:lnTo>
                  <a:lnTo>
                    <a:pt x="740350" y="51771"/>
                  </a:lnTo>
                  <a:lnTo>
                    <a:pt x="722169" y="24826"/>
                  </a:lnTo>
                  <a:lnTo>
                    <a:pt x="695221" y="6660"/>
                  </a:lnTo>
                  <a:lnTo>
                    <a:pt x="662247" y="0"/>
                  </a:lnTo>
                  <a:close/>
                </a:path>
                <a:path extrusionOk="0" h="508635" w="747394">
                  <a:moveTo>
                    <a:pt x="542649" y="346094"/>
                  </a:moveTo>
                  <a:lnTo>
                    <a:pt x="509515" y="366155"/>
                  </a:lnTo>
                  <a:lnTo>
                    <a:pt x="482579" y="376189"/>
                  </a:lnTo>
                  <a:lnTo>
                    <a:pt x="747019" y="376189"/>
                  </a:lnTo>
                  <a:lnTo>
                    <a:pt x="747019" y="375861"/>
                  </a:lnTo>
                  <a:lnTo>
                    <a:pt x="594973" y="375861"/>
                  </a:lnTo>
                  <a:lnTo>
                    <a:pt x="585035" y="372313"/>
                  </a:lnTo>
                  <a:lnTo>
                    <a:pt x="559999" y="357350"/>
                  </a:lnTo>
                  <a:lnTo>
                    <a:pt x="554177" y="353769"/>
                  </a:lnTo>
                  <a:lnTo>
                    <a:pt x="547151" y="350062"/>
                  </a:lnTo>
                  <a:lnTo>
                    <a:pt x="542649" y="346094"/>
                  </a:lnTo>
                  <a:close/>
                </a:path>
                <a:path extrusionOk="0" h="508635" w="747394">
                  <a:moveTo>
                    <a:pt x="747019" y="310063"/>
                  </a:moveTo>
                  <a:lnTo>
                    <a:pt x="586092" y="310063"/>
                  </a:lnTo>
                  <a:lnTo>
                    <a:pt x="587286" y="311917"/>
                  </a:lnTo>
                  <a:lnTo>
                    <a:pt x="612322" y="327016"/>
                  </a:lnTo>
                  <a:lnTo>
                    <a:pt x="620098" y="334050"/>
                  </a:lnTo>
                  <a:lnTo>
                    <a:pt x="624387" y="343230"/>
                  </a:lnTo>
                  <a:lnTo>
                    <a:pt x="624926" y="353376"/>
                  </a:lnTo>
                  <a:lnTo>
                    <a:pt x="621453" y="363308"/>
                  </a:lnTo>
                  <a:lnTo>
                    <a:pt x="614347" y="371086"/>
                  </a:lnTo>
                  <a:lnTo>
                    <a:pt x="605132" y="375361"/>
                  </a:lnTo>
                  <a:lnTo>
                    <a:pt x="594973" y="375861"/>
                  </a:lnTo>
                  <a:lnTo>
                    <a:pt x="747019" y="375861"/>
                  </a:lnTo>
                  <a:lnTo>
                    <a:pt x="747019" y="310063"/>
                  </a:lnTo>
                  <a:close/>
                </a:path>
                <a:path extrusionOk="0" h="508635" w="747394">
                  <a:moveTo>
                    <a:pt x="747019" y="132446"/>
                  </a:moveTo>
                  <a:lnTo>
                    <a:pt x="535099" y="132446"/>
                  </a:lnTo>
                  <a:lnTo>
                    <a:pt x="545383" y="134369"/>
                  </a:lnTo>
                  <a:lnTo>
                    <a:pt x="553807" y="139782"/>
                  </a:lnTo>
                  <a:lnTo>
                    <a:pt x="559499" y="148150"/>
                  </a:lnTo>
                  <a:lnTo>
                    <a:pt x="561591" y="158937"/>
                  </a:lnTo>
                  <a:lnTo>
                    <a:pt x="561591" y="164235"/>
                  </a:lnTo>
                  <a:lnTo>
                    <a:pt x="641065" y="164235"/>
                  </a:lnTo>
                  <a:lnTo>
                    <a:pt x="651347" y="166159"/>
                  </a:lnTo>
                  <a:lnTo>
                    <a:pt x="659767" y="171572"/>
                  </a:lnTo>
                  <a:lnTo>
                    <a:pt x="665456" y="179939"/>
                  </a:lnTo>
                  <a:lnTo>
                    <a:pt x="667545" y="190727"/>
                  </a:lnTo>
                  <a:lnTo>
                    <a:pt x="665456" y="201015"/>
                  </a:lnTo>
                  <a:lnTo>
                    <a:pt x="659767" y="209438"/>
                  </a:lnTo>
                  <a:lnTo>
                    <a:pt x="651347" y="215128"/>
                  </a:lnTo>
                  <a:lnTo>
                    <a:pt x="641065" y="217218"/>
                  </a:lnTo>
                  <a:lnTo>
                    <a:pt x="638415" y="217218"/>
                  </a:lnTo>
                  <a:lnTo>
                    <a:pt x="636290" y="223176"/>
                  </a:lnTo>
                  <a:lnTo>
                    <a:pt x="626304" y="246396"/>
                  </a:lnTo>
                  <a:lnTo>
                    <a:pt x="614120" y="268872"/>
                  </a:lnTo>
                  <a:lnTo>
                    <a:pt x="599876" y="290157"/>
                  </a:lnTo>
                  <a:lnTo>
                    <a:pt x="583705" y="309802"/>
                  </a:lnTo>
                  <a:lnTo>
                    <a:pt x="584899" y="310461"/>
                  </a:lnTo>
                  <a:lnTo>
                    <a:pt x="586092" y="310063"/>
                  </a:lnTo>
                  <a:lnTo>
                    <a:pt x="747019" y="310063"/>
                  </a:lnTo>
                  <a:lnTo>
                    <a:pt x="747019" y="132446"/>
                  </a:lnTo>
                  <a:close/>
                </a:path>
                <a:path extrusionOk="0" h="508635" w="747394">
                  <a:moveTo>
                    <a:pt x="564152" y="248974"/>
                  </a:moveTo>
                  <a:lnTo>
                    <a:pt x="503311" y="248974"/>
                  </a:lnTo>
                  <a:lnTo>
                    <a:pt x="513246" y="250935"/>
                  </a:lnTo>
                  <a:lnTo>
                    <a:pt x="521990" y="256819"/>
                  </a:lnTo>
                  <a:lnTo>
                    <a:pt x="541329" y="276023"/>
                  </a:lnTo>
                  <a:lnTo>
                    <a:pt x="542115" y="275625"/>
                  </a:lnTo>
                  <a:lnTo>
                    <a:pt x="553855" y="262792"/>
                  </a:lnTo>
                  <a:lnTo>
                    <a:pt x="564152" y="248974"/>
                  </a:lnTo>
                  <a:close/>
                </a:path>
                <a:path extrusionOk="0" h="508635" w="747394">
                  <a:moveTo>
                    <a:pt x="111259" y="132446"/>
                  </a:moveTo>
                  <a:lnTo>
                    <a:pt x="2278" y="338942"/>
                  </a:lnTo>
                  <a:lnTo>
                    <a:pt x="0" y="348709"/>
                  </a:lnTo>
                  <a:lnTo>
                    <a:pt x="1769" y="358760"/>
                  </a:lnTo>
                  <a:lnTo>
                    <a:pt x="7156" y="367642"/>
                  </a:lnTo>
                  <a:lnTo>
                    <a:pt x="15733" y="373904"/>
                  </a:lnTo>
                  <a:lnTo>
                    <a:pt x="26004" y="376189"/>
                  </a:lnTo>
                  <a:lnTo>
                    <a:pt x="36010" y="374403"/>
                  </a:lnTo>
                  <a:lnTo>
                    <a:pt x="44626" y="368991"/>
                  </a:lnTo>
                  <a:lnTo>
                    <a:pt x="50727" y="360397"/>
                  </a:lnTo>
                  <a:lnTo>
                    <a:pt x="62517" y="332586"/>
                  </a:lnTo>
                  <a:lnTo>
                    <a:pt x="217446" y="332586"/>
                  </a:lnTo>
                  <a:lnTo>
                    <a:pt x="194428" y="280797"/>
                  </a:lnTo>
                  <a:lnTo>
                    <a:pt x="84903" y="280797"/>
                  </a:lnTo>
                  <a:lnTo>
                    <a:pt x="111259" y="224108"/>
                  </a:lnTo>
                  <a:lnTo>
                    <a:pt x="169231" y="224108"/>
                  </a:lnTo>
                  <a:lnTo>
                    <a:pt x="135499" y="148215"/>
                  </a:lnTo>
                  <a:lnTo>
                    <a:pt x="131393" y="141727"/>
                  </a:lnTo>
                  <a:lnTo>
                    <a:pt x="125711" y="136753"/>
                  </a:lnTo>
                  <a:lnTo>
                    <a:pt x="118863" y="133568"/>
                  </a:lnTo>
                  <a:lnTo>
                    <a:pt x="111259" y="132446"/>
                  </a:lnTo>
                  <a:close/>
                </a:path>
                <a:path extrusionOk="0" h="508635" w="747394">
                  <a:moveTo>
                    <a:pt x="217446" y="332586"/>
                  </a:moveTo>
                  <a:lnTo>
                    <a:pt x="160001" y="332586"/>
                  </a:lnTo>
                  <a:lnTo>
                    <a:pt x="171791" y="360397"/>
                  </a:lnTo>
                  <a:lnTo>
                    <a:pt x="177887" y="368991"/>
                  </a:lnTo>
                  <a:lnTo>
                    <a:pt x="186492" y="374403"/>
                  </a:lnTo>
                  <a:lnTo>
                    <a:pt x="196487" y="376189"/>
                  </a:lnTo>
                  <a:lnTo>
                    <a:pt x="206753" y="373904"/>
                  </a:lnTo>
                  <a:lnTo>
                    <a:pt x="215349" y="367642"/>
                  </a:lnTo>
                  <a:lnTo>
                    <a:pt x="220765" y="358760"/>
                  </a:lnTo>
                  <a:lnTo>
                    <a:pt x="222554" y="348709"/>
                  </a:lnTo>
                  <a:lnTo>
                    <a:pt x="220271" y="338942"/>
                  </a:lnTo>
                  <a:lnTo>
                    <a:pt x="217446" y="332586"/>
                  </a:lnTo>
                  <a:close/>
                </a:path>
                <a:path extrusionOk="0" h="508635" w="747394">
                  <a:moveTo>
                    <a:pt x="169231" y="224108"/>
                  </a:moveTo>
                  <a:lnTo>
                    <a:pt x="111259" y="224108"/>
                  </a:lnTo>
                  <a:lnTo>
                    <a:pt x="136431" y="280797"/>
                  </a:lnTo>
                  <a:lnTo>
                    <a:pt x="194428" y="280797"/>
                  </a:lnTo>
                  <a:lnTo>
                    <a:pt x="169231" y="224108"/>
                  </a:lnTo>
                  <a:close/>
                </a:path>
              </a:pathLst>
            </a:custGeom>
            <a:solidFill>
              <a:srgbClr val="00295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52"/>
            <p:cNvSpPr/>
            <p:nvPr/>
          </p:nvSpPr>
          <p:spPr>
            <a:xfrm>
              <a:off x="901417" y="4766672"/>
              <a:ext cx="424180" cy="508635"/>
            </a:xfrm>
            <a:custGeom>
              <a:rect b="b" l="l" r="r" t="t"/>
              <a:pathLst>
                <a:path extrusionOk="0" h="508635" w="424180">
                  <a:moveTo>
                    <a:pt x="423840" y="0"/>
                  </a:moveTo>
                  <a:lnTo>
                    <a:pt x="84772" y="0"/>
                  </a:lnTo>
                  <a:lnTo>
                    <a:pt x="51771" y="6660"/>
                  </a:lnTo>
                  <a:lnTo>
                    <a:pt x="24826" y="24826"/>
                  </a:lnTo>
                  <a:lnTo>
                    <a:pt x="6660" y="51771"/>
                  </a:lnTo>
                  <a:lnTo>
                    <a:pt x="0" y="84772"/>
                  </a:lnTo>
                  <a:lnTo>
                    <a:pt x="0" y="423840"/>
                  </a:lnTo>
                  <a:lnTo>
                    <a:pt x="6660" y="456809"/>
                  </a:lnTo>
                  <a:lnTo>
                    <a:pt x="24826" y="483758"/>
                  </a:lnTo>
                  <a:lnTo>
                    <a:pt x="51771" y="501941"/>
                  </a:lnTo>
                  <a:lnTo>
                    <a:pt x="84772" y="508612"/>
                  </a:lnTo>
                  <a:lnTo>
                    <a:pt x="423840" y="508612"/>
                  </a:lnTo>
                  <a:lnTo>
                    <a:pt x="423840" y="376194"/>
                  </a:lnTo>
                  <a:lnTo>
                    <a:pt x="126665" y="376194"/>
                  </a:lnTo>
                  <a:lnTo>
                    <a:pt x="116394" y="373904"/>
                  </a:lnTo>
                  <a:lnTo>
                    <a:pt x="107816" y="367642"/>
                  </a:lnTo>
                  <a:lnTo>
                    <a:pt x="102426" y="358760"/>
                  </a:lnTo>
                  <a:lnTo>
                    <a:pt x="100656" y="348709"/>
                  </a:lnTo>
                  <a:lnTo>
                    <a:pt x="102939" y="338942"/>
                  </a:lnTo>
                  <a:lnTo>
                    <a:pt x="187680" y="148215"/>
                  </a:lnTo>
                  <a:lnTo>
                    <a:pt x="211920" y="132456"/>
                  </a:lnTo>
                  <a:lnTo>
                    <a:pt x="423840" y="132456"/>
                  </a:lnTo>
                  <a:lnTo>
                    <a:pt x="423840" y="0"/>
                  </a:lnTo>
                  <a:close/>
                </a:path>
                <a:path extrusionOk="0" h="508635" w="424180">
                  <a:moveTo>
                    <a:pt x="260662" y="332586"/>
                  </a:moveTo>
                  <a:lnTo>
                    <a:pt x="163178" y="332586"/>
                  </a:lnTo>
                  <a:lnTo>
                    <a:pt x="151388" y="360397"/>
                  </a:lnTo>
                  <a:lnTo>
                    <a:pt x="145287" y="368992"/>
                  </a:lnTo>
                  <a:lnTo>
                    <a:pt x="136671" y="374407"/>
                  </a:lnTo>
                  <a:lnTo>
                    <a:pt x="126665" y="376194"/>
                  </a:lnTo>
                  <a:lnTo>
                    <a:pt x="297148" y="376194"/>
                  </a:lnTo>
                  <a:lnTo>
                    <a:pt x="287153" y="374407"/>
                  </a:lnTo>
                  <a:lnTo>
                    <a:pt x="278548" y="368992"/>
                  </a:lnTo>
                  <a:lnTo>
                    <a:pt x="272452" y="360397"/>
                  </a:lnTo>
                  <a:lnTo>
                    <a:pt x="260662" y="332586"/>
                  </a:lnTo>
                  <a:close/>
                </a:path>
                <a:path extrusionOk="0" h="508635" w="424180">
                  <a:moveTo>
                    <a:pt x="423840" y="132456"/>
                  </a:moveTo>
                  <a:lnTo>
                    <a:pt x="211920" y="132456"/>
                  </a:lnTo>
                  <a:lnTo>
                    <a:pt x="219524" y="133577"/>
                  </a:lnTo>
                  <a:lnTo>
                    <a:pt x="226372" y="136758"/>
                  </a:lnTo>
                  <a:lnTo>
                    <a:pt x="232054" y="141728"/>
                  </a:lnTo>
                  <a:lnTo>
                    <a:pt x="236160" y="148215"/>
                  </a:lnTo>
                  <a:lnTo>
                    <a:pt x="320922" y="338942"/>
                  </a:lnTo>
                  <a:lnTo>
                    <a:pt x="323211" y="348709"/>
                  </a:lnTo>
                  <a:lnTo>
                    <a:pt x="321424" y="358760"/>
                  </a:lnTo>
                  <a:lnTo>
                    <a:pt x="316010" y="367642"/>
                  </a:lnTo>
                  <a:lnTo>
                    <a:pt x="307414" y="373904"/>
                  </a:lnTo>
                  <a:lnTo>
                    <a:pt x="297148" y="376194"/>
                  </a:lnTo>
                  <a:lnTo>
                    <a:pt x="423840" y="376194"/>
                  </a:lnTo>
                  <a:lnTo>
                    <a:pt x="423840" y="132456"/>
                  </a:lnTo>
                  <a:close/>
                </a:path>
                <a:path extrusionOk="0" h="508635" w="424180">
                  <a:moveTo>
                    <a:pt x="211920" y="224108"/>
                  </a:moveTo>
                  <a:lnTo>
                    <a:pt x="185565" y="280797"/>
                  </a:lnTo>
                  <a:lnTo>
                    <a:pt x="237081" y="280797"/>
                  </a:lnTo>
                  <a:lnTo>
                    <a:pt x="211920" y="224108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2" name="Google Shape;512;p52"/>
          <p:cNvGrpSpPr/>
          <p:nvPr/>
        </p:nvGrpSpPr>
        <p:grpSpPr>
          <a:xfrm>
            <a:off x="15307248" y="3788845"/>
            <a:ext cx="553124" cy="553123"/>
            <a:chOff x="18577472" y="3086406"/>
            <a:chExt cx="678180" cy="678179"/>
          </a:xfrm>
        </p:grpSpPr>
        <p:sp>
          <p:nvSpPr>
            <p:cNvPr id="513" name="Google Shape;513;p52"/>
            <p:cNvSpPr/>
            <p:nvPr/>
          </p:nvSpPr>
          <p:spPr>
            <a:xfrm>
              <a:off x="18884749" y="3213560"/>
              <a:ext cx="190500" cy="328295"/>
            </a:xfrm>
            <a:custGeom>
              <a:rect b="b" l="l" r="r" t="t"/>
              <a:pathLst>
                <a:path extrusionOk="0" h="328295" w="190500">
                  <a:moveTo>
                    <a:pt x="31789" y="0"/>
                  </a:moveTo>
                  <a:lnTo>
                    <a:pt x="19392" y="2490"/>
                  </a:lnTo>
                  <a:lnTo>
                    <a:pt x="9290" y="9290"/>
                  </a:lnTo>
                  <a:lnTo>
                    <a:pt x="2490" y="19392"/>
                  </a:lnTo>
                  <a:lnTo>
                    <a:pt x="0" y="31789"/>
                  </a:lnTo>
                  <a:lnTo>
                    <a:pt x="0" y="211920"/>
                  </a:lnTo>
                  <a:lnTo>
                    <a:pt x="141325" y="321990"/>
                  </a:lnTo>
                  <a:lnTo>
                    <a:pt x="165019" y="327681"/>
                  </a:lnTo>
                  <a:lnTo>
                    <a:pt x="175953" y="323177"/>
                  </a:lnTo>
                  <a:lnTo>
                    <a:pt x="184245" y="314304"/>
                  </a:lnTo>
                  <a:lnTo>
                    <a:pt x="189673" y="302647"/>
                  </a:lnTo>
                  <a:lnTo>
                    <a:pt x="189936" y="290466"/>
                  </a:lnTo>
                  <a:lnTo>
                    <a:pt x="185432" y="279178"/>
                  </a:lnTo>
                  <a:lnTo>
                    <a:pt x="176560" y="270201"/>
                  </a:lnTo>
                  <a:lnTo>
                    <a:pt x="63579" y="194967"/>
                  </a:lnTo>
                  <a:lnTo>
                    <a:pt x="63579" y="31789"/>
                  </a:lnTo>
                  <a:lnTo>
                    <a:pt x="61088" y="19392"/>
                  </a:lnTo>
                  <a:lnTo>
                    <a:pt x="54288" y="9290"/>
                  </a:lnTo>
                  <a:lnTo>
                    <a:pt x="44186" y="2490"/>
                  </a:lnTo>
                  <a:lnTo>
                    <a:pt x="31789" y="0"/>
                  </a:lnTo>
                  <a:close/>
                </a:path>
              </a:pathLst>
            </a:custGeom>
            <a:solidFill>
              <a:srgbClr val="00295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52"/>
            <p:cNvSpPr/>
            <p:nvPr/>
          </p:nvSpPr>
          <p:spPr>
            <a:xfrm>
              <a:off x="18577472" y="3086406"/>
              <a:ext cx="678180" cy="678179"/>
            </a:xfrm>
            <a:custGeom>
              <a:rect b="b" l="l" r="r" t="t"/>
              <a:pathLst>
                <a:path extrusionOk="0" h="678179" w="678180">
                  <a:moveTo>
                    <a:pt x="339068" y="0"/>
                  </a:moveTo>
                  <a:lnTo>
                    <a:pt x="293054" y="3095"/>
                  </a:lnTo>
                  <a:lnTo>
                    <a:pt x="248923" y="12111"/>
                  </a:lnTo>
                  <a:lnTo>
                    <a:pt x="207079" y="26644"/>
                  </a:lnTo>
                  <a:lnTo>
                    <a:pt x="167925" y="46291"/>
                  </a:lnTo>
                  <a:lnTo>
                    <a:pt x="131865" y="70646"/>
                  </a:lnTo>
                  <a:lnTo>
                    <a:pt x="99303" y="99308"/>
                  </a:lnTo>
                  <a:lnTo>
                    <a:pt x="70643" y="131871"/>
                  </a:lnTo>
                  <a:lnTo>
                    <a:pt x="46288" y="167932"/>
                  </a:lnTo>
                  <a:lnTo>
                    <a:pt x="26642" y="207087"/>
                  </a:lnTo>
                  <a:lnTo>
                    <a:pt x="12110" y="248933"/>
                  </a:lnTo>
                  <a:lnTo>
                    <a:pt x="3094" y="293064"/>
                  </a:lnTo>
                  <a:lnTo>
                    <a:pt x="0" y="339078"/>
                  </a:lnTo>
                  <a:lnTo>
                    <a:pt x="3094" y="385092"/>
                  </a:lnTo>
                  <a:lnTo>
                    <a:pt x="12110" y="429223"/>
                  </a:lnTo>
                  <a:lnTo>
                    <a:pt x="26642" y="471067"/>
                  </a:lnTo>
                  <a:lnTo>
                    <a:pt x="46288" y="510221"/>
                  </a:lnTo>
                  <a:lnTo>
                    <a:pt x="70643" y="546281"/>
                  </a:lnTo>
                  <a:lnTo>
                    <a:pt x="99303" y="578843"/>
                  </a:lnTo>
                  <a:lnTo>
                    <a:pt x="131865" y="607503"/>
                  </a:lnTo>
                  <a:lnTo>
                    <a:pt x="167925" y="631858"/>
                  </a:lnTo>
                  <a:lnTo>
                    <a:pt x="207079" y="651504"/>
                  </a:lnTo>
                  <a:lnTo>
                    <a:pt x="248923" y="666036"/>
                  </a:lnTo>
                  <a:lnTo>
                    <a:pt x="293054" y="675051"/>
                  </a:lnTo>
                  <a:lnTo>
                    <a:pt x="339068" y="678146"/>
                  </a:lnTo>
                  <a:lnTo>
                    <a:pt x="385081" y="675051"/>
                  </a:lnTo>
                  <a:lnTo>
                    <a:pt x="429212" y="666036"/>
                  </a:lnTo>
                  <a:lnTo>
                    <a:pt x="471057" y="651504"/>
                  </a:lnTo>
                  <a:lnTo>
                    <a:pt x="510211" y="631858"/>
                  </a:lnTo>
                  <a:lnTo>
                    <a:pt x="546271" y="607503"/>
                  </a:lnTo>
                  <a:lnTo>
                    <a:pt x="578833" y="578843"/>
                  </a:lnTo>
                  <a:lnTo>
                    <a:pt x="607493" y="546281"/>
                  </a:lnTo>
                  <a:lnTo>
                    <a:pt x="631848" y="510221"/>
                  </a:lnTo>
                  <a:lnTo>
                    <a:pt x="651493" y="471067"/>
                  </a:lnTo>
                  <a:lnTo>
                    <a:pt x="657130" y="454838"/>
                  </a:lnTo>
                  <a:lnTo>
                    <a:pt x="472293" y="454838"/>
                  </a:lnTo>
                  <a:lnTo>
                    <a:pt x="460243" y="454572"/>
                  </a:lnTo>
                  <a:lnTo>
                    <a:pt x="321456" y="364376"/>
                  </a:lnTo>
                  <a:lnTo>
                    <a:pt x="306084" y="158948"/>
                  </a:lnTo>
                  <a:lnTo>
                    <a:pt x="308743" y="146546"/>
                  </a:lnTo>
                  <a:lnTo>
                    <a:pt x="315822" y="136444"/>
                  </a:lnTo>
                  <a:lnTo>
                    <a:pt x="325980" y="129647"/>
                  </a:lnTo>
                  <a:lnTo>
                    <a:pt x="337874" y="127158"/>
                  </a:lnTo>
                  <a:lnTo>
                    <a:pt x="603345" y="127158"/>
                  </a:lnTo>
                  <a:lnTo>
                    <a:pt x="578833" y="99308"/>
                  </a:lnTo>
                  <a:lnTo>
                    <a:pt x="546271" y="70646"/>
                  </a:lnTo>
                  <a:lnTo>
                    <a:pt x="510211" y="46291"/>
                  </a:lnTo>
                  <a:lnTo>
                    <a:pt x="471057" y="26644"/>
                  </a:lnTo>
                  <a:lnTo>
                    <a:pt x="429212" y="12111"/>
                  </a:lnTo>
                  <a:lnTo>
                    <a:pt x="385081" y="3095"/>
                  </a:lnTo>
                  <a:lnTo>
                    <a:pt x="339068" y="0"/>
                  </a:lnTo>
                  <a:close/>
                </a:path>
                <a:path extrusionOk="0" h="678179" w="678180">
                  <a:moveTo>
                    <a:pt x="603345" y="127158"/>
                  </a:moveTo>
                  <a:lnTo>
                    <a:pt x="337874" y="127158"/>
                  </a:lnTo>
                  <a:lnTo>
                    <a:pt x="350961" y="129647"/>
                  </a:lnTo>
                  <a:lnTo>
                    <a:pt x="361418" y="136444"/>
                  </a:lnTo>
                  <a:lnTo>
                    <a:pt x="368348" y="146546"/>
                  </a:lnTo>
                  <a:lnTo>
                    <a:pt x="370857" y="158948"/>
                  </a:lnTo>
                  <a:lnTo>
                    <a:pt x="370857" y="322126"/>
                  </a:lnTo>
                  <a:lnTo>
                    <a:pt x="483838" y="397349"/>
                  </a:lnTo>
                  <a:lnTo>
                    <a:pt x="492710" y="406326"/>
                  </a:lnTo>
                  <a:lnTo>
                    <a:pt x="497213" y="417615"/>
                  </a:lnTo>
                  <a:lnTo>
                    <a:pt x="496948" y="429799"/>
                  </a:lnTo>
                  <a:lnTo>
                    <a:pt x="491513" y="441462"/>
                  </a:lnTo>
                  <a:lnTo>
                    <a:pt x="483226" y="450335"/>
                  </a:lnTo>
                  <a:lnTo>
                    <a:pt x="472293" y="454838"/>
                  </a:lnTo>
                  <a:lnTo>
                    <a:pt x="657130" y="454838"/>
                  </a:lnTo>
                  <a:lnTo>
                    <a:pt x="666025" y="429223"/>
                  </a:lnTo>
                  <a:lnTo>
                    <a:pt x="675041" y="385092"/>
                  </a:lnTo>
                  <a:lnTo>
                    <a:pt x="678136" y="339078"/>
                  </a:lnTo>
                  <a:lnTo>
                    <a:pt x="675041" y="293064"/>
                  </a:lnTo>
                  <a:lnTo>
                    <a:pt x="666025" y="248933"/>
                  </a:lnTo>
                  <a:lnTo>
                    <a:pt x="651493" y="207087"/>
                  </a:lnTo>
                  <a:lnTo>
                    <a:pt x="631848" y="167932"/>
                  </a:lnTo>
                  <a:lnTo>
                    <a:pt x="607493" y="131871"/>
                  </a:lnTo>
                  <a:lnTo>
                    <a:pt x="603345" y="127158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5" name="Google Shape;515;p52"/>
          <p:cNvGrpSpPr/>
          <p:nvPr/>
        </p:nvGrpSpPr>
        <p:grpSpPr>
          <a:xfrm>
            <a:off x="13713081" y="3788855"/>
            <a:ext cx="553090" cy="553083"/>
            <a:chOff x="16622878" y="3086418"/>
            <a:chExt cx="678139" cy="678130"/>
          </a:xfrm>
        </p:grpSpPr>
        <p:sp>
          <p:nvSpPr>
            <p:cNvPr id="516" name="Google Shape;516;p52"/>
            <p:cNvSpPr/>
            <p:nvPr/>
          </p:nvSpPr>
          <p:spPr>
            <a:xfrm>
              <a:off x="16760633" y="3224163"/>
              <a:ext cx="540384" cy="540385"/>
            </a:xfrm>
            <a:custGeom>
              <a:rect b="b" l="l" r="r" t="t"/>
              <a:pathLst>
                <a:path extrusionOk="0" h="540385" w="540384">
                  <a:moveTo>
                    <a:pt x="366355" y="291394"/>
                  </a:moveTo>
                  <a:lnTo>
                    <a:pt x="350405" y="312762"/>
                  </a:lnTo>
                  <a:lnTo>
                    <a:pt x="332506" y="332466"/>
                  </a:lnTo>
                  <a:lnTo>
                    <a:pt x="312800" y="350363"/>
                  </a:lnTo>
                  <a:lnTo>
                    <a:pt x="291425" y="366313"/>
                  </a:lnTo>
                  <a:lnTo>
                    <a:pt x="449965" y="524863"/>
                  </a:lnTo>
                  <a:lnTo>
                    <a:pt x="467507" y="536506"/>
                  </a:lnTo>
                  <a:lnTo>
                    <a:pt x="487430" y="540385"/>
                  </a:lnTo>
                  <a:lnTo>
                    <a:pt x="507372" y="536503"/>
                  </a:lnTo>
                  <a:lnTo>
                    <a:pt x="524895" y="524863"/>
                  </a:lnTo>
                  <a:lnTo>
                    <a:pt x="536515" y="507358"/>
                  </a:lnTo>
                  <a:lnTo>
                    <a:pt x="540389" y="487410"/>
                  </a:lnTo>
                  <a:lnTo>
                    <a:pt x="536515" y="467456"/>
                  </a:lnTo>
                  <a:lnTo>
                    <a:pt x="524895" y="449933"/>
                  </a:lnTo>
                  <a:lnTo>
                    <a:pt x="366355" y="291394"/>
                  </a:lnTo>
                  <a:close/>
                </a:path>
                <a:path extrusionOk="0" h="540385" w="540384">
                  <a:moveTo>
                    <a:pt x="167146" y="169534"/>
                  </a:moveTo>
                  <a:lnTo>
                    <a:pt x="105954" y="169534"/>
                  </a:lnTo>
                  <a:lnTo>
                    <a:pt x="105954" y="243709"/>
                  </a:lnTo>
                  <a:lnTo>
                    <a:pt x="108431" y="256084"/>
                  </a:lnTo>
                  <a:lnTo>
                    <a:pt x="115107" y="266189"/>
                  </a:lnTo>
                  <a:lnTo>
                    <a:pt x="124856" y="273001"/>
                  </a:lnTo>
                  <a:lnTo>
                    <a:pt x="136550" y="275499"/>
                  </a:lnTo>
                  <a:lnTo>
                    <a:pt x="148739" y="273001"/>
                  </a:lnTo>
                  <a:lnTo>
                    <a:pt x="158433" y="266189"/>
                  </a:lnTo>
                  <a:lnTo>
                    <a:pt x="164835" y="256084"/>
                  </a:lnTo>
                  <a:lnTo>
                    <a:pt x="167146" y="243709"/>
                  </a:lnTo>
                  <a:lnTo>
                    <a:pt x="167146" y="169534"/>
                  </a:lnTo>
                  <a:close/>
                </a:path>
                <a:path extrusionOk="0" h="540385" w="540384">
                  <a:moveTo>
                    <a:pt x="243699" y="105965"/>
                  </a:moveTo>
                  <a:lnTo>
                    <a:pt x="30595" y="105965"/>
                  </a:lnTo>
                  <a:lnTo>
                    <a:pt x="18884" y="108454"/>
                  </a:lnTo>
                  <a:lnTo>
                    <a:pt x="9137" y="115250"/>
                  </a:lnTo>
                  <a:lnTo>
                    <a:pt x="2470" y="125348"/>
                  </a:lnTo>
                  <a:lnTo>
                    <a:pt x="0" y="137744"/>
                  </a:lnTo>
                  <a:lnTo>
                    <a:pt x="2476" y="150146"/>
                  </a:lnTo>
                  <a:lnTo>
                    <a:pt x="9152" y="160247"/>
                  </a:lnTo>
                  <a:lnTo>
                    <a:pt x="18902" y="167045"/>
                  </a:lnTo>
                  <a:lnTo>
                    <a:pt x="30595" y="169534"/>
                  </a:lnTo>
                  <a:lnTo>
                    <a:pt x="241322" y="169534"/>
                  </a:lnTo>
                  <a:lnTo>
                    <a:pt x="255098" y="167045"/>
                  </a:lnTo>
                  <a:lnTo>
                    <a:pt x="265905" y="160247"/>
                  </a:lnTo>
                  <a:lnTo>
                    <a:pt x="272962" y="150146"/>
                  </a:lnTo>
                  <a:lnTo>
                    <a:pt x="275488" y="137744"/>
                  </a:lnTo>
                  <a:lnTo>
                    <a:pt x="273000" y="125348"/>
                  </a:lnTo>
                  <a:lnTo>
                    <a:pt x="266202" y="115250"/>
                  </a:lnTo>
                  <a:lnTo>
                    <a:pt x="256101" y="108454"/>
                  </a:lnTo>
                  <a:lnTo>
                    <a:pt x="243699" y="105965"/>
                  </a:lnTo>
                  <a:close/>
                </a:path>
                <a:path extrusionOk="0" h="540385" w="540384">
                  <a:moveTo>
                    <a:pt x="137744" y="0"/>
                  </a:moveTo>
                  <a:lnTo>
                    <a:pt x="125861" y="2497"/>
                  </a:lnTo>
                  <a:lnTo>
                    <a:pt x="115698" y="9309"/>
                  </a:lnTo>
                  <a:lnTo>
                    <a:pt x="108615" y="19414"/>
                  </a:lnTo>
                  <a:lnTo>
                    <a:pt x="105954" y="31789"/>
                  </a:lnTo>
                  <a:lnTo>
                    <a:pt x="105954" y="105965"/>
                  </a:lnTo>
                  <a:lnTo>
                    <a:pt x="168340" y="105965"/>
                  </a:lnTo>
                  <a:lnTo>
                    <a:pt x="168340" y="31789"/>
                  </a:lnTo>
                  <a:lnTo>
                    <a:pt x="165846" y="19392"/>
                  </a:lnTo>
                  <a:lnTo>
                    <a:pt x="159151" y="9290"/>
                  </a:lnTo>
                  <a:lnTo>
                    <a:pt x="149429" y="2497"/>
                  </a:lnTo>
                  <a:lnTo>
                    <a:pt x="137744" y="0"/>
                  </a:lnTo>
                  <a:close/>
                </a:path>
              </a:pathLst>
            </a:custGeom>
            <a:solidFill>
              <a:srgbClr val="00295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52"/>
            <p:cNvSpPr/>
            <p:nvPr/>
          </p:nvSpPr>
          <p:spPr>
            <a:xfrm>
              <a:off x="16622878" y="3086418"/>
              <a:ext cx="551180" cy="551179"/>
            </a:xfrm>
            <a:custGeom>
              <a:rect b="b" l="l" r="r" t="t"/>
              <a:pathLst>
                <a:path extrusionOk="0" h="551179" w="551180">
                  <a:moveTo>
                    <a:pt x="275499" y="0"/>
                  </a:moveTo>
                  <a:lnTo>
                    <a:pt x="225981" y="4438"/>
                  </a:lnTo>
                  <a:lnTo>
                    <a:pt x="179373" y="17236"/>
                  </a:lnTo>
                  <a:lnTo>
                    <a:pt x="136455" y="37614"/>
                  </a:lnTo>
                  <a:lnTo>
                    <a:pt x="98003" y="64794"/>
                  </a:lnTo>
                  <a:lnTo>
                    <a:pt x="64798" y="97999"/>
                  </a:lnTo>
                  <a:lnTo>
                    <a:pt x="37616" y="136450"/>
                  </a:lnTo>
                  <a:lnTo>
                    <a:pt x="17237" y="179369"/>
                  </a:lnTo>
                  <a:lnTo>
                    <a:pt x="4439" y="225978"/>
                  </a:lnTo>
                  <a:lnTo>
                    <a:pt x="0" y="275499"/>
                  </a:lnTo>
                  <a:lnTo>
                    <a:pt x="4442" y="325028"/>
                  </a:lnTo>
                  <a:lnTo>
                    <a:pt x="17245" y="371640"/>
                  </a:lnTo>
                  <a:lnTo>
                    <a:pt x="37629" y="414559"/>
                  </a:lnTo>
                  <a:lnTo>
                    <a:pt x="64815" y="453008"/>
                  </a:lnTo>
                  <a:lnTo>
                    <a:pt x="98023" y="486208"/>
                  </a:lnTo>
                  <a:lnTo>
                    <a:pt x="136474" y="513384"/>
                  </a:lnTo>
                  <a:lnTo>
                    <a:pt x="179391" y="533757"/>
                  </a:lnTo>
                  <a:lnTo>
                    <a:pt x="225996" y="546551"/>
                  </a:lnTo>
                  <a:lnTo>
                    <a:pt x="275499" y="550988"/>
                  </a:lnTo>
                  <a:lnTo>
                    <a:pt x="325022" y="546549"/>
                  </a:lnTo>
                  <a:lnTo>
                    <a:pt x="371635" y="533752"/>
                  </a:lnTo>
                  <a:lnTo>
                    <a:pt x="414557" y="513374"/>
                  </a:lnTo>
                  <a:lnTo>
                    <a:pt x="453009" y="486194"/>
                  </a:lnTo>
                  <a:lnTo>
                    <a:pt x="486213" y="452990"/>
                  </a:lnTo>
                  <a:lnTo>
                    <a:pt x="513391" y="414541"/>
                  </a:lnTo>
                  <a:lnTo>
                    <a:pt x="514007" y="413243"/>
                  </a:lnTo>
                  <a:lnTo>
                    <a:pt x="275499" y="413243"/>
                  </a:lnTo>
                  <a:lnTo>
                    <a:pt x="263091" y="410746"/>
                  </a:lnTo>
                  <a:lnTo>
                    <a:pt x="252986" y="403934"/>
                  </a:lnTo>
                  <a:lnTo>
                    <a:pt x="246195" y="393829"/>
                  </a:lnTo>
                  <a:lnTo>
                    <a:pt x="243709" y="381454"/>
                  </a:lnTo>
                  <a:lnTo>
                    <a:pt x="243709" y="307278"/>
                  </a:lnTo>
                  <a:lnTo>
                    <a:pt x="168350" y="307278"/>
                  </a:lnTo>
                  <a:lnTo>
                    <a:pt x="156639" y="304789"/>
                  </a:lnTo>
                  <a:lnTo>
                    <a:pt x="146892" y="297993"/>
                  </a:lnTo>
                  <a:lnTo>
                    <a:pt x="140225" y="287895"/>
                  </a:lnTo>
                  <a:lnTo>
                    <a:pt x="137754" y="275499"/>
                  </a:lnTo>
                  <a:lnTo>
                    <a:pt x="140232" y="263097"/>
                  </a:lnTo>
                  <a:lnTo>
                    <a:pt x="146911" y="252996"/>
                  </a:lnTo>
                  <a:lnTo>
                    <a:pt x="156661" y="246198"/>
                  </a:lnTo>
                  <a:lnTo>
                    <a:pt x="168350" y="243709"/>
                  </a:lnTo>
                  <a:lnTo>
                    <a:pt x="243709" y="243709"/>
                  </a:lnTo>
                  <a:lnTo>
                    <a:pt x="243709" y="169534"/>
                  </a:lnTo>
                  <a:lnTo>
                    <a:pt x="246203" y="157136"/>
                  </a:lnTo>
                  <a:lnTo>
                    <a:pt x="252898" y="147034"/>
                  </a:lnTo>
                  <a:lnTo>
                    <a:pt x="262620" y="140242"/>
                  </a:lnTo>
                  <a:lnTo>
                    <a:pt x="274305" y="137744"/>
                  </a:lnTo>
                  <a:lnTo>
                    <a:pt x="514012" y="137744"/>
                  </a:lnTo>
                  <a:lnTo>
                    <a:pt x="513391" y="136436"/>
                  </a:lnTo>
                  <a:lnTo>
                    <a:pt x="486214" y="97986"/>
                  </a:lnTo>
                  <a:lnTo>
                    <a:pt x="453012" y="64784"/>
                  </a:lnTo>
                  <a:lnTo>
                    <a:pt x="414562" y="37607"/>
                  </a:lnTo>
                  <a:lnTo>
                    <a:pt x="371642" y="17232"/>
                  </a:lnTo>
                  <a:lnTo>
                    <a:pt x="325028" y="4437"/>
                  </a:lnTo>
                  <a:lnTo>
                    <a:pt x="275499" y="0"/>
                  </a:lnTo>
                  <a:close/>
                </a:path>
                <a:path extrusionOk="0" h="551179" w="551180">
                  <a:moveTo>
                    <a:pt x="514012" y="137744"/>
                  </a:moveTo>
                  <a:lnTo>
                    <a:pt x="274305" y="137744"/>
                  </a:lnTo>
                  <a:lnTo>
                    <a:pt x="286192" y="140242"/>
                  </a:lnTo>
                  <a:lnTo>
                    <a:pt x="296355" y="147054"/>
                  </a:lnTo>
                  <a:lnTo>
                    <a:pt x="303435" y="157158"/>
                  </a:lnTo>
                  <a:lnTo>
                    <a:pt x="306095" y="169534"/>
                  </a:lnTo>
                  <a:lnTo>
                    <a:pt x="306095" y="243709"/>
                  </a:lnTo>
                  <a:lnTo>
                    <a:pt x="380271" y="243709"/>
                  </a:lnTo>
                  <a:lnTo>
                    <a:pt x="393356" y="246198"/>
                  </a:lnTo>
                  <a:lnTo>
                    <a:pt x="403809" y="252996"/>
                  </a:lnTo>
                  <a:lnTo>
                    <a:pt x="410736" y="263097"/>
                  </a:lnTo>
                  <a:lnTo>
                    <a:pt x="413243" y="275499"/>
                  </a:lnTo>
                  <a:lnTo>
                    <a:pt x="410754" y="287895"/>
                  </a:lnTo>
                  <a:lnTo>
                    <a:pt x="403957" y="297993"/>
                  </a:lnTo>
                  <a:lnTo>
                    <a:pt x="393855" y="304789"/>
                  </a:lnTo>
                  <a:lnTo>
                    <a:pt x="381454" y="307278"/>
                  </a:lnTo>
                  <a:lnTo>
                    <a:pt x="306095" y="307278"/>
                  </a:lnTo>
                  <a:lnTo>
                    <a:pt x="306095" y="381454"/>
                  </a:lnTo>
                  <a:lnTo>
                    <a:pt x="303601" y="393851"/>
                  </a:lnTo>
                  <a:lnTo>
                    <a:pt x="296906" y="403953"/>
                  </a:lnTo>
                  <a:lnTo>
                    <a:pt x="287184" y="410746"/>
                  </a:lnTo>
                  <a:lnTo>
                    <a:pt x="275499" y="413243"/>
                  </a:lnTo>
                  <a:lnTo>
                    <a:pt x="514007" y="413243"/>
                  </a:lnTo>
                  <a:lnTo>
                    <a:pt x="533766" y="371623"/>
                  </a:lnTo>
                  <a:lnTo>
                    <a:pt x="546560" y="325017"/>
                  </a:lnTo>
                  <a:lnTo>
                    <a:pt x="550998" y="275499"/>
                  </a:lnTo>
                  <a:lnTo>
                    <a:pt x="546561" y="225970"/>
                  </a:lnTo>
                  <a:lnTo>
                    <a:pt x="533766" y="179356"/>
                  </a:lnTo>
                  <a:lnTo>
                    <a:pt x="514012" y="137744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8" name="Google Shape;518;p52"/>
          <p:cNvGrpSpPr/>
          <p:nvPr/>
        </p:nvGrpSpPr>
        <p:grpSpPr>
          <a:xfrm>
            <a:off x="12188057" y="3823418"/>
            <a:ext cx="414842" cy="484218"/>
            <a:chOff x="14753059" y="3128795"/>
            <a:chExt cx="508634" cy="593695"/>
          </a:xfrm>
        </p:grpSpPr>
        <p:sp>
          <p:nvSpPr>
            <p:cNvPr id="519" name="Google Shape;519;p52"/>
            <p:cNvSpPr/>
            <p:nvPr/>
          </p:nvSpPr>
          <p:spPr>
            <a:xfrm>
              <a:off x="14795442" y="3128795"/>
              <a:ext cx="424180" cy="424179"/>
            </a:xfrm>
            <a:custGeom>
              <a:rect b="b" l="l" r="r" t="t"/>
              <a:pathLst>
                <a:path extrusionOk="0" h="424179" w="424180">
                  <a:moveTo>
                    <a:pt x="211917" y="0"/>
                  </a:moveTo>
                  <a:lnTo>
                    <a:pt x="195414" y="3327"/>
                  </a:lnTo>
                  <a:lnTo>
                    <a:pt x="181946" y="12405"/>
                  </a:lnTo>
                  <a:lnTo>
                    <a:pt x="172869" y="25877"/>
                  </a:lnTo>
                  <a:lnTo>
                    <a:pt x="169541" y="42386"/>
                  </a:lnTo>
                  <a:lnTo>
                    <a:pt x="169541" y="279206"/>
                  </a:lnTo>
                  <a:lnTo>
                    <a:pt x="72361" y="181983"/>
                  </a:lnTo>
                  <a:lnTo>
                    <a:pt x="26438" y="172645"/>
                  </a:lnTo>
                  <a:lnTo>
                    <a:pt x="0" y="211920"/>
                  </a:lnTo>
                  <a:lnTo>
                    <a:pt x="3103" y="227867"/>
                  </a:lnTo>
                  <a:lnTo>
                    <a:pt x="12415" y="241887"/>
                  </a:lnTo>
                  <a:lnTo>
                    <a:pt x="181949" y="411422"/>
                  </a:lnTo>
                  <a:lnTo>
                    <a:pt x="195970" y="420733"/>
                  </a:lnTo>
                  <a:lnTo>
                    <a:pt x="211917" y="423837"/>
                  </a:lnTo>
                  <a:lnTo>
                    <a:pt x="227864" y="420733"/>
                  </a:lnTo>
                  <a:lnTo>
                    <a:pt x="241885" y="411422"/>
                  </a:lnTo>
                  <a:lnTo>
                    <a:pt x="411419" y="241887"/>
                  </a:lnTo>
                  <a:lnTo>
                    <a:pt x="420731" y="227867"/>
                  </a:lnTo>
                  <a:lnTo>
                    <a:pt x="423835" y="211920"/>
                  </a:lnTo>
                  <a:lnTo>
                    <a:pt x="420731" y="195973"/>
                  </a:lnTo>
                  <a:lnTo>
                    <a:pt x="389562" y="170309"/>
                  </a:lnTo>
                  <a:lnTo>
                    <a:pt x="381462" y="169534"/>
                  </a:lnTo>
                  <a:lnTo>
                    <a:pt x="373353" y="170306"/>
                  </a:lnTo>
                  <a:lnTo>
                    <a:pt x="365492" y="172633"/>
                  </a:lnTo>
                  <a:lnTo>
                    <a:pt x="358125" y="176531"/>
                  </a:lnTo>
                  <a:lnTo>
                    <a:pt x="351494" y="182015"/>
                  </a:lnTo>
                  <a:lnTo>
                    <a:pt x="254303" y="279206"/>
                  </a:lnTo>
                  <a:lnTo>
                    <a:pt x="254303" y="42386"/>
                  </a:lnTo>
                  <a:lnTo>
                    <a:pt x="250976" y="25877"/>
                  </a:lnTo>
                  <a:lnTo>
                    <a:pt x="241898" y="12405"/>
                  </a:lnTo>
                  <a:lnTo>
                    <a:pt x="228426" y="3327"/>
                  </a:lnTo>
                  <a:lnTo>
                    <a:pt x="211917" y="0"/>
                  </a:lnTo>
                  <a:close/>
                </a:path>
              </a:pathLst>
            </a:custGeom>
            <a:solidFill>
              <a:srgbClr val="00295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52"/>
            <p:cNvSpPr/>
            <p:nvPr/>
          </p:nvSpPr>
          <p:spPr>
            <a:xfrm>
              <a:off x="14753059" y="3637401"/>
              <a:ext cx="508634" cy="85089"/>
            </a:xfrm>
            <a:custGeom>
              <a:rect b="b" l="l" r="r" t="t"/>
              <a:pathLst>
                <a:path extrusionOk="0" h="85089" w="508634">
                  <a:moveTo>
                    <a:pt x="466226" y="0"/>
                  </a:moveTo>
                  <a:lnTo>
                    <a:pt x="42386" y="0"/>
                  </a:lnTo>
                  <a:lnTo>
                    <a:pt x="25877" y="3327"/>
                  </a:lnTo>
                  <a:lnTo>
                    <a:pt x="12405" y="12405"/>
                  </a:lnTo>
                  <a:lnTo>
                    <a:pt x="3327" y="25877"/>
                  </a:lnTo>
                  <a:lnTo>
                    <a:pt x="0" y="42386"/>
                  </a:lnTo>
                  <a:lnTo>
                    <a:pt x="3327" y="58895"/>
                  </a:lnTo>
                  <a:lnTo>
                    <a:pt x="12405" y="72366"/>
                  </a:lnTo>
                  <a:lnTo>
                    <a:pt x="25877" y="81444"/>
                  </a:lnTo>
                  <a:lnTo>
                    <a:pt x="42386" y="84772"/>
                  </a:lnTo>
                  <a:lnTo>
                    <a:pt x="466226" y="84772"/>
                  </a:lnTo>
                  <a:lnTo>
                    <a:pt x="482735" y="81444"/>
                  </a:lnTo>
                  <a:lnTo>
                    <a:pt x="496207" y="72366"/>
                  </a:lnTo>
                  <a:lnTo>
                    <a:pt x="505285" y="58895"/>
                  </a:lnTo>
                  <a:lnTo>
                    <a:pt x="508612" y="42386"/>
                  </a:lnTo>
                  <a:lnTo>
                    <a:pt x="505286" y="25877"/>
                  </a:lnTo>
                  <a:lnTo>
                    <a:pt x="496211" y="12405"/>
                  </a:lnTo>
                  <a:lnTo>
                    <a:pt x="482740" y="3327"/>
                  </a:lnTo>
                  <a:lnTo>
                    <a:pt x="466226" y="0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1" name="Google Shape;521;p52"/>
          <p:cNvGrpSpPr/>
          <p:nvPr/>
        </p:nvGrpSpPr>
        <p:grpSpPr>
          <a:xfrm>
            <a:off x="10524744" y="3892551"/>
            <a:ext cx="553367" cy="345960"/>
            <a:chOff x="12713685" y="3213559"/>
            <a:chExt cx="678479" cy="424179"/>
          </a:xfrm>
        </p:grpSpPr>
        <p:sp>
          <p:nvSpPr>
            <p:cNvPr id="522" name="Google Shape;522;p52"/>
            <p:cNvSpPr/>
            <p:nvPr/>
          </p:nvSpPr>
          <p:spPr>
            <a:xfrm>
              <a:off x="13137530" y="3213559"/>
              <a:ext cx="254634" cy="424179"/>
            </a:xfrm>
            <a:custGeom>
              <a:rect b="b" l="l" r="r" t="t"/>
              <a:pathLst>
                <a:path extrusionOk="0" h="424179" w="254634">
                  <a:moveTo>
                    <a:pt x="42417" y="0"/>
                  </a:moveTo>
                  <a:lnTo>
                    <a:pt x="26470" y="3105"/>
                  </a:lnTo>
                  <a:lnTo>
                    <a:pt x="12449" y="12423"/>
                  </a:lnTo>
                  <a:lnTo>
                    <a:pt x="3137" y="26442"/>
                  </a:lnTo>
                  <a:lnTo>
                    <a:pt x="34" y="42386"/>
                  </a:lnTo>
                  <a:lnTo>
                    <a:pt x="3137" y="58329"/>
                  </a:lnTo>
                  <a:lnTo>
                    <a:pt x="12449" y="72348"/>
                  </a:lnTo>
                  <a:lnTo>
                    <a:pt x="152047" y="211956"/>
                  </a:lnTo>
                  <a:lnTo>
                    <a:pt x="12418" y="351533"/>
                  </a:lnTo>
                  <a:lnTo>
                    <a:pt x="6983" y="358174"/>
                  </a:lnTo>
                  <a:lnTo>
                    <a:pt x="3103" y="365542"/>
                  </a:lnTo>
                  <a:lnTo>
                    <a:pt x="775" y="373395"/>
                  </a:lnTo>
                  <a:lnTo>
                    <a:pt x="0" y="381491"/>
                  </a:lnTo>
                  <a:lnTo>
                    <a:pt x="771" y="389593"/>
                  </a:lnTo>
                  <a:lnTo>
                    <a:pt x="26470" y="420739"/>
                  </a:lnTo>
                  <a:lnTo>
                    <a:pt x="42417" y="423843"/>
                  </a:lnTo>
                  <a:lnTo>
                    <a:pt x="58364" y="420739"/>
                  </a:lnTo>
                  <a:lnTo>
                    <a:pt x="72385" y="411427"/>
                  </a:lnTo>
                  <a:lnTo>
                    <a:pt x="241919" y="241893"/>
                  </a:lnTo>
                  <a:lnTo>
                    <a:pt x="251231" y="227867"/>
                  </a:lnTo>
                  <a:lnTo>
                    <a:pt x="254335" y="211921"/>
                  </a:lnTo>
                  <a:lnTo>
                    <a:pt x="251231" y="195977"/>
                  </a:lnTo>
                  <a:lnTo>
                    <a:pt x="241919" y="181957"/>
                  </a:lnTo>
                  <a:lnTo>
                    <a:pt x="72385" y="12423"/>
                  </a:lnTo>
                  <a:lnTo>
                    <a:pt x="58364" y="3105"/>
                  </a:lnTo>
                  <a:lnTo>
                    <a:pt x="42417" y="0"/>
                  </a:lnTo>
                  <a:close/>
                </a:path>
              </a:pathLst>
            </a:custGeom>
            <a:solidFill>
              <a:srgbClr val="00295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52"/>
            <p:cNvSpPr/>
            <p:nvPr/>
          </p:nvSpPr>
          <p:spPr>
            <a:xfrm>
              <a:off x="12713685" y="3383127"/>
              <a:ext cx="575944" cy="85089"/>
            </a:xfrm>
            <a:custGeom>
              <a:rect b="b" l="l" r="r" t="t"/>
              <a:pathLst>
                <a:path extrusionOk="0" h="85089" w="575944">
                  <a:moveTo>
                    <a:pt x="533512" y="0"/>
                  </a:moveTo>
                  <a:lnTo>
                    <a:pt x="42386" y="0"/>
                  </a:lnTo>
                  <a:lnTo>
                    <a:pt x="25881" y="2973"/>
                  </a:lnTo>
                  <a:lnTo>
                    <a:pt x="12409" y="11360"/>
                  </a:lnTo>
                  <a:lnTo>
                    <a:pt x="3328" y="24366"/>
                  </a:lnTo>
                  <a:lnTo>
                    <a:pt x="0" y="41192"/>
                  </a:lnTo>
                  <a:lnTo>
                    <a:pt x="3328" y="58395"/>
                  </a:lnTo>
                  <a:lnTo>
                    <a:pt x="12409" y="72221"/>
                  </a:lnTo>
                  <a:lnTo>
                    <a:pt x="25881" y="81427"/>
                  </a:lnTo>
                  <a:lnTo>
                    <a:pt x="42386" y="84772"/>
                  </a:lnTo>
                  <a:lnTo>
                    <a:pt x="533512" y="84772"/>
                  </a:lnTo>
                  <a:lnTo>
                    <a:pt x="575898" y="42386"/>
                  </a:lnTo>
                  <a:lnTo>
                    <a:pt x="533512" y="0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4" name="Google Shape;524;p52"/>
          <p:cNvGrpSpPr/>
          <p:nvPr/>
        </p:nvGrpSpPr>
        <p:grpSpPr>
          <a:xfrm>
            <a:off x="8896034" y="3823413"/>
            <a:ext cx="622523" cy="484246"/>
            <a:chOff x="10716739" y="3128789"/>
            <a:chExt cx="763270" cy="593730"/>
          </a:xfrm>
        </p:grpSpPr>
        <p:sp>
          <p:nvSpPr>
            <p:cNvPr id="525" name="Google Shape;525;p52"/>
            <p:cNvSpPr/>
            <p:nvPr/>
          </p:nvSpPr>
          <p:spPr>
            <a:xfrm>
              <a:off x="10716739" y="3128789"/>
              <a:ext cx="763270" cy="593725"/>
            </a:xfrm>
            <a:custGeom>
              <a:rect b="b" l="l" r="r" t="t"/>
              <a:pathLst>
                <a:path extrusionOk="0" h="593725" w="763270">
                  <a:moveTo>
                    <a:pt x="337874" y="0"/>
                  </a:moveTo>
                  <a:lnTo>
                    <a:pt x="239992" y="0"/>
                  </a:lnTo>
                  <a:lnTo>
                    <a:pt x="213898" y="4064"/>
                  </a:lnTo>
                  <a:lnTo>
                    <a:pt x="190673" y="15544"/>
                  </a:lnTo>
                  <a:lnTo>
                    <a:pt x="172142" y="33369"/>
                  </a:lnTo>
                  <a:lnTo>
                    <a:pt x="160131" y="56469"/>
                  </a:lnTo>
                  <a:lnTo>
                    <a:pt x="4146" y="496958"/>
                  </a:lnTo>
                  <a:lnTo>
                    <a:pt x="1403" y="504633"/>
                  </a:lnTo>
                  <a:lnTo>
                    <a:pt x="0" y="512853"/>
                  </a:lnTo>
                  <a:lnTo>
                    <a:pt x="0" y="521062"/>
                  </a:lnTo>
                  <a:lnTo>
                    <a:pt x="5683" y="549178"/>
                  </a:lnTo>
                  <a:lnTo>
                    <a:pt x="21182" y="572167"/>
                  </a:lnTo>
                  <a:lnTo>
                    <a:pt x="44174" y="587681"/>
                  </a:lnTo>
                  <a:lnTo>
                    <a:pt x="72332" y="593374"/>
                  </a:lnTo>
                  <a:lnTo>
                    <a:pt x="339068" y="593374"/>
                  </a:lnTo>
                  <a:lnTo>
                    <a:pt x="339068" y="508612"/>
                  </a:lnTo>
                  <a:lnTo>
                    <a:pt x="342394" y="492099"/>
                  </a:lnTo>
                  <a:lnTo>
                    <a:pt x="351469" y="478628"/>
                  </a:lnTo>
                  <a:lnTo>
                    <a:pt x="364940" y="469552"/>
                  </a:lnTo>
                  <a:lnTo>
                    <a:pt x="381454" y="466226"/>
                  </a:lnTo>
                  <a:lnTo>
                    <a:pt x="747918" y="466226"/>
                  </a:lnTo>
                  <a:lnTo>
                    <a:pt x="717894" y="381464"/>
                  </a:lnTo>
                  <a:lnTo>
                    <a:pt x="381454" y="381464"/>
                  </a:lnTo>
                  <a:lnTo>
                    <a:pt x="342394" y="355592"/>
                  </a:lnTo>
                  <a:lnTo>
                    <a:pt x="339068" y="339078"/>
                  </a:lnTo>
                  <a:lnTo>
                    <a:pt x="339068" y="254306"/>
                  </a:lnTo>
                  <a:lnTo>
                    <a:pt x="342394" y="237792"/>
                  </a:lnTo>
                  <a:lnTo>
                    <a:pt x="351469" y="224321"/>
                  </a:lnTo>
                  <a:lnTo>
                    <a:pt x="364940" y="215246"/>
                  </a:lnTo>
                  <a:lnTo>
                    <a:pt x="381454" y="211920"/>
                  </a:lnTo>
                  <a:lnTo>
                    <a:pt x="657840" y="211920"/>
                  </a:lnTo>
                  <a:lnTo>
                    <a:pt x="627816" y="127158"/>
                  </a:lnTo>
                  <a:lnTo>
                    <a:pt x="381454" y="127158"/>
                  </a:lnTo>
                  <a:lnTo>
                    <a:pt x="342394" y="101285"/>
                  </a:lnTo>
                  <a:lnTo>
                    <a:pt x="339068" y="84772"/>
                  </a:lnTo>
                  <a:lnTo>
                    <a:pt x="337874" y="0"/>
                  </a:lnTo>
                  <a:close/>
                </a:path>
                <a:path extrusionOk="0" h="593725" w="763270">
                  <a:moveTo>
                    <a:pt x="747918" y="466226"/>
                  </a:moveTo>
                  <a:lnTo>
                    <a:pt x="381454" y="466226"/>
                  </a:lnTo>
                  <a:lnTo>
                    <a:pt x="397967" y="469552"/>
                  </a:lnTo>
                  <a:lnTo>
                    <a:pt x="411439" y="478628"/>
                  </a:lnTo>
                  <a:lnTo>
                    <a:pt x="420514" y="492099"/>
                  </a:lnTo>
                  <a:lnTo>
                    <a:pt x="423840" y="508612"/>
                  </a:lnTo>
                  <a:lnTo>
                    <a:pt x="423840" y="593374"/>
                  </a:lnTo>
                  <a:lnTo>
                    <a:pt x="690586" y="593374"/>
                  </a:lnTo>
                  <a:lnTo>
                    <a:pt x="718708" y="587681"/>
                  </a:lnTo>
                  <a:lnTo>
                    <a:pt x="741699" y="572167"/>
                  </a:lnTo>
                  <a:lnTo>
                    <a:pt x="757215" y="549178"/>
                  </a:lnTo>
                  <a:lnTo>
                    <a:pt x="762908" y="521062"/>
                  </a:lnTo>
                  <a:lnTo>
                    <a:pt x="762908" y="512853"/>
                  </a:lnTo>
                  <a:lnTo>
                    <a:pt x="761453" y="504633"/>
                  </a:lnTo>
                  <a:lnTo>
                    <a:pt x="758804" y="496958"/>
                  </a:lnTo>
                  <a:lnTo>
                    <a:pt x="747918" y="466226"/>
                  </a:lnTo>
                  <a:close/>
                </a:path>
                <a:path extrusionOk="0" h="593725" w="763270">
                  <a:moveTo>
                    <a:pt x="657840" y="211920"/>
                  </a:moveTo>
                  <a:lnTo>
                    <a:pt x="381454" y="211920"/>
                  </a:lnTo>
                  <a:lnTo>
                    <a:pt x="397967" y="215246"/>
                  </a:lnTo>
                  <a:lnTo>
                    <a:pt x="411439" y="224321"/>
                  </a:lnTo>
                  <a:lnTo>
                    <a:pt x="420514" y="237792"/>
                  </a:lnTo>
                  <a:lnTo>
                    <a:pt x="423840" y="254306"/>
                  </a:lnTo>
                  <a:lnTo>
                    <a:pt x="423840" y="339078"/>
                  </a:lnTo>
                  <a:lnTo>
                    <a:pt x="420514" y="355592"/>
                  </a:lnTo>
                  <a:lnTo>
                    <a:pt x="411439" y="369063"/>
                  </a:lnTo>
                  <a:lnTo>
                    <a:pt x="397967" y="378138"/>
                  </a:lnTo>
                  <a:lnTo>
                    <a:pt x="381454" y="381464"/>
                  </a:lnTo>
                  <a:lnTo>
                    <a:pt x="717894" y="381464"/>
                  </a:lnTo>
                  <a:lnTo>
                    <a:pt x="657840" y="211920"/>
                  </a:lnTo>
                  <a:close/>
                </a:path>
                <a:path extrusionOk="0" h="593725" w="763270">
                  <a:moveTo>
                    <a:pt x="522905" y="0"/>
                  </a:moveTo>
                  <a:lnTo>
                    <a:pt x="423840" y="0"/>
                  </a:lnTo>
                  <a:lnTo>
                    <a:pt x="423840" y="84772"/>
                  </a:lnTo>
                  <a:lnTo>
                    <a:pt x="420514" y="101285"/>
                  </a:lnTo>
                  <a:lnTo>
                    <a:pt x="411439" y="114756"/>
                  </a:lnTo>
                  <a:lnTo>
                    <a:pt x="397967" y="123832"/>
                  </a:lnTo>
                  <a:lnTo>
                    <a:pt x="381454" y="127158"/>
                  </a:lnTo>
                  <a:lnTo>
                    <a:pt x="627816" y="127158"/>
                  </a:lnTo>
                  <a:lnTo>
                    <a:pt x="602777" y="56469"/>
                  </a:lnTo>
                  <a:lnTo>
                    <a:pt x="590260" y="33369"/>
                  </a:lnTo>
                  <a:lnTo>
                    <a:pt x="571782" y="15544"/>
                  </a:lnTo>
                  <a:lnTo>
                    <a:pt x="548833" y="4064"/>
                  </a:lnTo>
                  <a:lnTo>
                    <a:pt x="522905" y="0"/>
                  </a:lnTo>
                  <a:close/>
                </a:path>
              </a:pathLst>
            </a:custGeom>
            <a:solidFill>
              <a:srgbClr val="00295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52"/>
            <p:cNvSpPr/>
            <p:nvPr/>
          </p:nvSpPr>
          <p:spPr>
            <a:xfrm>
              <a:off x="11055803" y="3128794"/>
              <a:ext cx="85090" cy="593725"/>
            </a:xfrm>
            <a:custGeom>
              <a:rect b="b" l="l" r="r" t="t"/>
              <a:pathLst>
                <a:path extrusionOk="0" h="593725" w="85090">
                  <a:moveTo>
                    <a:pt x="84772" y="0"/>
                  </a:moveTo>
                  <a:lnTo>
                    <a:pt x="0" y="0"/>
                  </a:lnTo>
                  <a:lnTo>
                    <a:pt x="0" y="84772"/>
                  </a:lnTo>
                  <a:lnTo>
                    <a:pt x="3325" y="101284"/>
                  </a:lnTo>
                  <a:lnTo>
                    <a:pt x="12401" y="114751"/>
                  </a:lnTo>
                  <a:lnTo>
                    <a:pt x="25872" y="123823"/>
                  </a:lnTo>
                  <a:lnTo>
                    <a:pt x="42386" y="127147"/>
                  </a:lnTo>
                  <a:lnTo>
                    <a:pt x="58899" y="123823"/>
                  </a:lnTo>
                  <a:lnTo>
                    <a:pt x="72370" y="114751"/>
                  </a:lnTo>
                  <a:lnTo>
                    <a:pt x="81446" y="101284"/>
                  </a:lnTo>
                  <a:lnTo>
                    <a:pt x="84772" y="84772"/>
                  </a:lnTo>
                  <a:lnTo>
                    <a:pt x="84772" y="0"/>
                  </a:lnTo>
                  <a:close/>
                </a:path>
                <a:path extrusionOk="0" h="593725" w="85090">
                  <a:moveTo>
                    <a:pt x="42386" y="211920"/>
                  </a:moveTo>
                  <a:lnTo>
                    <a:pt x="25872" y="215246"/>
                  </a:lnTo>
                  <a:lnTo>
                    <a:pt x="12401" y="224321"/>
                  </a:lnTo>
                  <a:lnTo>
                    <a:pt x="3325" y="237792"/>
                  </a:lnTo>
                  <a:lnTo>
                    <a:pt x="0" y="254306"/>
                  </a:lnTo>
                  <a:lnTo>
                    <a:pt x="0" y="339068"/>
                  </a:lnTo>
                  <a:lnTo>
                    <a:pt x="3325" y="355581"/>
                  </a:lnTo>
                  <a:lnTo>
                    <a:pt x="12401" y="369052"/>
                  </a:lnTo>
                  <a:lnTo>
                    <a:pt x="25872" y="378128"/>
                  </a:lnTo>
                  <a:lnTo>
                    <a:pt x="42386" y="381454"/>
                  </a:lnTo>
                  <a:lnTo>
                    <a:pt x="58899" y="378128"/>
                  </a:lnTo>
                  <a:lnTo>
                    <a:pt x="72370" y="369052"/>
                  </a:lnTo>
                  <a:lnTo>
                    <a:pt x="81446" y="355581"/>
                  </a:lnTo>
                  <a:lnTo>
                    <a:pt x="84772" y="339068"/>
                  </a:lnTo>
                  <a:lnTo>
                    <a:pt x="84772" y="254306"/>
                  </a:lnTo>
                  <a:lnTo>
                    <a:pt x="81446" y="237792"/>
                  </a:lnTo>
                  <a:lnTo>
                    <a:pt x="72370" y="224321"/>
                  </a:lnTo>
                  <a:lnTo>
                    <a:pt x="58899" y="215246"/>
                  </a:lnTo>
                  <a:lnTo>
                    <a:pt x="42386" y="211920"/>
                  </a:lnTo>
                  <a:close/>
                </a:path>
                <a:path extrusionOk="0" h="593725" w="85090">
                  <a:moveTo>
                    <a:pt x="42386" y="466226"/>
                  </a:moveTo>
                  <a:lnTo>
                    <a:pt x="25872" y="469552"/>
                  </a:lnTo>
                  <a:lnTo>
                    <a:pt x="12401" y="478626"/>
                  </a:lnTo>
                  <a:lnTo>
                    <a:pt x="3325" y="492094"/>
                  </a:lnTo>
                  <a:lnTo>
                    <a:pt x="0" y="508602"/>
                  </a:lnTo>
                  <a:lnTo>
                    <a:pt x="0" y="593374"/>
                  </a:lnTo>
                  <a:lnTo>
                    <a:pt x="84772" y="593374"/>
                  </a:lnTo>
                  <a:lnTo>
                    <a:pt x="84772" y="508602"/>
                  </a:lnTo>
                  <a:lnTo>
                    <a:pt x="81446" y="492094"/>
                  </a:lnTo>
                  <a:lnTo>
                    <a:pt x="72370" y="478626"/>
                  </a:lnTo>
                  <a:lnTo>
                    <a:pt x="58899" y="469552"/>
                  </a:lnTo>
                  <a:lnTo>
                    <a:pt x="42386" y="466226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7" name="Google Shape;527;p52"/>
          <p:cNvGrpSpPr/>
          <p:nvPr/>
        </p:nvGrpSpPr>
        <p:grpSpPr>
          <a:xfrm>
            <a:off x="7301871" y="3823414"/>
            <a:ext cx="622523" cy="484242"/>
            <a:chOff x="8762149" y="3128791"/>
            <a:chExt cx="763270" cy="593725"/>
          </a:xfrm>
        </p:grpSpPr>
        <p:sp>
          <p:nvSpPr>
            <p:cNvPr id="528" name="Google Shape;528;p52"/>
            <p:cNvSpPr/>
            <p:nvPr/>
          </p:nvSpPr>
          <p:spPr>
            <a:xfrm>
              <a:off x="8762149" y="3128791"/>
              <a:ext cx="763270" cy="593725"/>
            </a:xfrm>
            <a:custGeom>
              <a:rect b="b" l="l" r="r" t="t"/>
              <a:pathLst>
                <a:path extrusionOk="0" h="593725" w="763270">
                  <a:moveTo>
                    <a:pt x="190727" y="0"/>
                  </a:moveTo>
                  <a:lnTo>
                    <a:pt x="63579" y="0"/>
                  </a:lnTo>
                  <a:lnTo>
                    <a:pt x="38828" y="4997"/>
                  </a:lnTo>
                  <a:lnTo>
                    <a:pt x="18619" y="18623"/>
                  </a:lnTo>
                  <a:lnTo>
                    <a:pt x="4995" y="38833"/>
                  </a:lnTo>
                  <a:lnTo>
                    <a:pt x="0" y="63579"/>
                  </a:lnTo>
                  <a:lnTo>
                    <a:pt x="0" y="190727"/>
                  </a:lnTo>
                  <a:lnTo>
                    <a:pt x="4995" y="215468"/>
                  </a:lnTo>
                  <a:lnTo>
                    <a:pt x="18619" y="235678"/>
                  </a:lnTo>
                  <a:lnTo>
                    <a:pt x="38828" y="249307"/>
                  </a:lnTo>
                  <a:lnTo>
                    <a:pt x="63579" y="254306"/>
                  </a:lnTo>
                  <a:lnTo>
                    <a:pt x="190727" y="254306"/>
                  </a:lnTo>
                  <a:lnTo>
                    <a:pt x="215468" y="249307"/>
                  </a:lnTo>
                  <a:lnTo>
                    <a:pt x="235678" y="235678"/>
                  </a:lnTo>
                  <a:lnTo>
                    <a:pt x="249307" y="215468"/>
                  </a:lnTo>
                  <a:lnTo>
                    <a:pt x="254306" y="190727"/>
                  </a:lnTo>
                  <a:lnTo>
                    <a:pt x="254306" y="63579"/>
                  </a:lnTo>
                  <a:lnTo>
                    <a:pt x="249307" y="38833"/>
                  </a:lnTo>
                  <a:lnTo>
                    <a:pt x="235678" y="18623"/>
                  </a:lnTo>
                  <a:lnTo>
                    <a:pt x="215468" y="4997"/>
                  </a:lnTo>
                  <a:lnTo>
                    <a:pt x="190727" y="0"/>
                  </a:lnTo>
                  <a:close/>
                </a:path>
                <a:path extrusionOk="0" h="593725" w="763270">
                  <a:moveTo>
                    <a:pt x="487419" y="339078"/>
                  </a:moveTo>
                  <a:lnTo>
                    <a:pt x="360261" y="339078"/>
                  </a:lnTo>
                  <a:lnTo>
                    <a:pt x="335521" y="344075"/>
                  </a:lnTo>
                  <a:lnTo>
                    <a:pt x="315315" y="357701"/>
                  </a:lnTo>
                  <a:lnTo>
                    <a:pt x="301689" y="377907"/>
                  </a:lnTo>
                  <a:lnTo>
                    <a:pt x="296692" y="402647"/>
                  </a:lnTo>
                  <a:lnTo>
                    <a:pt x="296692" y="529805"/>
                  </a:lnTo>
                  <a:lnTo>
                    <a:pt x="301689" y="554545"/>
                  </a:lnTo>
                  <a:lnTo>
                    <a:pt x="315315" y="574752"/>
                  </a:lnTo>
                  <a:lnTo>
                    <a:pt x="335521" y="588377"/>
                  </a:lnTo>
                  <a:lnTo>
                    <a:pt x="360261" y="593374"/>
                  </a:lnTo>
                  <a:lnTo>
                    <a:pt x="487419" y="593374"/>
                  </a:lnTo>
                  <a:lnTo>
                    <a:pt x="512159" y="588377"/>
                  </a:lnTo>
                  <a:lnTo>
                    <a:pt x="532365" y="574752"/>
                  </a:lnTo>
                  <a:lnTo>
                    <a:pt x="545991" y="554545"/>
                  </a:lnTo>
                  <a:lnTo>
                    <a:pt x="550988" y="529805"/>
                  </a:lnTo>
                  <a:lnTo>
                    <a:pt x="550988" y="402647"/>
                  </a:lnTo>
                  <a:lnTo>
                    <a:pt x="545991" y="377907"/>
                  </a:lnTo>
                  <a:lnTo>
                    <a:pt x="532365" y="357701"/>
                  </a:lnTo>
                  <a:lnTo>
                    <a:pt x="512159" y="344075"/>
                  </a:lnTo>
                  <a:lnTo>
                    <a:pt x="487419" y="339078"/>
                  </a:lnTo>
                  <a:close/>
                </a:path>
                <a:path extrusionOk="0" h="593725" w="763270">
                  <a:moveTo>
                    <a:pt x="699339" y="0"/>
                  </a:moveTo>
                  <a:lnTo>
                    <a:pt x="572181" y="0"/>
                  </a:lnTo>
                  <a:lnTo>
                    <a:pt x="547440" y="4997"/>
                  </a:lnTo>
                  <a:lnTo>
                    <a:pt x="527230" y="18623"/>
                  </a:lnTo>
                  <a:lnTo>
                    <a:pt x="513600" y="38833"/>
                  </a:lnTo>
                  <a:lnTo>
                    <a:pt x="508602" y="63579"/>
                  </a:lnTo>
                  <a:lnTo>
                    <a:pt x="508602" y="190727"/>
                  </a:lnTo>
                  <a:lnTo>
                    <a:pt x="513600" y="215468"/>
                  </a:lnTo>
                  <a:lnTo>
                    <a:pt x="527230" y="235678"/>
                  </a:lnTo>
                  <a:lnTo>
                    <a:pt x="547440" y="249307"/>
                  </a:lnTo>
                  <a:lnTo>
                    <a:pt x="572181" y="254306"/>
                  </a:lnTo>
                  <a:lnTo>
                    <a:pt x="699339" y="254306"/>
                  </a:lnTo>
                  <a:lnTo>
                    <a:pt x="724079" y="249307"/>
                  </a:lnTo>
                  <a:lnTo>
                    <a:pt x="744286" y="235678"/>
                  </a:lnTo>
                  <a:lnTo>
                    <a:pt x="757911" y="215468"/>
                  </a:lnTo>
                  <a:lnTo>
                    <a:pt x="762908" y="190727"/>
                  </a:lnTo>
                  <a:lnTo>
                    <a:pt x="762908" y="63579"/>
                  </a:lnTo>
                  <a:lnTo>
                    <a:pt x="757911" y="38833"/>
                  </a:lnTo>
                  <a:lnTo>
                    <a:pt x="744286" y="18623"/>
                  </a:lnTo>
                  <a:lnTo>
                    <a:pt x="724079" y="4997"/>
                  </a:lnTo>
                  <a:lnTo>
                    <a:pt x="699339" y="0"/>
                  </a:lnTo>
                  <a:close/>
                </a:path>
              </a:pathLst>
            </a:custGeom>
            <a:solidFill>
              <a:srgbClr val="00295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52"/>
            <p:cNvSpPr/>
            <p:nvPr/>
          </p:nvSpPr>
          <p:spPr>
            <a:xfrm>
              <a:off x="8952874" y="3213563"/>
              <a:ext cx="318134" cy="311785"/>
            </a:xfrm>
            <a:custGeom>
              <a:rect b="b" l="l" r="r" t="t"/>
              <a:pathLst>
                <a:path extrusionOk="0" h="311785" w="318134">
                  <a:moveTo>
                    <a:pt x="63181" y="111389"/>
                  </a:moveTo>
                  <a:lnTo>
                    <a:pt x="56532" y="134499"/>
                  </a:lnTo>
                  <a:lnTo>
                    <a:pt x="42667" y="152928"/>
                  </a:lnTo>
                  <a:lnTo>
                    <a:pt x="23264" y="165124"/>
                  </a:lnTo>
                  <a:lnTo>
                    <a:pt x="0" y="169534"/>
                  </a:lnTo>
                  <a:lnTo>
                    <a:pt x="106363" y="311257"/>
                  </a:lnTo>
                  <a:lnTo>
                    <a:pt x="113010" y="288837"/>
                  </a:lnTo>
                  <a:lnTo>
                    <a:pt x="126871" y="270762"/>
                  </a:lnTo>
                  <a:lnTo>
                    <a:pt x="146271" y="258697"/>
                  </a:lnTo>
                  <a:lnTo>
                    <a:pt x="169534" y="254306"/>
                  </a:lnTo>
                  <a:lnTo>
                    <a:pt x="63181" y="111389"/>
                  </a:lnTo>
                  <a:close/>
                </a:path>
                <a:path extrusionOk="0" h="311785" w="318134">
                  <a:moveTo>
                    <a:pt x="317885" y="0"/>
                  </a:moveTo>
                  <a:lnTo>
                    <a:pt x="63579" y="0"/>
                  </a:lnTo>
                  <a:lnTo>
                    <a:pt x="63579" y="84772"/>
                  </a:lnTo>
                  <a:lnTo>
                    <a:pt x="317885" y="84772"/>
                  </a:lnTo>
                  <a:lnTo>
                    <a:pt x="317885" y="0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0" name="Google Shape;530;p52"/>
          <p:cNvGrpSpPr/>
          <p:nvPr/>
        </p:nvGrpSpPr>
        <p:grpSpPr>
          <a:xfrm>
            <a:off x="5707783" y="3788848"/>
            <a:ext cx="622523" cy="553346"/>
            <a:chOff x="6807652" y="3086410"/>
            <a:chExt cx="763270" cy="678453"/>
          </a:xfrm>
        </p:grpSpPr>
        <p:sp>
          <p:nvSpPr>
            <p:cNvPr id="531" name="Google Shape;531;p52"/>
            <p:cNvSpPr/>
            <p:nvPr/>
          </p:nvSpPr>
          <p:spPr>
            <a:xfrm>
              <a:off x="6807652" y="3086410"/>
              <a:ext cx="763270" cy="381635"/>
            </a:xfrm>
            <a:custGeom>
              <a:rect b="b" l="l" r="r" t="t"/>
              <a:pathLst>
                <a:path extrusionOk="0" h="381635" w="763270">
                  <a:moveTo>
                    <a:pt x="380915" y="0"/>
                  </a:moveTo>
                  <a:lnTo>
                    <a:pt x="14379" y="307152"/>
                  </a:lnTo>
                  <a:lnTo>
                    <a:pt x="0" y="336290"/>
                  </a:lnTo>
                  <a:lnTo>
                    <a:pt x="2033" y="352410"/>
                  </a:lnTo>
                  <a:lnTo>
                    <a:pt x="10389" y="367015"/>
                  </a:lnTo>
                  <a:lnTo>
                    <a:pt x="23763" y="377231"/>
                  </a:lnTo>
                  <a:lnTo>
                    <a:pt x="39470" y="381373"/>
                  </a:lnTo>
                  <a:lnTo>
                    <a:pt x="55588" y="379330"/>
                  </a:lnTo>
                  <a:lnTo>
                    <a:pt x="70199" y="370993"/>
                  </a:lnTo>
                  <a:lnTo>
                    <a:pt x="381362" y="98698"/>
                  </a:lnTo>
                  <a:lnTo>
                    <a:pt x="692484" y="370993"/>
                  </a:lnTo>
                  <a:lnTo>
                    <a:pt x="707094" y="379330"/>
                  </a:lnTo>
                  <a:lnTo>
                    <a:pt x="723217" y="381373"/>
                  </a:lnTo>
                  <a:lnTo>
                    <a:pt x="738941" y="377231"/>
                  </a:lnTo>
                  <a:lnTo>
                    <a:pt x="752356" y="367015"/>
                  </a:lnTo>
                  <a:lnTo>
                    <a:pt x="760693" y="352410"/>
                  </a:lnTo>
                  <a:lnTo>
                    <a:pt x="762735" y="336290"/>
                  </a:lnTo>
                  <a:lnTo>
                    <a:pt x="758594" y="320567"/>
                  </a:lnTo>
                  <a:lnTo>
                    <a:pt x="748377" y="307152"/>
                  </a:lnTo>
                  <a:lnTo>
                    <a:pt x="678044" y="245688"/>
                  </a:lnTo>
                  <a:lnTo>
                    <a:pt x="678044" y="84772"/>
                  </a:lnTo>
                  <a:lnTo>
                    <a:pt x="674720" y="68272"/>
                  </a:lnTo>
                  <a:lnTo>
                    <a:pt x="665648" y="54799"/>
                  </a:lnTo>
                  <a:lnTo>
                    <a:pt x="652180" y="45716"/>
                  </a:lnTo>
                  <a:lnTo>
                    <a:pt x="635669" y="42386"/>
                  </a:lnTo>
                  <a:lnTo>
                    <a:pt x="593282" y="42386"/>
                  </a:lnTo>
                  <a:lnTo>
                    <a:pt x="576769" y="45716"/>
                  </a:lnTo>
                  <a:lnTo>
                    <a:pt x="563298" y="54799"/>
                  </a:lnTo>
                  <a:lnTo>
                    <a:pt x="554222" y="68272"/>
                  </a:lnTo>
                  <a:lnTo>
                    <a:pt x="550896" y="84772"/>
                  </a:lnTo>
                  <a:lnTo>
                    <a:pt x="550896" y="134435"/>
                  </a:lnTo>
                  <a:lnTo>
                    <a:pt x="409309" y="10491"/>
                  </a:lnTo>
                  <a:lnTo>
                    <a:pt x="395899" y="2622"/>
                  </a:lnTo>
                  <a:lnTo>
                    <a:pt x="380915" y="0"/>
                  </a:lnTo>
                  <a:close/>
                </a:path>
              </a:pathLst>
            </a:custGeom>
            <a:solidFill>
              <a:srgbClr val="00295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52"/>
            <p:cNvSpPr/>
            <p:nvPr/>
          </p:nvSpPr>
          <p:spPr>
            <a:xfrm>
              <a:off x="6892356" y="3185109"/>
              <a:ext cx="594359" cy="579754"/>
            </a:xfrm>
            <a:custGeom>
              <a:rect b="b" l="l" r="r" t="t"/>
              <a:pathLst>
                <a:path extrusionOk="0" h="579754" w="594359">
                  <a:moveTo>
                    <a:pt x="296661" y="0"/>
                  </a:moveTo>
                  <a:lnTo>
                    <a:pt x="0" y="259573"/>
                  </a:lnTo>
                  <a:lnTo>
                    <a:pt x="62" y="494676"/>
                  </a:lnTo>
                  <a:lnTo>
                    <a:pt x="6741" y="527702"/>
                  </a:lnTo>
                  <a:lnTo>
                    <a:pt x="24916" y="554645"/>
                  </a:lnTo>
                  <a:lnTo>
                    <a:pt x="51865" y="572796"/>
                  </a:lnTo>
                  <a:lnTo>
                    <a:pt x="84866" y="579448"/>
                  </a:lnTo>
                  <a:lnTo>
                    <a:pt x="509241" y="579448"/>
                  </a:lnTo>
                  <a:lnTo>
                    <a:pt x="542285" y="572775"/>
                  </a:lnTo>
                  <a:lnTo>
                    <a:pt x="569256" y="554577"/>
                  </a:lnTo>
                  <a:lnTo>
                    <a:pt x="587409" y="527587"/>
                  </a:lnTo>
                  <a:lnTo>
                    <a:pt x="594002" y="494539"/>
                  </a:lnTo>
                  <a:lnTo>
                    <a:pt x="593766" y="388710"/>
                  </a:lnTo>
                  <a:lnTo>
                    <a:pt x="243678" y="388710"/>
                  </a:lnTo>
                  <a:lnTo>
                    <a:pt x="231281" y="386221"/>
                  </a:lnTo>
                  <a:lnTo>
                    <a:pt x="221179" y="379425"/>
                  </a:lnTo>
                  <a:lnTo>
                    <a:pt x="214379" y="369327"/>
                  </a:lnTo>
                  <a:lnTo>
                    <a:pt x="211888" y="356931"/>
                  </a:lnTo>
                  <a:lnTo>
                    <a:pt x="211888" y="250966"/>
                  </a:lnTo>
                  <a:lnTo>
                    <a:pt x="214379" y="238568"/>
                  </a:lnTo>
                  <a:lnTo>
                    <a:pt x="221179" y="228466"/>
                  </a:lnTo>
                  <a:lnTo>
                    <a:pt x="231281" y="221667"/>
                  </a:lnTo>
                  <a:lnTo>
                    <a:pt x="243678" y="219176"/>
                  </a:lnTo>
                  <a:lnTo>
                    <a:pt x="547154" y="219176"/>
                  </a:lnTo>
                  <a:lnTo>
                    <a:pt x="296661" y="0"/>
                  </a:lnTo>
                  <a:close/>
                </a:path>
                <a:path extrusionOk="0" h="579754" w="594359">
                  <a:moveTo>
                    <a:pt x="547154" y="219176"/>
                  </a:moveTo>
                  <a:lnTo>
                    <a:pt x="349633" y="219176"/>
                  </a:lnTo>
                  <a:lnTo>
                    <a:pt x="362034" y="221667"/>
                  </a:lnTo>
                  <a:lnTo>
                    <a:pt x="372136" y="228466"/>
                  </a:lnTo>
                  <a:lnTo>
                    <a:pt x="378933" y="238568"/>
                  </a:lnTo>
                  <a:lnTo>
                    <a:pt x="381422" y="250966"/>
                  </a:lnTo>
                  <a:lnTo>
                    <a:pt x="381422" y="356931"/>
                  </a:lnTo>
                  <a:lnTo>
                    <a:pt x="378933" y="369327"/>
                  </a:lnTo>
                  <a:lnTo>
                    <a:pt x="372136" y="379425"/>
                  </a:lnTo>
                  <a:lnTo>
                    <a:pt x="362034" y="386221"/>
                  </a:lnTo>
                  <a:lnTo>
                    <a:pt x="349633" y="388710"/>
                  </a:lnTo>
                  <a:lnTo>
                    <a:pt x="593766" y="388710"/>
                  </a:lnTo>
                  <a:lnTo>
                    <a:pt x="593479" y="259709"/>
                  </a:lnTo>
                  <a:lnTo>
                    <a:pt x="547154" y="219176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3" name="Google Shape;533;p52"/>
          <p:cNvGrpSpPr/>
          <p:nvPr/>
        </p:nvGrpSpPr>
        <p:grpSpPr>
          <a:xfrm>
            <a:off x="4182684" y="3788848"/>
            <a:ext cx="483978" cy="553123"/>
            <a:chOff x="4937742" y="3086410"/>
            <a:chExt cx="593401" cy="678179"/>
          </a:xfrm>
        </p:grpSpPr>
        <p:sp>
          <p:nvSpPr>
            <p:cNvPr id="534" name="Google Shape;534;p52"/>
            <p:cNvSpPr/>
            <p:nvPr/>
          </p:nvSpPr>
          <p:spPr>
            <a:xfrm>
              <a:off x="4937742" y="3086410"/>
              <a:ext cx="85089" cy="678179"/>
            </a:xfrm>
            <a:custGeom>
              <a:rect b="b" l="l" r="r" t="t"/>
              <a:pathLst>
                <a:path extrusionOk="0" h="678179" w="85089">
                  <a:moveTo>
                    <a:pt x="42386" y="0"/>
                  </a:moveTo>
                  <a:lnTo>
                    <a:pt x="25872" y="3325"/>
                  </a:lnTo>
                  <a:lnTo>
                    <a:pt x="12401" y="12401"/>
                  </a:lnTo>
                  <a:lnTo>
                    <a:pt x="3325" y="25872"/>
                  </a:lnTo>
                  <a:lnTo>
                    <a:pt x="0" y="42386"/>
                  </a:lnTo>
                  <a:lnTo>
                    <a:pt x="0" y="635760"/>
                  </a:lnTo>
                  <a:lnTo>
                    <a:pt x="3325" y="652274"/>
                  </a:lnTo>
                  <a:lnTo>
                    <a:pt x="12401" y="665745"/>
                  </a:lnTo>
                  <a:lnTo>
                    <a:pt x="25872" y="674820"/>
                  </a:lnTo>
                  <a:lnTo>
                    <a:pt x="42386" y="678146"/>
                  </a:lnTo>
                  <a:lnTo>
                    <a:pt x="58899" y="674820"/>
                  </a:lnTo>
                  <a:lnTo>
                    <a:pt x="72370" y="665745"/>
                  </a:lnTo>
                  <a:lnTo>
                    <a:pt x="81446" y="652274"/>
                  </a:lnTo>
                  <a:lnTo>
                    <a:pt x="84772" y="635760"/>
                  </a:lnTo>
                  <a:lnTo>
                    <a:pt x="84772" y="42386"/>
                  </a:lnTo>
                  <a:lnTo>
                    <a:pt x="81446" y="25872"/>
                  </a:lnTo>
                  <a:lnTo>
                    <a:pt x="72370" y="12401"/>
                  </a:lnTo>
                  <a:lnTo>
                    <a:pt x="58899" y="3325"/>
                  </a:lnTo>
                  <a:lnTo>
                    <a:pt x="42386" y="0"/>
                  </a:lnTo>
                  <a:close/>
                </a:path>
              </a:pathLst>
            </a:custGeom>
            <a:solidFill>
              <a:srgbClr val="00295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52"/>
            <p:cNvSpPr/>
            <p:nvPr/>
          </p:nvSpPr>
          <p:spPr>
            <a:xfrm>
              <a:off x="5022508" y="3128794"/>
              <a:ext cx="508635" cy="424179"/>
            </a:xfrm>
            <a:custGeom>
              <a:rect b="b" l="l" r="r" t="t"/>
              <a:pathLst>
                <a:path extrusionOk="0" h="424179" w="508635">
                  <a:moveTo>
                    <a:pt x="476823" y="0"/>
                  </a:moveTo>
                  <a:lnTo>
                    <a:pt x="0" y="0"/>
                  </a:lnTo>
                  <a:lnTo>
                    <a:pt x="0" y="423840"/>
                  </a:lnTo>
                  <a:lnTo>
                    <a:pt x="476823" y="423840"/>
                  </a:lnTo>
                  <a:lnTo>
                    <a:pt x="489220" y="421350"/>
                  </a:lnTo>
                  <a:lnTo>
                    <a:pt x="499322" y="414550"/>
                  </a:lnTo>
                  <a:lnTo>
                    <a:pt x="506122" y="404448"/>
                  </a:lnTo>
                  <a:lnTo>
                    <a:pt x="508612" y="392050"/>
                  </a:lnTo>
                  <a:lnTo>
                    <a:pt x="508612" y="385161"/>
                  </a:lnTo>
                  <a:lnTo>
                    <a:pt x="506361" y="378543"/>
                  </a:lnTo>
                  <a:lnTo>
                    <a:pt x="381454" y="211920"/>
                  </a:lnTo>
                  <a:lnTo>
                    <a:pt x="506361" y="45297"/>
                  </a:lnTo>
                  <a:lnTo>
                    <a:pt x="508612" y="38679"/>
                  </a:lnTo>
                  <a:lnTo>
                    <a:pt x="508612" y="31789"/>
                  </a:lnTo>
                  <a:lnTo>
                    <a:pt x="506122" y="19392"/>
                  </a:lnTo>
                  <a:lnTo>
                    <a:pt x="499322" y="9290"/>
                  </a:lnTo>
                  <a:lnTo>
                    <a:pt x="489220" y="2490"/>
                  </a:lnTo>
                  <a:lnTo>
                    <a:pt x="476823" y="0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6" name="Google Shape;536;p52"/>
          <p:cNvGrpSpPr/>
          <p:nvPr/>
        </p:nvGrpSpPr>
        <p:grpSpPr>
          <a:xfrm>
            <a:off x="2561130" y="3788847"/>
            <a:ext cx="539140" cy="553123"/>
            <a:chOff x="2949568" y="3086408"/>
            <a:chExt cx="661035" cy="678179"/>
          </a:xfrm>
        </p:grpSpPr>
        <p:sp>
          <p:nvSpPr>
            <p:cNvPr id="537" name="Google Shape;537;p52"/>
            <p:cNvSpPr/>
            <p:nvPr/>
          </p:nvSpPr>
          <p:spPr>
            <a:xfrm>
              <a:off x="2949568" y="3171178"/>
              <a:ext cx="661035" cy="381635"/>
            </a:xfrm>
            <a:custGeom>
              <a:rect b="b" l="l" r="r" t="t"/>
              <a:pathLst>
                <a:path extrusionOk="0" h="381635" w="661035">
                  <a:moveTo>
                    <a:pt x="581414" y="0"/>
                  </a:moveTo>
                  <a:lnTo>
                    <a:pt x="74801" y="0"/>
                  </a:lnTo>
                  <a:lnTo>
                    <a:pt x="58804" y="3331"/>
                  </a:lnTo>
                  <a:lnTo>
                    <a:pt x="45276" y="12417"/>
                  </a:lnTo>
                  <a:lnTo>
                    <a:pt x="35913" y="25890"/>
                  </a:lnTo>
                  <a:lnTo>
                    <a:pt x="32415" y="42386"/>
                  </a:lnTo>
                  <a:lnTo>
                    <a:pt x="32415" y="127147"/>
                  </a:lnTo>
                  <a:lnTo>
                    <a:pt x="35913" y="143661"/>
                  </a:lnTo>
                  <a:lnTo>
                    <a:pt x="45276" y="157132"/>
                  </a:lnTo>
                  <a:lnTo>
                    <a:pt x="58804" y="166208"/>
                  </a:lnTo>
                  <a:lnTo>
                    <a:pt x="74801" y="169534"/>
                  </a:lnTo>
                  <a:lnTo>
                    <a:pt x="581414" y="169534"/>
                  </a:lnTo>
                  <a:lnTo>
                    <a:pt x="586848" y="167282"/>
                  </a:lnTo>
                  <a:lnTo>
                    <a:pt x="654396" y="99735"/>
                  </a:lnTo>
                  <a:lnTo>
                    <a:pt x="659013" y="92750"/>
                  </a:lnTo>
                  <a:lnTo>
                    <a:pt x="660553" y="84770"/>
                  </a:lnTo>
                  <a:lnTo>
                    <a:pt x="659013" y="76789"/>
                  </a:lnTo>
                  <a:lnTo>
                    <a:pt x="654396" y="69798"/>
                  </a:lnTo>
                  <a:lnTo>
                    <a:pt x="586848" y="2240"/>
                  </a:lnTo>
                  <a:lnTo>
                    <a:pt x="581414" y="0"/>
                  </a:lnTo>
                  <a:close/>
                </a:path>
                <a:path extrusionOk="0" h="381635" w="661035">
                  <a:moveTo>
                    <a:pt x="84769" y="210726"/>
                  </a:moveTo>
                  <a:lnTo>
                    <a:pt x="79136" y="210726"/>
                  </a:lnTo>
                  <a:lnTo>
                    <a:pt x="73754" y="214171"/>
                  </a:lnTo>
                  <a:lnTo>
                    <a:pt x="6196" y="281719"/>
                  </a:lnTo>
                  <a:lnTo>
                    <a:pt x="1549" y="288705"/>
                  </a:lnTo>
                  <a:lnTo>
                    <a:pt x="0" y="296687"/>
                  </a:lnTo>
                  <a:lnTo>
                    <a:pt x="1549" y="304669"/>
                  </a:lnTo>
                  <a:lnTo>
                    <a:pt x="6196" y="311655"/>
                  </a:lnTo>
                  <a:lnTo>
                    <a:pt x="73754" y="379203"/>
                  </a:lnTo>
                  <a:lnTo>
                    <a:pt x="79136" y="381454"/>
                  </a:lnTo>
                  <a:lnTo>
                    <a:pt x="584597" y="381454"/>
                  </a:lnTo>
                  <a:lnTo>
                    <a:pt x="601110" y="378128"/>
                  </a:lnTo>
                  <a:lnTo>
                    <a:pt x="614582" y="369052"/>
                  </a:lnTo>
                  <a:lnTo>
                    <a:pt x="623657" y="355581"/>
                  </a:lnTo>
                  <a:lnTo>
                    <a:pt x="626983" y="339068"/>
                  </a:lnTo>
                  <a:lnTo>
                    <a:pt x="626983" y="254306"/>
                  </a:lnTo>
                  <a:lnTo>
                    <a:pt x="601110" y="215246"/>
                  </a:lnTo>
                  <a:lnTo>
                    <a:pt x="84769" y="210726"/>
                  </a:lnTo>
                  <a:close/>
                </a:path>
              </a:pathLst>
            </a:custGeom>
            <a:solidFill>
              <a:srgbClr val="00295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52"/>
            <p:cNvSpPr/>
            <p:nvPr/>
          </p:nvSpPr>
          <p:spPr>
            <a:xfrm>
              <a:off x="3237476" y="3086408"/>
              <a:ext cx="85089" cy="678179"/>
            </a:xfrm>
            <a:custGeom>
              <a:rect b="b" l="l" r="r" t="t"/>
              <a:pathLst>
                <a:path extrusionOk="0" h="678179" w="85089">
                  <a:moveTo>
                    <a:pt x="42386" y="0"/>
                  </a:moveTo>
                  <a:lnTo>
                    <a:pt x="25872" y="3331"/>
                  </a:lnTo>
                  <a:lnTo>
                    <a:pt x="12401" y="12417"/>
                  </a:lnTo>
                  <a:lnTo>
                    <a:pt x="3325" y="25890"/>
                  </a:lnTo>
                  <a:lnTo>
                    <a:pt x="0" y="42386"/>
                  </a:lnTo>
                  <a:lnTo>
                    <a:pt x="0" y="84772"/>
                  </a:lnTo>
                  <a:lnTo>
                    <a:pt x="84772" y="84772"/>
                  </a:lnTo>
                  <a:lnTo>
                    <a:pt x="84772" y="42386"/>
                  </a:lnTo>
                  <a:lnTo>
                    <a:pt x="81446" y="25890"/>
                  </a:lnTo>
                  <a:lnTo>
                    <a:pt x="72370" y="12417"/>
                  </a:lnTo>
                  <a:lnTo>
                    <a:pt x="58899" y="3331"/>
                  </a:lnTo>
                  <a:lnTo>
                    <a:pt x="42386" y="0"/>
                  </a:lnTo>
                  <a:close/>
                </a:path>
                <a:path extrusionOk="0" h="678179" w="85089">
                  <a:moveTo>
                    <a:pt x="84772" y="254306"/>
                  </a:moveTo>
                  <a:lnTo>
                    <a:pt x="0" y="254306"/>
                  </a:lnTo>
                  <a:lnTo>
                    <a:pt x="0" y="296692"/>
                  </a:lnTo>
                  <a:lnTo>
                    <a:pt x="84772" y="296692"/>
                  </a:lnTo>
                  <a:lnTo>
                    <a:pt x="84772" y="254306"/>
                  </a:lnTo>
                  <a:close/>
                </a:path>
                <a:path extrusionOk="0" h="678179" w="85089">
                  <a:moveTo>
                    <a:pt x="84772" y="466226"/>
                  </a:moveTo>
                  <a:lnTo>
                    <a:pt x="0" y="466226"/>
                  </a:lnTo>
                  <a:lnTo>
                    <a:pt x="0" y="635760"/>
                  </a:lnTo>
                  <a:lnTo>
                    <a:pt x="3325" y="652274"/>
                  </a:lnTo>
                  <a:lnTo>
                    <a:pt x="12401" y="665745"/>
                  </a:lnTo>
                  <a:lnTo>
                    <a:pt x="25872" y="674820"/>
                  </a:lnTo>
                  <a:lnTo>
                    <a:pt x="42386" y="678146"/>
                  </a:lnTo>
                  <a:lnTo>
                    <a:pt x="58899" y="674820"/>
                  </a:lnTo>
                  <a:lnTo>
                    <a:pt x="72370" y="665745"/>
                  </a:lnTo>
                  <a:lnTo>
                    <a:pt x="81446" y="652274"/>
                  </a:lnTo>
                  <a:lnTo>
                    <a:pt x="84772" y="635760"/>
                  </a:lnTo>
                  <a:lnTo>
                    <a:pt x="84772" y="466226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9" name="Google Shape;539;p52"/>
          <p:cNvGrpSpPr/>
          <p:nvPr/>
        </p:nvGrpSpPr>
        <p:grpSpPr>
          <a:xfrm>
            <a:off x="925231" y="3823417"/>
            <a:ext cx="622522" cy="484252"/>
            <a:chOff x="943807" y="3128794"/>
            <a:chExt cx="763269" cy="593737"/>
          </a:xfrm>
        </p:grpSpPr>
        <p:sp>
          <p:nvSpPr>
            <p:cNvPr id="540" name="Google Shape;540;p52"/>
            <p:cNvSpPr/>
            <p:nvPr/>
          </p:nvSpPr>
          <p:spPr>
            <a:xfrm>
              <a:off x="943807" y="3128806"/>
              <a:ext cx="763269" cy="593725"/>
            </a:xfrm>
            <a:custGeom>
              <a:rect b="b" l="l" r="r" t="t"/>
              <a:pathLst>
                <a:path extrusionOk="0" h="593725" w="763269">
                  <a:moveTo>
                    <a:pt x="254170" y="0"/>
                  </a:moveTo>
                  <a:lnTo>
                    <a:pt x="13318" y="89536"/>
                  </a:lnTo>
                  <a:lnTo>
                    <a:pt x="5266" y="92698"/>
                  </a:lnTo>
                  <a:lnTo>
                    <a:pt x="0" y="100520"/>
                  </a:lnTo>
                  <a:lnTo>
                    <a:pt x="0" y="572171"/>
                  </a:lnTo>
                  <a:lnTo>
                    <a:pt x="2594" y="582347"/>
                  </a:lnTo>
                  <a:lnTo>
                    <a:pt x="9346" y="589718"/>
                  </a:lnTo>
                  <a:lnTo>
                    <a:pt x="18707" y="593217"/>
                  </a:lnTo>
                  <a:lnTo>
                    <a:pt x="29130" y="591772"/>
                  </a:lnTo>
                  <a:lnTo>
                    <a:pt x="254295" y="508591"/>
                  </a:lnTo>
                  <a:lnTo>
                    <a:pt x="254170" y="0"/>
                  </a:lnTo>
                  <a:close/>
                </a:path>
                <a:path extrusionOk="0" h="593725" w="763269">
                  <a:moveTo>
                    <a:pt x="744245" y="144"/>
                  </a:moveTo>
                  <a:lnTo>
                    <a:pt x="733768" y="1528"/>
                  </a:lnTo>
                  <a:lnTo>
                    <a:pt x="508602" y="84772"/>
                  </a:lnTo>
                  <a:lnTo>
                    <a:pt x="508602" y="593364"/>
                  </a:lnTo>
                  <a:lnTo>
                    <a:pt x="749526" y="503827"/>
                  </a:lnTo>
                  <a:lnTo>
                    <a:pt x="757610" y="499450"/>
                  </a:lnTo>
                  <a:lnTo>
                    <a:pt x="762908" y="492833"/>
                  </a:lnTo>
                  <a:lnTo>
                    <a:pt x="762908" y="21203"/>
                  </a:lnTo>
                  <a:lnTo>
                    <a:pt x="760330" y="11020"/>
                  </a:lnTo>
                  <a:lnTo>
                    <a:pt x="753604" y="3654"/>
                  </a:lnTo>
                  <a:lnTo>
                    <a:pt x="744245" y="144"/>
                  </a:lnTo>
                  <a:close/>
                </a:path>
              </a:pathLst>
            </a:custGeom>
            <a:solidFill>
              <a:srgbClr val="00295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52"/>
            <p:cNvSpPr/>
            <p:nvPr/>
          </p:nvSpPr>
          <p:spPr>
            <a:xfrm>
              <a:off x="1198105" y="3128794"/>
              <a:ext cx="254634" cy="593725"/>
            </a:xfrm>
            <a:custGeom>
              <a:rect b="b" l="l" r="r" t="t"/>
              <a:pathLst>
                <a:path extrusionOk="0" h="593725" w="254634">
                  <a:moveTo>
                    <a:pt x="0" y="0"/>
                  </a:moveTo>
                  <a:lnTo>
                    <a:pt x="136" y="508602"/>
                  </a:lnTo>
                  <a:lnTo>
                    <a:pt x="254306" y="593374"/>
                  </a:lnTo>
                  <a:lnTo>
                    <a:pt x="254306" y="847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2" name="Google Shape;542;p52"/>
          <p:cNvGrpSpPr/>
          <p:nvPr/>
        </p:nvGrpSpPr>
        <p:grpSpPr>
          <a:xfrm>
            <a:off x="15272680" y="2514791"/>
            <a:ext cx="622522" cy="544974"/>
            <a:chOff x="18535088" y="1524300"/>
            <a:chExt cx="763269" cy="668188"/>
          </a:xfrm>
        </p:grpSpPr>
        <p:sp>
          <p:nvSpPr>
            <p:cNvPr id="543" name="Google Shape;543;p52"/>
            <p:cNvSpPr/>
            <p:nvPr/>
          </p:nvSpPr>
          <p:spPr>
            <a:xfrm>
              <a:off x="18757602" y="1524300"/>
              <a:ext cx="318134" cy="422910"/>
            </a:xfrm>
            <a:custGeom>
              <a:rect b="b" l="l" r="r" t="t"/>
              <a:pathLst>
                <a:path extrusionOk="0" h="422910" w="318134">
                  <a:moveTo>
                    <a:pt x="158937" y="0"/>
                  </a:moveTo>
                  <a:lnTo>
                    <a:pt x="108689" y="8102"/>
                  </a:lnTo>
                  <a:lnTo>
                    <a:pt x="65058" y="30666"/>
                  </a:lnTo>
                  <a:lnTo>
                    <a:pt x="30657" y="65071"/>
                  </a:lnTo>
                  <a:lnTo>
                    <a:pt x="8099" y="108701"/>
                  </a:lnTo>
                  <a:lnTo>
                    <a:pt x="0" y="158937"/>
                  </a:lnTo>
                  <a:lnTo>
                    <a:pt x="7368" y="199193"/>
                  </a:lnTo>
                  <a:lnTo>
                    <a:pt x="26677" y="245166"/>
                  </a:lnTo>
                  <a:lnTo>
                    <a:pt x="53726" y="293146"/>
                  </a:lnTo>
                  <a:lnTo>
                    <a:pt x="84317" y="339426"/>
                  </a:lnTo>
                  <a:lnTo>
                    <a:pt x="114253" y="380297"/>
                  </a:lnTo>
                  <a:lnTo>
                    <a:pt x="139336" y="412050"/>
                  </a:lnTo>
                  <a:lnTo>
                    <a:pt x="158937" y="422479"/>
                  </a:lnTo>
                  <a:lnTo>
                    <a:pt x="169545" y="419872"/>
                  </a:lnTo>
                  <a:lnTo>
                    <a:pt x="203624" y="380297"/>
                  </a:lnTo>
                  <a:lnTo>
                    <a:pt x="233562" y="339426"/>
                  </a:lnTo>
                  <a:lnTo>
                    <a:pt x="264152" y="293146"/>
                  </a:lnTo>
                  <a:lnTo>
                    <a:pt x="291200" y="245166"/>
                  </a:lnTo>
                  <a:lnTo>
                    <a:pt x="309612" y="201323"/>
                  </a:lnTo>
                  <a:lnTo>
                    <a:pt x="158937" y="201323"/>
                  </a:lnTo>
                  <a:lnTo>
                    <a:pt x="138312" y="197162"/>
                  </a:lnTo>
                  <a:lnTo>
                    <a:pt x="121471" y="185811"/>
                  </a:lnTo>
                  <a:lnTo>
                    <a:pt x="110117" y="168970"/>
                  </a:lnTo>
                  <a:lnTo>
                    <a:pt x="105954" y="148341"/>
                  </a:lnTo>
                  <a:lnTo>
                    <a:pt x="110117" y="127720"/>
                  </a:lnTo>
                  <a:lnTo>
                    <a:pt x="121471" y="110878"/>
                  </a:lnTo>
                  <a:lnTo>
                    <a:pt x="138312" y="99522"/>
                  </a:lnTo>
                  <a:lnTo>
                    <a:pt x="158937" y="95358"/>
                  </a:lnTo>
                  <a:lnTo>
                    <a:pt x="302878" y="95358"/>
                  </a:lnTo>
                  <a:lnTo>
                    <a:pt x="287221" y="65071"/>
                  </a:lnTo>
                  <a:lnTo>
                    <a:pt x="252821" y="30666"/>
                  </a:lnTo>
                  <a:lnTo>
                    <a:pt x="209189" y="8102"/>
                  </a:lnTo>
                  <a:lnTo>
                    <a:pt x="158937" y="0"/>
                  </a:lnTo>
                  <a:close/>
                </a:path>
                <a:path extrusionOk="0" h="422910" w="318134">
                  <a:moveTo>
                    <a:pt x="302878" y="95358"/>
                  </a:moveTo>
                  <a:lnTo>
                    <a:pt x="158937" y="95358"/>
                  </a:lnTo>
                  <a:lnTo>
                    <a:pt x="179567" y="99522"/>
                  </a:lnTo>
                  <a:lnTo>
                    <a:pt x="196407" y="110878"/>
                  </a:lnTo>
                  <a:lnTo>
                    <a:pt x="207758" y="127720"/>
                  </a:lnTo>
                  <a:lnTo>
                    <a:pt x="211920" y="148341"/>
                  </a:lnTo>
                  <a:lnTo>
                    <a:pt x="207758" y="168970"/>
                  </a:lnTo>
                  <a:lnTo>
                    <a:pt x="196407" y="185811"/>
                  </a:lnTo>
                  <a:lnTo>
                    <a:pt x="179567" y="197162"/>
                  </a:lnTo>
                  <a:lnTo>
                    <a:pt x="158937" y="201323"/>
                  </a:lnTo>
                  <a:lnTo>
                    <a:pt x="309612" y="201323"/>
                  </a:lnTo>
                  <a:lnTo>
                    <a:pt x="310506" y="199193"/>
                  </a:lnTo>
                  <a:lnTo>
                    <a:pt x="317875" y="158937"/>
                  </a:lnTo>
                  <a:lnTo>
                    <a:pt x="309776" y="108701"/>
                  </a:lnTo>
                  <a:lnTo>
                    <a:pt x="302878" y="95358"/>
                  </a:lnTo>
                  <a:close/>
                </a:path>
              </a:pathLst>
            </a:custGeom>
            <a:solidFill>
              <a:srgbClr val="00295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52"/>
            <p:cNvSpPr/>
            <p:nvPr/>
          </p:nvSpPr>
          <p:spPr>
            <a:xfrm>
              <a:off x="18535088" y="1694013"/>
              <a:ext cx="763269" cy="498475"/>
            </a:xfrm>
            <a:custGeom>
              <a:rect b="b" l="l" r="r" t="t"/>
              <a:pathLst>
                <a:path extrusionOk="0" h="498475" w="763269">
                  <a:moveTo>
                    <a:pt x="734968" y="0"/>
                  </a:moveTo>
                  <a:lnTo>
                    <a:pt x="719328" y="2072"/>
                  </a:lnTo>
                  <a:lnTo>
                    <a:pt x="565689" y="63526"/>
                  </a:lnTo>
                  <a:lnTo>
                    <a:pt x="565029" y="65253"/>
                  </a:lnTo>
                  <a:lnTo>
                    <a:pt x="564370" y="66845"/>
                  </a:lnTo>
                  <a:lnTo>
                    <a:pt x="550988" y="95713"/>
                  </a:lnTo>
                  <a:lnTo>
                    <a:pt x="550988" y="496507"/>
                  </a:lnTo>
                  <a:lnTo>
                    <a:pt x="742909" y="419819"/>
                  </a:lnTo>
                  <a:lnTo>
                    <a:pt x="762908" y="390280"/>
                  </a:lnTo>
                  <a:lnTo>
                    <a:pt x="762908" y="31610"/>
                  </a:lnTo>
                  <a:lnTo>
                    <a:pt x="759042" y="16320"/>
                  </a:lnTo>
                  <a:lnTo>
                    <a:pt x="748968" y="5266"/>
                  </a:lnTo>
                  <a:lnTo>
                    <a:pt x="734968" y="0"/>
                  </a:lnTo>
                  <a:close/>
                </a:path>
                <a:path extrusionOk="0" h="498475" w="763269">
                  <a:moveTo>
                    <a:pt x="182245" y="13464"/>
                  </a:moveTo>
                  <a:lnTo>
                    <a:pt x="19988" y="78363"/>
                  </a:lnTo>
                  <a:lnTo>
                    <a:pt x="0" y="107901"/>
                  </a:lnTo>
                  <a:lnTo>
                    <a:pt x="0" y="466571"/>
                  </a:lnTo>
                  <a:lnTo>
                    <a:pt x="3874" y="481694"/>
                  </a:lnTo>
                  <a:lnTo>
                    <a:pt x="13965" y="492468"/>
                  </a:lnTo>
                  <a:lnTo>
                    <a:pt x="27971" y="497678"/>
                  </a:lnTo>
                  <a:lnTo>
                    <a:pt x="43590" y="496109"/>
                  </a:lnTo>
                  <a:lnTo>
                    <a:pt x="211920" y="428698"/>
                  </a:lnTo>
                  <a:lnTo>
                    <a:pt x="211920" y="95713"/>
                  </a:lnTo>
                  <a:lnTo>
                    <a:pt x="208515" y="88881"/>
                  </a:lnTo>
                  <a:lnTo>
                    <a:pt x="205260" y="82087"/>
                  </a:lnTo>
                  <a:lnTo>
                    <a:pt x="189186" y="41461"/>
                  </a:lnTo>
                  <a:lnTo>
                    <a:pt x="185214" y="27530"/>
                  </a:lnTo>
                  <a:lnTo>
                    <a:pt x="182245" y="13464"/>
                  </a:lnTo>
                  <a:close/>
                </a:path>
                <a:path extrusionOk="0" h="498475" w="763269">
                  <a:moveTo>
                    <a:pt x="253112" y="168036"/>
                  </a:moveTo>
                  <a:lnTo>
                    <a:pt x="253112" y="425515"/>
                  </a:lnTo>
                  <a:lnTo>
                    <a:pt x="508602" y="498225"/>
                  </a:lnTo>
                  <a:lnTo>
                    <a:pt x="508602" y="295152"/>
                  </a:lnTo>
                  <a:lnTo>
                    <a:pt x="381453" y="295152"/>
                  </a:lnTo>
                  <a:lnTo>
                    <a:pt x="352847" y="288571"/>
                  </a:lnTo>
                  <a:lnTo>
                    <a:pt x="328733" y="268828"/>
                  </a:lnTo>
                  <a:lnTo>
                    <a:pt x="313137" y="249690"/>
                  </a:lnTo>
                  <a:lnTo>
                    <a:pt x="294649" y="225783"/>
                  </a:lnTo>
                  <a:lnTo>
                    <a:pt x="274297" y="198200"/>
                  </a:lnTo>
                  <a:lnTo>
                    <a:pt x="253112" y="168036"/>
                  </a:lnTo>
                  <a:close/>
                </a:path>
                <a:path extrusionOk="0" h="498475" w="763269">
                  <a:moveTo>
                    <a:pt x="508602" y="168036"/>
                  </a:moveTo>
                  <a:lnTo>
                    <a:pt x="468108" y="225783"/>
                  </a:lnTo>
                  <a:lnTo>
                    <a:pt x="434164" y="268828"/>
                  </a:lnTo>
                  <a:lnTo>
                    <a:pt x="381453" y="295152"/>
                  </a:lnTo>
                  <a:lnTo>
                    <a:pt x="508602" y="295152"/>
                  </a:lnTo>
                  <a:lnTo>
                    <a:pt x="508602" y="168036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5" name="Google Shape;545;p52"/>
          <p:cNvGrpSpPr/>
          <p:nvPr/>
        </p:nvGrpSpPr>
        <p:grpSpPr>
          <a:xfrm>
            <a:off x="13678516" y="2579769"/>
            <a:ext cx="622705" cy="414847"/>
            <a:chOff x="16580498" y="1603968"/>
            <a:chExt cx="763493" cy="508640"/>
          </a:xfrm>
        </p:grpSpPr>
        <p:sp>
          <p:nvSpPr>
            <p:cNvPr id="546" name="Google Shape;546;p52"/>
            <p:cNvSpPr/>
            <p:nvPr/>
          </p:nvSpPr>
          <p:spPr>
            <a:xfrm>
              <a:off x="16580498" y="1603968"/>
              <a:ext cx="678180" cy="508635"/>
            </a:xfrm>
            <a:custGeom>
              <a:rect b="b" l="l" r="r" t="t"/>
              <a:pathLst>
                <a:path extrusionOk="0" h="508635" w="678180">
                  <a:moveTo>
                    <a:pt x="190727" y="0"/>
                  </a:moveTo>
                  <a:lnTo>
                    <a:pt x="147007" y="5039"/>
                  </a:lnTo>
                  <a:lnTo>
                    <a:pt x="106867" y="19392"/>
                  </a:lnTo>
                  <a:lnTo>
                    <a:pt x="71454" y="41913"/>
                  </a:lnTo>
                  <a:lnTo>
                    <a:pt x="41913" y="71454"/>
                  </a:lnTo>
                  <a:lnTo>
                    <a:pt x="19392" y="106867"/>
                  </a:lnTo>
                  <a:lnTo>
                    <a:pt x="5039" y="147007"/>
                  </a:lnTo>
                  <a:lnTo>
                    <a:pt x="0" y="190727"/>
                  </a:lnTo>
                  <a:lnTo>
                    <a:pt x="0" y="423840"/>
                  </a:lnTo>
                  <a:lnTo>
                    <a:pt x="6669" y="456808"/>
                  </a:lnTo>
                  <a:lnTo>
                    <a:pt x="24850" y="483753"/>
                  </a:lnTo>
                  <a:lnTo>
                    <a:pt x="51798" y="501932"/>
                  </a:lnTo>
                  <a:lnTo>
                    <a:pt x="84772" y="508602"/>
                  </a:lnTo>
                  <a:lnTo>
                    <a:pt x="296692" y="508602"/>
                  </a:lnTo>
                  <a:lnTo>
                    <a:pt x="329660" y="501932"/>
                  </a:lnTo>
                  <a:lnTo>
                    <a:pt x="356605" y="483753"/>
                  </a:lnTo>
                  <a:lnTo>
                    <a:pt x="374784" y="456808"/>
                  </a:lnTo>
                  <a:lnTo>
                    <a:pt x="381454" y="423840"/>
                  </a:lnTo>
                  <a:lnTo>
                    <a:pt x="381454" y="211920"/>
                  </a:lnTo>
                  <a:lnTo>
                    <a:pt x="105965" y="211920"/>
                  </a:lnTo>
                  <a:lnTo>
                    <a:pt x="97732" y="210247"/>
                  </a:lnTo>
                  <a:lnTo>
                    <a:pt x="90994" y="205693"/>
                  </a:lnTo>
                  <a:lnTo>
                    <a:pt x="86443" y="198955"/>
                  </a:lnTo>
                  <a:lnTo>
                    <a:pt x="84772" y="190727"/>
                  </a:lnTo>
                  <a:lnTo>
                    <a:pt x="86443" y="182499"/>
                  </a:lnTo>
                  <a:lnTo>
                    <a:pt x="90994" y="175760"/>
                  </a:lnTo>
                  <a:lnTo>
                    <a:pt x="97732" y="171206"/>
                  </a:lnTo>
                  <a:lnTo>
                    <a:pt x="105965" y="169534"/>
                  </a:lnTo>
                  <a:lnTo>
                    <a:pt x="379011" y="169534"/>
                  </a:lnTo>
                  <a:lnTo>
                    <a:pt x="376414" y="147007"/>
                  </a:lnTo>
                  <a:lnTo>
                    <a:pt x="362061" y="106867"/>
                  </a:lnTo>
                  <a:lnTo>
                    <a:pt x="339540" y="71454"/>
                  </a:lnTo>
                  <a:lnTo>
                    <a:pt x="310000" y="41913"/>
                  </a:lnTo>
                  <a:lnTo>
                    <a:pt x="274586" y="19392"/>
                  </a:lnTo>
                  <a:lnTo>
                    <a:pt x="234446" y="5039"/>
                  </a:lnTo>
                  <a:lnTo>
                    <a:pt x="190727" y="0"/>
                  </a:lnTo>
                  <a:close/>
                </a:path>
                <a:path extrusionOk="0" h="508635" w="678180">
                  <a:moveTo>
                    <a:pt x="379011" y="169534"/>
                  </a:moveTo>
                  <a:lnTo>
                    <a:pt x="275499" y="169534"/>
                  </a:lnTo>
                  <a:lnTo>
                    <a:pt x="283727" y="171206"/>
                  </a:lnTo>
                  <a:lnTo>
                    <a:pt x="290466" y="175760"/>
                  </a:lnTo>
                  <a:lnTo>
                    <a:pt x="295019" y="182499"/>
                  </a:lnTo>
                  <a:lnTo>
                    <a:pt x="296692" y="190727"/>
                  </a:lnTo>
                  <a:lnTo>
                    <a:pt x="295019" y="198955"/>
                  </a:lnTo>
                  <a:lnTo>
                    <a:pt x="290466" y="205693"/>
                  </a:lnTo>
                  <a:lnTo>
                    <a:pt x="283727" y="210247"/>
                  </a:lnTo>
                  <a:lnTo>
                    <a:pt x="275499" y="211920"/>
                  </a:lnTo>
                  <a:lnTo>
                    <a:pt x="381454" y="211920"/>
                  </a:lnTo>
                  <a:lnTo>
                    <a:pt x="381454" y="190727"/>
                  </a:lnTo>
                  <a:lnTo>
                    <a:pt x="379011" y="169534"/>
                  </a:lnTo>
                  <a:close/>
                </a:path>
                <a:path extrusionOk="0" h="508635" w="678180">
                  <a:moveTo>
                    <a:pt x="656953" y="169534"/>
                  </a:moveTo>
                  <a:lnTo>
                    <a:pt x="529795" y="169534"/>
                  </a:lnTo>
                  <a:lnTo>
                    <a:pt x="521567" y="171206"/>
                  </a:lnTo>
                  <a:lnTo>
                    <a:pt x="514828" y="175760"/>
                  </a:lnTo>
                  <a:lnTo>
                    <a:pt x="510274" y="182499"/>
                  </a:lnTo>
                  <a:lnTo>
                    <a:pt x="508602" y="190727"/>
                  </a:lnTo>
                  <a:lnTo>
                    <a:pt x="510274" y="198955"/>
                  </a:lnTo>
                  <a:lnTo>
                    <a:pt x="514828" y="205693"/>
                  </a:lnTo>
                  <a:lnTo>
                    <a:pt x="521567" y="210247"/>
                  </a:lnTo>
                  <a:lnTo>
                    <a:pt x="529795" y="211920"/>
                  </a:lnTo>
                  <a:lnTo>
                    <a:pt x="593374" y="211920"/>
                  </a:lnTo>
                  <a:lnTo>
                    <a:pt x="593374" y="275499"/>
                  </a:lnTo>
                  <a:lnTo>
                    <a:pt x="595047" y="283725"/>
                  </a:lnTo>
                  <a:lnTo>
                    <a:pt x="599600" y="290461"/>
                  </a:lnTo>
                  <a:lnTo>
                    <a:pt x="606339" y="295011"/>
                  </a:lnTo>
                  <a:lnTo>
                    <a:pt x="614567" y="296682"/>
                  </a:lnTo>
                  <a:lnTo>
                    <a:pt x="656953" y="296682"/>
                  </a:lnTo>
                  <a:lnTo>
                    <a:pt x="665181" y="295011"/>
                  </a:lnTo>
                  <a:lnTo>
                    <a:pt x="671920" y="290461"/>
                  </a:lnTo>
                  <a:lnTo>
                    <a:pt x="676474" y="283725"/>
                  </a:lnTo>
                  <a:lnTo>
                    <a:pt x="678146" y="275499"/>
                  </a:lnTo>
                  <a:lnTo>
                    <a:pt x="678146" y="190727"/>
                  </a:lnTo>
                  <a:lnTo>
                    <a:pt x="676474" y="182499"/>
                  </a:lnTo>
                  <a:lnTo>
                    <a:pt x="671920" y="175760"/>
                  </a:lnTo>
                  <a:lnTo>
                    <a:pt x="665181" y="171206"/>
                  </a:lnTo>
                  <a:lnTo>
                    <a:pt x="656953" y="169534"/>
                  </a:lnTo>
                  <a:close/>
                </a:path>
              </a:pathLst>
            </a:custGeom>
            <a:solidFill>
              <a:srgbClr val="00295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52"/>
            <p:cNvSpPr/>
            <p:nvPr/>
          </p:nvSpPr>
          <p:spPr>
            <a:xfrm>
              <a:off x="16771222" y="1603973"/>
              <a:ext cx="572769" cy="508635"/>
            </a:xfrm>
            <a:custGeom>
              <a:rect b="b" l="l" r="r" t="t"/>
              <a:pathLst>
                <a:path extrusionOk="0" h="508635" w="572769">
                  <a:moveTo>
                    <a:pt x="381454" y="0"/>
                  </a:moveTo>
                  <a:lnTo>
                    <a:pt x="0" y="0"/>
                  </a:lnTo>
                  <a:lnTo>
                    <a:pt x="43723" y="5038"/>
                  </a:lnTo>
                  <a:lnTo>
                    <a:pt x="83865" y="19390"/>
                  </a:lnTo>
                  <a:lnTo>
                    <a:pt x="119281" y="41910"/>
                  </a:lnTo>
                  <a:lnTo>
                    <a:pt x="148823" y="71449"/>
                  </a:lnTo>
                  <a:lnTo>
                    <a:pt x="171344" y="106863"/>
                  </a:lnTo>
                  <a:lnTo>
                    <a:pt x="185698" y="147004"/>
                  </a:lnTo>
                  <a:lnTo>
                    <a:pt x="190737" y="190727"/>
                  </a:lnTo>
                  <a:lnTo>
                    <a:pt x="190737" y="423830"/>
                  </a:lnTo>
                  <a:lnTo>
                    <a:pt x="184066" y="456803"/>
                  </a:lnTo>
                  <a:lnTo>
                    <a:pt x="165883" y="483752"/>
                  </a:lnTo>
                  <a:lnTo>
                    <a:pt x="138934" y="501932"/>
                  </a:lnTo>
                  <a:lnTo>
                    <a:pt x="105965" y="508602"/>
                  </a:lnTo>
                  <a:lnTo>
                    <a:pt x="487419" y="508602"/>
                  </a:lnTo>
                  <a:lnTo>
                    <a:pt x="520389" y="501932"/>
                  </a:lnTo>
                  <a:lnTo>
                    <a:pt x="547338" y="483752"/>
                  </a:lnTo>
                  <a:lnTo>
                    <a:pt x="565520" y="456803"/>
                  </a:lnTo>
                  <a:lnTo>
                    <a:pt x="572192" y="423830"/>
                  </a:lnTo>
                  <a:lnTo>
                    <a:pt x="572192" y="296682"/>
                  </a:lnTo>
                  <a:lnTo>
                    <a:pt x="423840" y="296682"/>
                  </a:lnTo>
                  <a:lnTo>
                    <a:pt x="415612" y="295009"/>
                  </a:lnTo>
                  <a:lnTo>
                    <a:pt x="408873" y="290455"/>
                  </a:lnTo>
                  <a:lnTo>
                    <a:pt x="404319" y="283716"/>
                  </a:lnTo>
                  <a:lnTo>
                    <a:pt x="402647" y="275488"/>
                  </a:lnTo>
                  <a:lnTo>
                    <a:pt x="402647" y="211909"/>
                  </a:lnTo>
                  <a:lnTo>
                    <a:pt x="339078" y="211909"/>
                  </a:lnTo>
                  <a:lnTo>
                    <a:pt x="330850" y="210238"/>
                  </a:lnTo>
                  <a:lnTo>
                    <a:pt x="324111" y="205688"/>
                  </a:lnTo>
                  <a:lnTo>
                    <a:pt x="319558" y="198953"/>
                  </a:lnTo>
                  <a:lnTo>
                    <a:pt x="317885" y="190727"/>
                  </a:lnTo>
                  <a:lnTo>
                    <a:pt x="319558" y="182494"/>
                  </a:lnTo>
                  <a:lnTo>
                    <a:pt x="324111" y="175756"/>
                  </a:lnTo>
                  <a:lnTo>
                    <a:pt x="330850" y="171205"/>
                  </a:lnTo>
                  <a:lnTo>
                    <a:pt x="339078" y="169534"/>
                  </a:lnTo>
                  <a:lnTo>
                    <a:pt x="569749" y="169534"/>
                  </a:lnTo>
                  <a:lnTo>
                    <a:pt x="567152" y="147004"/>
                  </a:lnTo>
                  <a:lnTo>
                    <a:pt x="552798" y="106863"/>
                  </a:lnTo>
                  <a:lnTo>
                    <a:pt x="530277" y="71449"/>
                  </a:lnTo>
                  <a:lnTo>
                    <a:pt x="500735" y="41910"/>
                  </a:lnTo>
                  <a:lnTo>
                    <a:pt x="465320" y="19390"/>
                  </a:lnTo>
                  <a:lnTo>
                    <a:pt x="425177" y="5038"/>
                  </a:lnTo>
                  <a:lnTo>
                    <a:pt x="381454" y="0"/>
                  </a:lnTo>
                  <a:close/>
                </a:path>
                <a:path extrusionOk="0" h="508635" w="572769">
                  <a:moveTo>
                    <a:pt x="569749" y="169534"/>
                  </a:moveTo>
                  <a:lnTo>
                    <a:pt x="466226" y="169534"/>
                  </a:lnTo>
                  <a:lnTo>
                    <a:pt x="474454" y="171205"/>
                  </a:lnTo>
                  <a:lnTo>
                    <a:pt x="481193" y="175756"/>
                  </a:lnTo>
                  <a:lnTo>
                    <a:pt x="485747" y="182494"/>
                  </a:lnTo>
                  <a:lnTo>
                    <a:pt x="487419" y="190727"/>
                  </a:lnTo>
                  <a:lnTo>
                    <a:pt x="487419" y="275488"/>
                  </a:lnTo>
                  <a:lnTo>
                    <a:pt x="485747" y="283716"/>
                  </a:lnTo>
                  <a:lnTo>
                    <a:pt x="481193" y="290455"/>
                  </a:lnTo>
                  <a:lnTo>
                    <a:pt x="474454" y="295009"/>
                  </a:lnTo>
                  <a:lnTo>
                    <a:pt x="466226" y="296682"/>
                  </a:lnTo>
                  <a:lnTo>
                    <a:pt x="572192" y="296682"/>
                  </a:lnTo>
                  <a:lnTo>
                    <a:pt x="572192" y="190727"/>
                  </a:lnTo>
                  <a:lnTo>
                    <a:pt x="569749" y="169534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8" name="Google Shape;548;p52"/>
          <p:cNvGrpSpPr/>
          <p:nvPr/>
        </p:nvGrpSpPr>
        <p:grpSpPr>
          <a:xfrm>
            <a:off x="12049653" y="2487584"/>
            <a:ext cx="622522" cy="553345"/>
            <a:chOff x="14626000" y="1519203"/>
            <a:chExt cx="763269" cy="678452"/>
          </a:xfrm>
        </p:grpSpPr>
        <p:sp>
          <p:nvSpPr>
            <p:cNvPr id="549" name="Google Shape;549;p52"/>
            <p:cNvSpPr/>
            <p:nvPr/>
          </p:nvSpPr>
          <p:spPr>
            <a:xfrm>
              <a:off x="14626000" y="1519203"/>
              <a:ext cx="763269" cy="381635"/>
            </a:xfrm>
            <a:custGeom>
              <a:rect b="b" l="l" r="r" t="t"/>
              <a:pathLst>
                <a:path extrusionOk="0" h="381635" w="763269">
                  <a:moveTo>
                    <a:pt x="380913" y="0"/>
                  </a:moveTo>
                  <a:lnTo>
                    <a:pt x="14388" y="307145"/>
                  </a:lnTo>
                  <a:lnTo>
                    <a:pt x="0" y="336284"/>
                  </a:lnTo>
                  <a:lnTo>
                    <a:pt x="2032" y="352407"/>
                  </a:lnTo>
                  <a:lnTo>
                    <a:pt x="10388" y="367017"/>
                  </a:lnTo>
                  <a:lnTo>
                    <a:pt x="23763" y="377229"/>
                  </a:lnTo>
                  <a:lnTo>
                    <a:pt x="39472" y="381370"/>
                  </a:lnTo>
                  <a:lnTo>
                    <a:pt x="55591" y="379327"/>
                  </a:lnTo>
                  <a:lnTo>
                    <a:pt x="70198" y="370986"/>
                  </a:lnTo>
                  <a:lnTo>
                    <a:pt x="381361" y="98701"/>
                  </a:lnTo>
                  <a:lnTo>
                    <a:pt x="692482" y="370986"/>
                  </a:lnTo>
                  <a:lnTo>
                    <a:pt x="707093" y="379327"/>
                  </a:lnTo>
                  <a:lnTo>
                    <a:pt x="723216" y="381370"/>
                  </a:lnTo>
                  <a:lnTo>
                    <a:pt x="738940" y="377229"/>
                  </a:lnTo>
                  <a:lnTo>
                    <a:pt x="752355" y="367017"/>
                  </a:lnTo>
                  <a:lnTo>
                    <a:pt x="760692" y="352407"/>
                  </a:lnTo>
                  <a:lnTo>
                    <a:pt x="762734" y="336284"/>
                  </a:lnTo>
                  <a:lnTo>
                    <a:pt x="758592" y="320559"/>
                  </a:lnTo>
                  <a:lnTo>
                    <a:pt x="748376" y="307145"/>
                  </a:lnTo>
                  <a:lnTo>
                    <a:pt x="409308" y="10483"/>
                  </a:lnTo>
                  <a:lnTo>
                    <a:pt x="395898" y="2620"/>
                  </a:lnTo>
                  <a:lnTo>
                    <a:pt x="380913" y="0"/>
                  </a:lnTo>
                  <a:close/>
                </a:path>
              </a:pathLst>
            </a:custGeom>
            <a:solidFill>
              <a:srgbClr val="00295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52"/>
            <p:cNvSpPr/>
            <p:nvPr/>
          </p:nvSpPr>
          <p:spPr>
            <a:xfrm>
              <a:off x="14710701" y="1617900"/>
              <a:ext cx="594359" cy="579755"/>
            </a:xfrm>
            <a:custGeom>
              <a:rect b="b" l="l" r="r" t="t"/>
              <a:pathLst>
                <a:path extrusionOk="0" h="579755" w="594359">
                  <a:moveTo>
                    <a:pt x="296661" y="0"/>
                  </a:moveTo>
                  <a:lnTo>
                    <a:pt x="0" y="259573"/>
                  </a:lnTo>
                  <a:lnTo>
                    <a:pt x="83" y="526465"/>
                  </a:lnTo>
                  <a:lnTo>
                    <a:pt x="4085" y="547089"/>
                  </a:lnTo>
                  <a:lnTo>
                    <a:pt x="15163" y="563926"/>
                  </a:lnTo>
                  <a:lnTo>
                    <a:pt x="31952" y="575276"/>
                  </a:lnTo>
                  <a:lnTo>
                    <a:pt x="53087" y="579437"/>
                  </a:lnTo>
                  <a:lnTo>
                    <a:pt x="158916" y="579437"/>
                  </a:lnTo>
                  <a:lnTo>
                    <a:pt x="196377" y="563926"/>
                  </a:lnTo>
                  <a:lnTo>
                    <a:pt x="211888" y="526465"/>
                  </a:lnTo>
                  <a:lnTo>
                    <a:pt x="211888" y="409505"/>
                  </a:lnTo>
                  <a:lnTo>
                    <a:pt x="215214" y="392994"/>
                  </a:lnTo>
                  <a:lnTo>
                    <a:pt x="224290" y="379526"/>
                  </a:lnTo>
                  <a:lnTo>
                    <a:pt x="237761" y="370454"/>
                  </a:lnTo>
                  <a:lnTo>
                    <a:pt x="254274" y="367130"/>
                  </a:lnTo>
                  <a:lnTo>
                    <a:pt x="339047" y="367130"/>
                  </a:lnTo>
                  <a:lnTo>
                    <a:pt x="355560" y="370454"/>
                  </a:lnTo>
                  <a:lnTo>
                    <a:pt x="369031" y="379526"/>
                  </a:lnTo>
                  <a:lnTo>
                    <a:pt x="378107" y="392994"/>
                  </a:lnTo>
                  <a:lnTo>
                    <a:pt x="381433" y="409505"/>
                  </a:lnTo>
                  <a:lnTo>
                    <a:pt x="381433" y="526465"/>
                  </a:lnTo>
                  <a:lnTo>
                    <a:pt x="385594" y="547089"/>
                  </a:lnTo>
                  <a:lnTo>
                    <a:pt x="396944" y="563926"/>
                  </a:lnTo>
                  <a:lnTo>
                    <a:pt x="413782" y="575276"/>
                  </a:lnTo>
                  <a:lnTo>
                    <a:pt x="434405" y="579437"/>
                  </a:lnTo>
                  <a:lnTo>
                    <a:pt x="541030" y="579437"/>
                  </a:lnTo>
                  <a:lnTo>
                    <a:pt x="561730" y="575256"/>
                  </a:lnTo>
                  <a:lnTo>
                    <a:pt x="578594" y="563862"/>
                  </a:lnTo>
                  <a:lnTo>
                    <a:pt x="589922" y="546978"/>
                  </a:lnTo>
                  <a:lnTo>
                    <a:pt x="594013" y="526329"/>
                  </a:lnTo>
                  <a:lnTo>
                    <a:pt x="593479" y="259709"/>
                  </a:lnTo>
                  <a:lnTo>
                    <a:pt x="296661" y="0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1" name="Google Shape;551;p52"/>
          <p:cNvGrpSpPr/>
          <p:nvPr/>
        </p:nvGrpSpPr>
        <p:grpSpPr>
          <a:xfrm>
            <a:off x="10559327" y="2510632"/>
            <a:ext cx="483982" cy="553124"/>
            <a:chOff x="12756088" y="1519200"/>
            <a:chExt cx="593406" cy="678180"/>
          </a:xfrm>
        </p:grpSpPr>
        <p:sp>
          <p:nvSpPr>
            <p:cNvPr id="552" name="Google Shape;552;p52"/>
            <p:cNvSpPr/>
            <p:nvPr/>
          </p:nvSpPr>
          <p:spPr>
            <a:xfrm>
              <a:off x="12756088" y="1519200"/>
              <a:ext cx="85090" cy="678180"/>
            </a:xfrm>
            <a:custGeom>
              <a:rect b="b" l="l" r="r" t="t"/>
              <a:pathLst>
                <a:path extrusionOk="0" h="678180" w="85090">
                  <a:moveTo>
                    <a:pt x="42386" y="0"/>
                  </a:moveTo>
                  <a:lnTo>
                    <a:pt x="25872" y="3325"/>
                  </a:lnTo>
                  <a:lnTo>
                    <a:pt x="12401" y="12401"/>
                  </a:lnTo>
                  <a:lnTo>
                    <a:pt x="3325" y="25872"/>
                  </a:lnTo>
                  <a:lnTo>
                    <a:pt x="0" y="42386"/>
                  </a:lnTo>
                  <a:lnTo>
                    <a:pt x="0" y="635760"/>
                  </a:lnTo>
                  <a:lnTo>
                    <a:pt x="3325" y="652274"/>
                  </a:lnTo>
                  <a:lnTo>
                    <a:pt x="12401" y="665745"/>
                  </a:lnTo>
                  <a:lnTo>
                    <a:pt x="25872" y="674820"/>
                  </a:lnTo>
                  <a:lnTo>
                    <a:pt x="42386" y="678146"/>
                  </a:lnTo>
                  <a:lnTo>
                    <a:pt x="58899" y="674820"/>
                  </a:lnTo>
                  <a:lnTo>
                    <a:pt x="72370" y="665745"/>
                  </a:lnTo>
                  <a:lnTo>
                    <a:pt x="81446" y="652274"/>
                  </a:lnTo>
                  <a:lnTo>
                    <a:pt x="84772" y="635760"/>
                  </a:lnTo>
                  <a:lnTo>
                    <a:pt x="84772" y="42386"/>
                  </a:lnTo>
                  <a:lnTo>
                    <a:pt x="81446" y="25872"/>
                  </a:lnTo>
                  <a:lnTo>
                    <a:pt x="72370" y="12401"/>
                  </a:lnTo>
                  <a:lnTo>
                    <a:pt x="58899" y="3325"/>
                  </a:lnTo>
                  <a:lnTo>
                    <a:pt x="42386" y="0"/>
                  </a:lnTo>
                  <a:close/>
                </a:path>
              </a:pathLst>
            </a:custGeom>
            <a:solidFill>
              <a:srgbClr val="00295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52"/>
            <p:cNvSpPr/>
            <p:nvPr/>
          </p:nvSpPr>
          <p:spPr>
            <a:xfrm>
              <a:off x="12840860" y="1553864"/>
              <a:ext cx="508634" cy="452755"/>
            </a:xfrm>
            <a:custGeom>
              <a:rect b="b" l="l" r="r" t="t"/>
              <a:pathLst>
                <a:path extrusionOk="0" h="452755" w="508634">
                  <a:moveTo>
                    <a:pt x="129628" y="0"/>
                  </a:moveTo>
                  <a:lnTo>
                    <a:pt x="91389" y="6000"/>
                  </a:lnTo>
                  <a:lnTo>
                    <a:pt x="0" y="28911"/>
                  </a:lnTo>
                  <a:lnTo>
                    <a:pt x="0" y="431558"/>
                  </a:lnTo>
                  <a:lnTo>
                    <a:pt x="85170" y="410239"/>
                  </a:lnTo>
                  <a:lnTo>
                    <a:pt x="126423" y="403736"/>
                  </a:lnTo>
                  <a:lnTo>
                    <a:pt x="167879" y="404609"/>
                  </a:lnTo>
                  <a:lnTo>
                    <a:pt x="208542" y="412734"/>
                  </a:lnTo>
                  <a:lnTo>
                    <a:pt x="247416" y="427987"/>
                  </a:lnTo>
                  <a:lnTo>
                    <a:pt x="292834" y="445106"/>
                  </a:lnTo>
                  <a:lnTo>
                    <a:pt x="340263" y="452505"/>
                  </a:lnTo>
                  <a:lnTo>
                    <a:pt x="388188" y="450095"/>
                  </a:lnTo>
                  <a:lnTo>
                    <a:pt x="435096" y="437788"/>
                  </a:lnTo>
                  <a:lnTo>
                    <a:pt x="481053" y="420564"/>
                  </a:lnTo>
                  <a:lnTo>
                    <a:pt x="508602" y="380827"/>
                  </a:lnTo>
                  <a:lnTo>
                    <a:pt x="508602" y="52889"/>
                  </a:lnTo>
                  <a:lnTo>
                    <a:pt x="503167" y="32383"/>
                  </a:lnTo>
                  <a:lnTo>
                    <a:pt x="489165" y="18001"/>
                  </a:lnTo>
                  <a:lnTo>
                    <a:pt x="470047" y="11891"/>
                  </a:lnTo>
                  <a:lnTo>
                    <a:pt x="449263" y="16199"/>
                  </a:lnTo>
                  <a:lnTo>
                    <a:pt x="436552" y="22555"/>
                  </a:lnTo>
                  <a:lnTo>
                    <a:pt x="388865" y="39836"/>
                  </a:lnTo>
                  <a:lnTo>
                    <a:pt x="339140" y="45596"/>
                  </a:lnTo>
                  <a:lnTo>
                    <a:pt x="289412" y="39836"/>
                  </a:lnTo>
                  <a:lnTo>
                    <a:pt x="241720" y="22555"/>
                  </a:lnTo>
                  <a:lnTo>
                    <a:pt x="205713" y="8365"/>
                  </a:lnTo>
                  <a:lnTo>
                    <a:pt x="168043" y="817"/>
                  </a:lnTo>
                  <a:lnTo>
                    <a:pt x="129628" y="0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4" name="Google Shape;554;p52"/>
          <p:cNvGrpSpPr/>
          <p:nvPr/>
        </p:nvGrpSpPr>
        <p:grpSpPr>
          <a:xfrm>
            <a:off x="8896043" y="5124708"/>
            <a:ext cx="622523" cy="484242"/>
            <a:chOff x="10716750" y="4724296"/>
            <a:chExt cx="763270" cy="593725"/>
          </a:xfrm>
        </p:grpSpPr>
        <p:sp>
          <p:nvSpPr>
            <p:cNvPr id="555" name="Google Shape;555;p52"/>
            <p:cNvSpPr/>
            <p:nvPr/>
          </p:nvSpPr>
          <p:spPr>
            <a:xfrm>
              <a:off x="10971055" y="4893831"/>
              <a:ext cx="254634" cy="254635"/>
            </a:xfrm>
            <a:custGeom>
              <a:rect b="b" l="l" r="r" t="t"/>
              <a:pathLst>
                <a:path extrusionOk="0" h="254635" w="254634">
                  <a:moveTo>
                    <a:pt x="127158" y="0"/>
                  </a:moveTo>
                  <a:lnTo>
                    <a:pt x="119734" y="125"/>
                  </a:lnTo>
                  <a:lnTo>
                    <a:pt x="116027" y="523"/>
                  </a:lnTo>
                  <a:lnTo>
                    <a:pt x="120280" y="10121"/>
                  </a:lnTo>
                  <a:lnTo>
                    <a:pt x="123827" y="20361"/>
                  </a:lnTo>
                  <a:lnTo>
                    <a:pt x="126257" y="31146"/>
                  </a:lnTo>
                  <a:lnTo>
                    <a:pt x="127158" y="42375"/>
                  </a:lnTo>
                  <a:lnTo>
                    <a:pt x="120487" y="75349"/>
                  </a:lnTo>
                  <a:lnTo>
                    <a:pt x="102304" y="102297"/>
                  </a:lnTo>
                  <a:lnTo>
                    <a:pt x="75355" y="120478"/>
                  </a:lnTo>
                  <a:lnTo>
                    <a:pt x="42386" y="127147"/>
                  </a:lnTo>
                  <a:lnTo>
                    <a:pt x="31151" y="126248"/>
                  </a:lnTo>
                  <a:lnTo>
                    <a:pt x="20364" y="123820"/>
                  </a:lnTo>
                  <a:lnTo>
                    <a:pt x="10125" y="120274"/>
                  </a:lnTo>
                  <a:lnTo>
                    <a:pt x="534" y="116017"/>
                  </a:lnTo>
                  <a:lnTo>
                    <a:pt x="136" y="119734"/>
                  </a:lnTo>
                  <a:lnTo>
                    <a:pt x="9829" y="176629"/>
                  </a:lnTo>
                  <a:lnTo>
                    <a:pt x="36807" y="217045"/>
                  </a:lnTo>
                  <a:lnTo>
                    <a:pt x="77172" y="244300"/>
                  </a:lnTo>
                  <a:lnTo>
                    <a:pt x="127158" y="254295"/>
                  </a:lnTo>
                  <a:lnTo>
                    <a:pt x="176639" y="244300"/>
                  </a:lnTo>
                  <a:lnTo>
                    <a:pt x="217056" y="217045"/>
                  </a:lnTo>
                  <a:lnTo>
                    <a:pt x="244310" y="176629"/>
                  </a:lnTo>
                  <a:lnTo>
                    <a:pt x="254306" y="127147"/>
                  </a:lnTo>
                  <a:lnTo>
                    <a:pt x="244310" y="77163"/>
                  </a:lnTo>
                  <a:lnTo>
                    <a:pt x="217056" y="36802"/>
                  </a:lnTo>
                  <a:lnTo>
                    <a:pt x="176639" y="9827"/>
                  </a:lnTo>
                  <a:lnTo>
                    <a:pt x="127158" y="0"/>
                  </a:lnTo>
                  <a:close/>
                </a:path>
              </a:pathLst>
            </a:custGeom>
            <a:solidFill>
              <a:srgbClr val="00295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52"/>
            <p:cNvSpPr/>
            <p:nvPr/>
          </p:nvSpPr>
          <p:spPr>
            <a:xfrm>
              <a:off x="10716750" y="4724296"/>
              <a:ext cx="763270" cy="593725"/>
            </a:xfrm>
            <a:custGeom>
              <a:rect b="b" l="l" r="r" t="t"/>
              <a:pathLst>
                <a:path extrusionOk="0" h="593725" w="763270">
                  <a:moveTo>
                    <a:pt x="381456" y="0"/>
                  </a:moveTo>
                  <a:lnTo>
                    <a:pt x="329732" y="3882"/>
                  </a:lnTo>
                  <a:lnTo>
                    <a:pt x="281618" y="14796"/>
                  </a:lnTo>
                  <a:lnTo>
                    <a:pt x="237170" y="31641"/>
                  </a:lnTo>
                  <a:lnTo>
                    <a:pt x="196445" y="53316"/>
                  </a:lnTo>
                  <a:lnTo>
                    <a:pt x="159498" y="78719"/>
                  </a:lnTo>
                  <a:lnTo>
                    <a:pt x="126386" y="106750"/>
                  </a:lnTo>
                  <a:lnTo>
                    <a:pt x="83767" y="151317"/>
                  </a:lnTo>
                  <a:lnTo>
                    <a:pt x="48967" y="196950"/>
                  </a:lnTo>
                  <a:lnTo>
                    <a:pt x="22094" y="240894"/>
                  </a:lnTo>
                  <a:lnTo>
                    <a:pt x="3259" y="280389"/>
                  </a:lnTo>
                  <a:lnTo>
                    <a:pt x="0" y="296685"/>
                  </a:lnTo>
                  <a:lnTo>
                    <a:pt x="814" y="304942"/>
                  </a:lnTo>
                  <a:lnTo>
                    <a:pt x="22094" y="351804"/>
                  </a:lnTo>
                  <a:lnTo>
                    <a:pt x="48967" y="395525"/>
                  </a:lnTo>
                  <a:lnTo>
                    <a:pt x="83767" y="441381"/>
                  </a:lnTo>
                  <a:lnTo>
                    <a:pt x="126386" y="486613"/>
                  </a:lnTo>
                  <a:lnTo>
                    <a:pt x="159498" y="514667"/>
                  </a:lnTo>
                  <a:lnTo>
                    <a:pt x="196445" y="540078"/>
                  </a:lnTo>
                  <a:lnTo>
                    <a:pt x="237170" y="561751"/>
                  </a:lnTo>
                  <a:lnTo>
                    <a:pt x="281618" y="578588"/>
                  </a:lnTo>
                  <a:lnTo>
                    <a:pt x="329732" y="589495"/>
                  </a:lnTo>
                  <a:lnTo>
                    <a:pt x="381456" y="593374"/>
                  </a:lnTo>
                  <a:lnTo>
                    <a:pt x="433181" y="589495"/>
                  </a:lnTo>
                  <a:lnTo>
                    <a:pt x="481296" y="578588"/>
                  </a:lnTo>
                  <a:lnTo>
                    <a:pt x="525747" y="561751"/>
                  </a:lnTo>
                  <a:lnTo>
                    <a:pt x="566477" y="540078"/>
                  </a:lnTo>
                  <a:lnTo>
                    <a:pt x="603433" y="514667"/>
                  </a:lnTo>
                  <a:lnTo>
                    <a:pt x="635619" y="487409"/>
                  </a:lnTo>
                  <a:lnTo>
                    <a:pt x="381456" y="487409"/>
                  </a:lnTo>
                  <a:lnTo>
                    <a:pt x="337737" y="482369"/>
                  </a:lnTo>
                  <a:lnTo>
                    <a:pt x="297597" y="468016"/>
                  </a:lnTo>
                  <a:lnTo>
                    <a:pt x="262183" y="445495"/>
                  </a:lnTo>
                  <a:lnTo>
                    <a:pt x="232643" y="415955"/>
                  </a:lnTo>
                  <a:lnTo>
                    <a:pt x="210122" y="380541"/>
                  </a:lnTo>
                  <a:lnTo>
                    <a:pt x="195769" y="340401"/>
                  </a:lnTo>
                  <a:lnTo>
                    <a:pt x="190729" y="296682"/>
                  </a:lnTo>
                  <a:lnTo>
                    <a:pt x="195769" y="252962"/>
                  </a:lnTo>
                  <a:lnTo>
                    <a:pt x="210122" y="212822"/>
                  </a:lnTo>
                  <a:lnTo>
                    <a:pt x="232643" y="177408"/>
                  </a:lnTo>
                  <a:lnTo>
                    <a:pt x="262183" y="147868"/>
                  </a:lnTo>
                  <a:lnTo>
                    <a:pt x="297597" y="125347"/>
                  </a:lnTo>
                  <a:lnTo>
                    <a:pt x="337737" y="110994"/>
                  </a:lnTo>
                  <a:lnTo>
                    <a:pt x="381456" y="105954"/>
                  </a:lnTo>
                  <a:lnTo>
                    <a:pt x="635618" y="105954"/>
                  </a:lnTo>
                  <a:lnTo>
                    <a:pt x="603433" y="78719"/>
                  </a:lnTo>
                  <a:lnTo>
                    <a:pt x="566477" y="53316"/>
                  </a:lnTo>
                  <a:lnTo>
                    <a:pt x="525747" y="31641"/>
                  </a:lnTo>
                  <a:lnTo>
                    <a:pt x="481296" y="14796"/>
                  </a:lnTo>
                  <a:lnTo>
                    <a:pt x="433181" y="3882"/>
                  </a:lnTo>
                  <a:lnTo>
                    <a:pt x="381456" y="0"/>
                  </a:lnTo>
                  <a:close/>
                </a:path>
                <a:path extrusionOk="0" h="593725" w="763270">
                  <a:moveTo>
                    <a:pt x="635618" y="105954"/>
                  </a:moveTo>
                  <a:lnTo>
                    <a:pt x="381456" y="105954"/>
                  </a:lnTo>
                  <a:lnTo>
                    <a:pt x="425176" y="110994"/>
                  </a:lnTo>
                  <a:lnTo>
                    <a:pt x="465316" y="125347"/>
                  </a:lnTo>
                  <a:lnTo>
                    <a:pt x="500730" y="147868"/>
                  </a:lnTo>
                  <a:lnTo>
                    <a:pt x="530270" y="177408"/>
                  </a:lnTo>
                  <a:lnTo>
                    <a:pt x="552791" y="212822"/>
                  </a:lnTo>
                  <a:lnTo>
                    <a:pt x="567144" y="252962"/>
                  </a:lnTo>
                  <a:lnTo>
                    <a:pt x="572183" y="296685"/>
                  </a:lnTo>
                  <a:lnTo>
                    <a:pt x="567144" y="340401"/>
                  </a:lnTo>
                  <a:lnTo>
                    <a:pt x="552791" y="380541"/>
                  </a:lnTo>
                  <a:lnTo>
                    <a:pt x="530270" y="415955"/>
                  </a:lnTo>
                  <a:lnTo>
                    <a:pt x="500730" y="445495"/>
                  </a:lnTo>
                  <a:lnTo>
                    <a:pt x="465316" y="468016"/>
                  </a:lnTo>
                  <a:lnTo>
                    <a:pt x="425176" y="482369"/>
                  </a:lnTo>
                  <a:lnTo>
                    <a:pt x="381456" y="487409"/>
                  </a:lnTo>
                  <a:lnTo>
                    <a:pt x="635619" y="487409"/>
                  </a:lnTo>
                  <a:lnTo>
                    <a:pt x="679179" y="441381"/>
                  </a:lnTo>
                  <a:lnTo>
                    <a:pt x="713975" y="395525"/>
                  </a:lnTo>
                  <a:lnTo>
                    <a:pt x="740824" y="351804"/>
                  </a:lnTo>
                  <a:lnTo>
                    <a:pt x="759602" y="312974"/>
                  </a:lnTo>
                  <a:lnTo>
                    <a:pt x="762876" y="296682"/>
                  </a:lnTo>
                  <a:lnTo>
                    <a:pt x="762058" y="288427"/>
                  </a:lnTo>
                  <a:lnTo>
                    <a:pt x="740824" y="240894"/>
                  </a:lnTo>
                  <a:lnTo>
                    <a:pt x="713975" y="196950"/>
                  </a:lnTo>
                  <a:lnTo>
                    <a:pt x="679179" y="151317"/>
                  </a:lnTo>
                  <a:lnTo>
                    <a:pt x="636559" y="106750"/>
                  </a:lnTo>
                  <a:lnTo>
                    <a:pt x="635618" y="105954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7" name="Google Shape;557;p52"/>
          <p:cNvGrpSpPr/>
          <p:nvPr/>
        </p:nvGrpSpPr>
        <p:grpSpPr>
          <a:xfrm>
            <a:off x="5742277" y="5090141"/>
            <a:ext cx="553123" cy="554159"/>
            <a:chOff x="6849945" y="4681913"/>
            <a:chExt cx="678179" cy="679450"/>
          </a:xfrm>
        </p:grpSpPr>
        <p:sp>
          <p:nvSpPr>
            <p:cNvPr id="558" name="Google Shape;558;p52"/>
            <p:cNvSpPr/>
            <p:nvPr/>
          </p:nvSpPr>
          <p:spPr>
            <a:xfrm>
              <a:off x="6849945" y="4681913"/>
              <a:ext cx="678179" cy="679450"/>
            </a:xfrm>
            <a:custGeom>
              <a:rect b="b" l="l" r="r" t="t"/>
              <a:pathLst>
                <a:path extrusionOk="0" h="679450" w="678179">
                  <a:moveTo>
                    <a:pt x="339078" y="0"/>
                  </a:moveTo>
                  <a:lnTo>
                    <a:pt x="289092" y="9992"/>
                  </a:lnTo>
                  <a:lnTo>
                    <a:pt x="248728" y="37242"/>
                  </a:lnTo>
                  <a:lnTo>
                    <a:pt x="221749" y="77657"/>
                  </a:lnTo>
                  <a:lnTo>
                    <a:pt x="211920" y="127147"/>
                  </a:lnTo>
                  <a:lnTo>
                    <a:pt x="212679" y="141168"/>
                  </a:lnTo>
                  <a:lnTo>
                    <a:pt x="214916" y="154767"/>
                  </a:lnTo>
                  <a:lnTo>
                    <a:pt x="218568" y="167867"/>
                  </a:lnTo>
                  <a:lnTo>
                    <a:pt x="223574" y="180392"/>
                  </a:lnTo>
                  <a:lnTo>
                    <a:pt x="8554" y="551658"/>
                  </a:lnTo>
                  <a:lnTo>
                    <a:pt x="4854" y="559216"/>
                  </a:lnTo>
                  <a:lnTo>
                    <a:pt x="2176" y="567121"/>
                  </a:lnTo>
                  <a:lnTo>
                    <a:pt x="548" y="575274"/>
                  </a:lnTo>
                  <a:lnTo>
                    <a:pt x="0" y="583573"/>
                  </a:lnTo>
                  <a:lnTo>
                    <a:pt x="0" y="664241"/>
                  </a:lnTo>
                  <a:lnTo>
                    <a:pt x="3800" y="671120"/>
                  </a:lnTo>
                  <a:lnTo>
                    <a:pt x="16303" y="678806"/>
                  </a:lnTo>
                  <a:lnTo>
                    <a:pt x="24103" y="679204"/>
                  </a:lnTo>
                  <a:lnTo>
                    <a:pt x="104080" y="639205"/>
                  </a:lnTo>
                  <a:lnTo>
                    <a:pt x="337884" y="254306"/>
                  </a:lnTo>
                  <a:lnTo>
                    <a:pt x="497414" y="254306"/>
                  </a:lnTo>
                  <a:lnTo>
                    <a:pt x="454572" y="180392"/>
                  </a:lnTo>
                  <a:lnTo>
                    <a:pt x="458912" y="169534"/>
                  </a:lnTo>
                  <a:lnTo>
                    <a:pt x="337884" y="169534"/>
                  </a:lnTo>
                  <a:lnTo>
                    <a:pt x="321875" y="166208"/>
                  </a:lnTo>
                  <a:lnTo>
                    <a:pt x="308347" y="157132"/>
                  </a:lnTo>
                  <a:lnTo>
                    <a:pt x="298992" y="143661"/>
                  </a:lnTo>
                  <a:lnTo>
                    <a:pt x="295498" y="127147"/>
                  </a:lnTo>
                  <a:lnTo>
                    <a:pt x="298992" y="110653"/>
                  </a:lnTo>
                  <a:lnTo>
                    <a:pt x="308347" y="97184"/>
                  </a:lnTo>
                  <a:lnTo>
                    <a:pt x="321875" y="88102"/>
                  </a:lnTo>
                  <a:lnTo>
                    <a:pt x="337884" y="84772"/>
                  </a:lnTo>
                  <a:lnTo>
                    <a:pt x="457668" y="84772"/>
                  </a:lnTo>
                  <a:lnTo>
                    <a:pt x="456231" y="77657"/>
                  </a:lnTo>
                  <a:lnTo>
                    <a:pt x="428976" y="37242"/>
                  </a:lnTo>
                  <a:lnTo>
                    <a:pt x="388559" y="9992"/>
                  </a:lnTo>
                  <a:lnTo>
                    <a:pt x="339078" y="0"/>
                  </a:lnTo>
                  <a:close/>
                </a:path>
                <a:path extrusionOk="0" h="679450" w="678179">
                  <a:moveTo>
                    <a:pt x="590065" y="414437"/>
                  </a:moveTo>
                  <a:lnTo>
                    <a:pt x="563344" y="435744"/>
                  </a:lnTo>
                  <a:lnTo>
                    <a:pt x="534735" y="454652"/>
                  </a:lnTo>
                  <a:lnTo>
                    <a:pt x="504385" y="471002"/>
                  </a:lnTo>
                  <a:lnTo>
                    <a:pt x="472446" y="484634"/>
                  </a:lnTo>
                  <a:lnTo>
                    <a:pt x="547417" y="614169"/>
                  </a:lnTo>
                  <a:lnTo>
                    <a:pt x="654042" y="679204"/>
                  </a:lnTo>
                  <a:lnTo>
                    <a:pt x="661854" y="678806"/>
                  </a:lnTo>
                  <a:lnTo>
                    <a:pt x="674304" y="671120"/>
                  </a:lnTo>
                  <a:lnTo>
                    <a:pt x="678146" y="664241"/>
                  </a:lnTo>
                  <a:lnTo>
                    <a:pt x="678146" y="583573"/>
                  </a:lnTo>
                  <a:lnTo>
                    <a:pt x="677603" y="575274"/>
                  </a:lnTo>
                  <a:lnTo>
                    <a:pt x="675979" y="567121"/>
                  </a:lnTo>
                  <a:lnTo>
                    <a:pt x="673287" y="559216"/>
                  </a:lnTo>
                  <a:lnTo>
                    <a:pt x="669539" y="551658"/>
                  </a:lnTo>
                  <a:lnTo>
                    <a:pt x="590065" y="414437"/>
                  </a:lnTo>
                  <a:close/>
                </a:path>
                <a:path extrusionOk="0" h="679450" w="678179">
                  <a:moveTo>
                    <a:pt x="497414" y="254306"/>
                  </a:moveTo>
                  <a:lnTo>
                    <a:pt x="339078" y="254306"/>
                  </a:lnTo>
                  <a:lnTo>
                    <a:pt x="429274" y="409935"/>
                  </a:lnTo>
                  <a:lnTo>
                    <a:pt x="461616" y="397409"/>
                  </a:lnTo>
                  <a:lnTo>
                    <a:pt x="491922" y="381272"/>
                  </a:lnTo>
                  <a:lnTo>
                    <a:pt x="520241" y="361783"/>
                  </a:lnTo>
                  <a:lnTo>
                    <a:pt x="546622" y="339204"/>
                  </a:lnTo>
                  <a:lnTo>
                    <a:pt x="497414" y="254306"/>
                  </a:lnTo>
                  <a:close/>
                </a:path>
                <a:path extrusionOk="0" h="679450" w="678179">
                  <a:moveTo>
                    <a:pt x="457668" y="84772"/>
                  </a:moveTo>
                  <a:lnTo>
                    <a:pt x="337884" y="84772"/>
                  </a:lnTo>
                  <a:lnTo>
                    <a:pt x="355082" y="88102"/>
                  </a:lnTo>
                  <a:lnTo>
                    <a:pt x="368904" y="97184"/>
                  </a:lnTo>
                  <a:lnTo>
                    <a:pt x="378109" y="110653"/>
                  </a:lnTo>
                  <a:lnTo>
                    <a:pt x="381454" y="127147"/>
                  </a:lnTo>
                  <a:lnTo>
                    <a:pt x="378109" y="143661"/>
                  </a:lnTo>
                  <a:lnTo>
                    <a:pt x="368904" y="157132"/>
                  </a:lnTo>
                  <a:lnTo>
                    <a:pt x="355082" y="166208"/>
                  </a:lnTo>
                  <a:lnTo>
                    <a:pt x="337884" y="169534"/>
                  </a:lnTo>
                  <a:lnTo>
                    <a:pt x="458912" y="169534"/>
                  </a:lnTo>
                  <a:lnTo>
                    <a:pt x="459578" y="167867"/>
                  </a:lnTo>
                  <a:lnTo>
                    <a:pt x="463230" y="154767"/>
                  </a:lnTo>
                  <a:lnTo>
                    <a:pt x="465467" y="141168"/>
                  </a:lnTo>
                  <a:lnTo>
                    <a:pt x="466226" y="127147"/>
                  </a:lnTo>
                  <a:lnTo>
                    <a:pt x="457668" y="84772"/>
                  </a:lnTo>
                  <a:close/>
                </a:path>
              </a:pathLst>
            </a:custGeom>
            <a:solidFill>
              <a:srgbClr val="00295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52"/>
            <p:cNvSpPr/>
            <p:nvPr/>
          </p:nvSpPr>
          <p:spPr>
            <a:xfrm>
              <a:off x="6882185" y="4978269"/>
              <a:ext cx="614045" cy="212725"/>
            </a:xfrm>
            <a:custGeom>
              <a:rect b="b" l="l" r="r" t="t"/>
              <a:pathLst>
                <a:path extrusionOk="0" h="212725" w="614045">
                  <a:moveTo>
                    <a:pt x="46765" y="0"/>
                  </a:moveTo>
                  <a:lnTo>
                    <a:pt x="30573" y="1398"/>
                  </a:lnTo>
                  <a:lnTo>
                    <a:pt x="15619" y="9600"/>
                  </a:lnTo>
                  <a:lnTo>
                    <a:pt x="4828" y="22545"/>
                  </a:lnTo>
                  <a:lnTo>
                    <a:pt x="0" y="38061"/>
                  </a:lnTo>
                  <a:lnTo>
                    <a:pt x="1339" y="54247"/>
                  </a:lnTo>
                  <a:lnTo>
                    <a:pt x="31365" y="94637"/>
                  </a:lnTo>
                  <a:lnTo>
                    <a:pt x="55828" y="118078"/>
                  </a:lnTo>
                  <a:lnTo>
                    <a:pt x="99334" y="42845"/>
                  </a:lnTo>
                  <a:lnTo>
                    <a:pt x="93007" y="36469"/>
                  </a:lnTo>
                  <a:lnTo>
                    <a:pt x="86875" y="29784"/>
                  </a:lnTo>
                  <a:lnTo>
                    <a:pt x="80843" y="22545"/>
                  </a:lnTo>
                  <a:lnTo>
                    <a:pt x="75209" y="15034"/>
                  </a:lnTo>
                  <a:lnTo>
                    <a:pt x="62282" y="4760"/>
                  </a:lnTo>
                  <a:lnTo>
                    <a:pt x="46765" y="0"/>
                  </a:lnTo>
                  <a:close/>
                </a:path>
                <a:path extrusionOk="0" h="212725" w="614045">
                  <a:moveTo>
                    <a:pt x="216640" y="113576"/>
                  </a:moveTo>
                  <a:lnTo>
                    <a:pt x="173458" y="188275"/>
                  </a:lnTo>
                  <a:lnTo>
                    <a:pt x="205174" y="198560"/>
                  </a:lnTo>
                  <a:lnTo>
                    <a:pt x="237960" y="206076"/>
                  </a:lnTo>
                  <a:lnTo>
                    <a:pt x="271540" y="210686"/>
                  </a:lnTo>
                  <a:lnTo>
                    <a:pt x="305642" y="212254"/>
                  </a:lnTo>
                  <a:lnTo>
                    <a:pt x="356489" y="208903"/>
                  </a:lnTo>
                  <a:lnTo>
                    <a:pt x="405406" y="199140"/>
                  </a:lnTo>
                  <a:lnTo>
                    <a:pt x="451922" y="183394"/>
                  </a:lnTo>
                  <a:lnTo>
                    <a:pt x="495567" y="162096"/>
                  </a:lnTo>
                  <a:lnTo>
                    <a:pt x="535871" y="135677"/>
                  </a:lnTo>
                  <a:lnTo>
                    <a:pt x="545486" y="127481"/>
                  </a:lnTo>
                  <a:lnTo>
                    <a:pt x="305642" y="127481"/>
                  </a:lnTo>
                  <a:lnTo>
                    <a:pt x="282999" y="126575"/>
                  </a:lnTo>
                  <a:lnTo>
                    <a:pt x="260493" y="123905"/>
                  </a:lnTo>
                  <a:lnTo>
                    <a:pt x="238310" y="119548"/>
                  </a:lnTo>
                  <a:lnTo>
                    <a:pt x="216640" y="113576"/>
                  </a:lnTo>
                  <a:close/>
                </a:path>
                <a:path extrusionOk="0" h="212725" w="614045">
                  <a:moveTo>
                    <a:pt x="566898" y="0"/>
                  </a:moveTo>
                  <a:lnTo>
                    <a:pt x="551375" y="4760"/>
                  </a:lnTo>
                  <a:lnTo>
                    <a:pt x="538483" y="15034"/>
                  </a:lnTo>
                  <a:lnTo>
                    <a:pt x="502472" y="53278"/>
                  </a:lnTo>
                  <a:lnTo>
                    <a:pt x="460323" y="84484"/>
                  </a:lnTo>
                  <a:lnTo>
                    <a:pt x="412896" y="107812"/>
                  </a:lnTo>
                  <a:lnTo>
                    <a:pt x="361049" y="122424"/>
                  </a:lnTo>
                  <a:lnTo>
                    <a:pt x="305642" y="127481"/>
                  </a:lnTo>
                  <a:lnTo>
                    <a:pt x="545486" y="127481"/>
                  </a:lnTo>
                  <a:lnTo>
                    <a:pt x="572364" y="104568"/>
                  </a:lnTo>
                  <a:lnTo>
                    <a:pt x="604575" y="69200"/>
                  </a:lnTo>
                  <a:lnTo>
                    <a:pt x="612339" y="54247"/>
                  </a:lnTo>
                  <a:lnTo>
                    <a:pt x="613703" y="38061"/>
                  </a:lnTo>
                  <a:lnTo>
                    <a:pt x="608884" y="22545"/>
                  </a:lnTo>
                  <a:lnTo>
                    <a:pt x="598094" y="9600"/>
                  </a:lnTo>
                  <a:lnTo>
                    <a:pt x="583117" y="1398"/>
                  </a:lnTo>
                  <a:lnTo>
                    <a:pt x="566898" y="0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0" name="Google Shape;560;p52"/>
          <p:cNvGrpSpPr/>
          <p:nvPr/>
        </p:nvGrpSpPr>
        <p:grpSpPr>
          <a:xfrm>
            <a:off x="4113549" y="5090133"/>
            <a:ext cx="622523" cy="553237"/>
            <a:chOff x="4852975" y="4681904"/>
            <a:chExt cx="763270" cy="678319"/>
          </a:xfrm>
        </p:grpSpPr>
        <p:sp>
          <p:nvSpPr>
            <p:cNvPr id="561" name="Google Shape;561;p52"/>
            <p:cNvSpPr/>
            <p:nvPr/>
          </p:nvSpPr>
          <p:spPr>
            <a:xfrm>
              <a:off x="4852979" y="4978588"/>
              <a:ext cx="678179" cy="381635"/>
            </a:xfrm>
            <a:custGeom>
              <a:rect b="b" l="l" r="r" t="t"/>
              <a:pathLst>
                <a:path extrusionOk="0" h="381635" w="678179">
                  <a:moveTo>
                    <a:pt x="0" y="153911"/>
                  </a:moveTo>
                  <a:lnTo>
                    <a:pt x="0" y="339078"/>
                  </a:lnTo>
                  <a:lnTo>
                    <a:pt x="3340" y="355547"/>
                  </a:lnTo>
                  <a:lnTo>
                    <a:pt x="12439" y="369024"/>
                  </a:lnTo>
                  <a:lnTo>
                    <a:pt x="25912" y="378124"/>
                  </a:lnTo>
                  <a:lnTo>
                    <a:pt x="42375" y="381464"/>
                  </a:lnTo>
                  <a:lnTo>
                    <a:pt x="381454" y="381464"/>
                  </a:lnTo>
                  <a:lnTo>
                    <a:pt x="397923" y="378124"/>
                  </a:lnTo>
                  <a:lnTo>
                    <a:pt x="411399" y="369024"/>
                  </a:lnTo>
                  <a:lnTo>
                    <a:pt x="420499" y="355547"/>
                  </a:lnTo>
                  <a:lnTo>
                    <a:pt x="423840" y="339078"/>
                  </a:lnTo>
                  <a:lnTo>
                    <a:pt x="423840" y="297488"/>
                  </a:lnTo>
                  <a:lnTo>
                    <a:pt x="211784" y="297488"/>
                  </a:lnTo>
                  <a:lnTo>
                    <a:pt x="202088" y="296741"/>
                  </a:lnTo>
                  <a:lnTo>
                    <a:pt x="192660" y="294539"/>
                  </a:lnTo>
                  <a:lnTo>
                    <a:pt x="183558" y="290857"/>
                  </a:lnTo>
                  <a:lnTo>
                    <a:pt x="174989" y="285708"/>
                  </a:lnTo>
                  <a:lnTo>
                    <a:pt x="0" y="153911"/>
                  </a:lnTo>
                  <a:close/>
                </a:path>
                <a:path extrusionOk="0" h="381635" w="678179">
                  <a:moveTo>
                    <a:pt x="423840" y="153911"/>
                  </a:moveTo>
                  <a:lnTo>
                    <a:pt x="249269" y="285436"/>
                  </a:lnTo>
                  <a:lnTo>
                    <a:pt x="211784" y="297488"/>
                  </a:lnTo>
                  <a:lnTo>
                    <a:pt x="423840" y="297488"/>
                  </a:lnTo>
                  <a:lnTo>
                    <a:pt x="423840" y="153911"/>
                  </a:lnTo>
                  <a:close/>
                </a:path>
                <a:path extrusionOk="0" h="381635" w="678179">
                  <a:moveTo>
                    <a:pt x="381454" y="42386"/>
                  </a:moveTo>
                  <a:lnTo>
                    <a:pt x="42375" y="42386"/>
                  </a:lnTo>
                  <a:lnTo>
                    <a:pt x="25912" y="45731"/>
                  </a:lnTo>
                  <a:lnTo>
                    <a:pt x="12439" y="54838"/>
                  </a:lnTo>
                  <a:lnTo>
                    <a:pt x="3340" y="68316"/>
                  </a:lnTo>
                  <a:lnTo>
                    <a:pt x="0" y="84772"/>
                  </a:lnTo>
                  <a:lnTo>
                    <a:pt x="27" y="100928"/>
                  </a:lnTo>
                  <a:lnTo>
                    <a:pt x="199993" y="251636"/>
                  </a:lnTo>
                  <a:lnTo>
                    <a:pt x="205671" y="254402"/>
                  </a:lnTo>
                  <a:lnTo>
                    <a:pt x="211935" y="255293"/>
                  </a:lnTo>
                  <a:lnTo>
                    <a:pt x="218279" y="254272"/>
                  </a:lnTo>
                  <a:lnTo>
                    <a:pt x="224192" y="251301"/>
                  </a:lnTo>
                  <a:lnTo>
                    <a:pt x="423840" y="100928"/>
                  </a:lnTo>
                  <a:lnTo>
                    <a:pt x="423840" y="84772"/>
                  </a:lnTo>
                  <a:lnTo>
                    <a:pt x="420495" y="68316"/>
                  </a:lnTo>
                  <a:lnTo>
                    <a:pt x="411387" y="54838"/>
                  </a:lnTo>
                  <a:lnTo>
                    <a:pt x="397910" y="45731"/>
                  </a:lnTo>
                  <a:lnTo>
                    <a:pt x="381454" y="42386"/>
                  </a:lnTo>
                  <a:close/>
                </a:path>
                <a:path extrusionOk="0" h="381635" w="678179">
                  <a:moveTo>
                    <a:pt x="678146" y="0"/>
                  </a:moveTo>
                  <a:lnTo>
                    <a:pt x="593374" y="0"/>
                  </a:lnTo>
                  <a:lnTo>
                    <a:pt x="593374" y="84772"/>
                  </a:lnTo>
                  <a:lnTo>
                    <a:pt x="678146" y="84772"/>
                  </a:lnTo>
                  <a:lnTo>
                    <a:pt x="678146" y="0"/>
                  </a:lnTo>
                  <a:close/>
                </a:path>
              </a:pathLst>
            </a:custGeom>
            <a:solidFill>
              <a:srgbClr val="00295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52"/>
            <p:cNvSpPr/>
            <p:nvPr/>
          </p:nvSpPr>
          <p:spPr>
            <a:xfrm>
              <a:off x="4852975" y="4681904"/>
              <a:ext cx="763270" cy="594360"/>
            </a:xfrm>
            <a:custGeom>
              <a:rect b="b" l="l" r="r" t="t"/>
              <a:pathLst>
                <a:path extrusionOk="0" h="594360" w="763270">
                  <a:moveTo>
                    <a:pt x="0" y="397621"/>
                  </a:moveTo>
                  <a:lnTo>
                    <a:pt x="0" y="450677"/>
                  </a:lnTo>
                  <a:lnTo>
                    <a:pt x="174968" y="582474"/>
                  </a:lnTo>
                  <a:lnTo>
                    <a:pt x="183533" y="587623"/>
                  </a:lnTo>
                  <a:lnTo>
                    <a:pt x="192635" y="591305"/>
                  </a:lnTo>
                  <a:lnTo>
                    <a:pt x="202103" y="593516"/>
                  </a:lnTo>
                  <a:lnTo>
                    <a:pt x="211763" y="594254"/>
                  </a:lnTo>
                  <a:lnTo>
                    <a:pt x="221542" y="593501"/>
                  </a:lnTo>
                  <a:lnTo>
                    <a:pt x="231173" y="591237"/>
                  </a:lnTo>
                  <a:lnTo>
                    <a:pt x="240479" y="587455"/>
                  </a:lnTo>
                  <a:lnTo>
                    <a:pt x="249280" y="582149"/>
                  </a:lnTo>
                  <a:lnTo>
                    <a:pt x="289341" y="551958"/>
                  </a:lnTo>
                  <a:lnTo>
                    <a:pt x="211969" y="551958"/>
                  </a:lnTo>
                  <a:lnTo>
                    <a:pt x="205707" y="551042"/>
                  </a:lnTo>
                  <a:lnTo>
                    <a:pt x="200004" y="548213"/>
                  </a:lnTo>
                  <a:lnTo>
                    <a:pt x="0" y="397621"/>
                  </a:lnTo>
                  <a:close/>
                </a:path>
                <a:path extrusionOk="0" h="594360" w="763270">
                  <a:moveTo>
                    <a:pt x="423840" y="397621"/>
                  </a:moveTo>
                  <a:lnTo>
                    <a:pt x="224234" y="547951"/>
                  </a:lnTo>
                  <a:lnTo>
                    <a:pt x="218307" y="550936"/>
                  </a:lnTo>
                  <a:lnTo>
                    <a:pt x="211969" y="551958"/>
                  </a:lnTo>
                  <a:lnTo>
                    <a:pt x="289341" y="551958"/>
                  </a:lnTo>
                  <a:lnTo>
                    <a:pt x="423729" y="450677"/>
                  </a:lnTo>
                  <a:lnTo>
                    <a:pt x="423840" y="397621"/>
                  </a:lnTo>
                  <a:close/>
                </a:path>
                <a:path extrusionOk="0" h="594360" w="763270">
                  <a:moveTo>
                    <a:pt x="720522" y="211920"/>
                  </a:moveTo>
                  <a:lnTo>
                    <a:pt x="296692" y="211920"/>
                  </a:lnTo>
                  <a:lnTo>
                    <a:pt x="280232" y="215265"/>
                  </a:lnTo>
                  <a:lnTo>
                    <a:pt x="266754" y="224372"/>
                  </a:lnTo>
                  <a:lnTo>
                    <a:pt x="257650" y="237850"/>
                  </a:lnTo>
                  <a:lnTo>
                    <a:pt x="254306" y="254306"/>
                  </a:lnTo>
                  <a:lnTo>
                    <a:pt x="254306" y="296692"/>
                  </a:lnTo>
                  <a:lnTo>
                    <a:pt x="381454" y="296692"/>
                  </a:lnTo>
                  <a:lnTo>
                    <a:pt x="412645" y="302616"/>
                  </a:lnTo>
                  <a:lnTo>
                    <a:pt x="438637" y="318879"/>
                  </a:lnTo>
                  <a:lnTo>
                    <a:pt x="457146" y="343212"/>
                  </a:lnTo>
                  <a:lnTo>
                    <a:pt x="465891" y="373349"/>
                  </a:lnTo>
                  <a:lnTo>
                    <a:pt x="466226" y="550998"/>
                  </a:lnTo>
                  <a:lnTo>
                    <a:pt x="720522" y="550998"/>
                  </a:lnTo>
                  <a:lnTo>
                    <a:pt x="736991" y="547658"/>
                  </a:lnTo>
                  <a:lnTo>
                    <a:pt x="750467" y="538558"/>
                  </a:lnTo>
                  <a:lnTo>
                    <a:pt x="759568" y="525082"/>
                  </a:lnTo>
                  <a:lnTo>
                    <a:pt x="762908" y="508612"/>
                  </a:lnTo>
                  <a:lnTo>
                    <a:pt x="762908" y="381454"/>
                  </a:lnTo>
                  <a:lnTo>
                    <a:pt x="593374" y="381454"/>
                  </a:lnTo>
                  <a:lnTo>
                    <a:pt x="593374" y="296682"/>
                  </a:lnTo>
                  <a:lnTo>
                    <a:pt x="762908" y="296682"/>
                  </a:lnTo>
                  <a:lnTo>
                    <a:pt x="762908" y="254306"/>
                  </a:lnTo>
                  <a:lnTo>
                    <a:pt x="759565" y="237850"/>
                  </a:lnTo>
                  <a:lnTo>
                    <a:pt x="750460" y="224372"/>
                  </a:lnTo>
                  <a:lnTo>
                    <a:pt x="736982" y="215265"/>
                  </a:lnTo>
                  <a:lnTo>
                    <a:pt x="720522" y="211920"/>
                  </a:lnTo>
                  <a:close/>
                </a:path>
                <a:path extrusionOk="0" h="594360" w="763270">
                  <a:moveTo>
                    <a:pt x="762908" y="296682"/>
                  </a:moveTo>
                  <a:lnTo>
                    <a:pt x="678146" y="296682"/>
                  </a:lnTo>
                  <a:lnTo>
                    <a:pt x="678146" y="381454"/>
                  </a:lnTo>
                  <a:lnTo>
                    <a:pt x="762908" y="381454"/>
                  </a:lnTo>
                  <a:lnTo>
                    <a:pt x="762908" y="296682"/>
                  </a:lnTo>
                  <a:close/>
                </a:path>
                <a:path extrusionOk="0" h="594360" w="763270">
                  <a:moveTo>
                    <a:pt x="550988" y="0"/>
                  </a:moveTo>
                  <a:lnTo>
                    <a:pt x="127147" y="0"/>
                  </a:lnTo>
                  <a:lnTo>
                    <a:pt x="110693" y="3340"/>
                  </a:lnTo>
                  <a:lnTo>
                    <a:pt x="97219" y="12440"/>
                  </a:lnTo>
                  <a:lnTo>
                    <a:pt x="88115" y="25916"/>
                  </a:lnTo>
                  <a:lnTo>
                    <a:pt x="84772" y="42386"/>
                  </a:lnTo>
                  <a:lnTo>
                    <a:pt x="84772" y="296692"/>
                  </a:lnTo>
                  <a:lnTo>
                    <a:pt x="211920" y="296692"/>
                  </a:lnTo>
                  <a:lnTo>
                    <a:pt x="211920" y="254306"/>
                  </a:lnTo>
                  <a:lnTo>
                    <a:pt x="218600" y="221363"/>
                  </a:lnTo>
                  <a:lnTo>
                    <a:pt x="236797" y="194411"/>
                  </a:lnTo>
                  <a:lnTo>
                    <a:pt x="263749" y="176214"/>
                  </a:lnTo>
                  <a:lnTo>
                    <a:pt x="296692" y="169534"/>
                  </a:lnTo>
                  <a:lnTo>
                    <a:pt x="593374" y="169534"/>
                  </a:lnTo>
                  <a:lnTo>
                    <a:pt x="593374" y="42386"/>
                  </a:lnTo>
                  <a:lnTo>
                    <a:pt x="590033" y="25916"/>
                  </a:lnTo>
                  <a:lnTo>
                    <a:pt x="580933" y="12440"/>
                  </a:lnTo>
                  <a:lnTo>
                    <a:pt x="567457" y="3340"/>
                  </a:lnTo>
                  <a:lnTo>
                    <a:pt x="550988" y="0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3" name="Google Shape;563;p52"/>
          <p:cNvGrpSpPr/>
          <p:nvPr/>
        </p:nvGrpSpPr>
        <p:grpSpPr>
          <a:xfrm>
            <a:off x="7336439" y="5090138"/>
            <a:ext cx="553123" cy="553123"/>
            <a:chOff x="8804533" y="4681910"/>
            <a:chExt cx="678179" cy="678179"/>
          </a:xfrm>
        </p:grpSpPr>
        <p:sp>
          <p:nvSpPr>
            <p:cNvPr id="564" name="Google Shape;564;p52"/>
            <p:cNvSpPr/>
            <p:nvPr/>
          </p:nvSpPr>
          <p:spPr>
            <a:xfrm>
              <a:off x="8977015" y="4854388"/>
              <a:ext cx="333375" cy="333375"/>
            </a:xfrm>
            <a:custGeom>
              <a:rect b="b" l="l" r="r" t="t"/>
              <a:pathLst>
                <a:path extrusionOk="0" h="333375" w="333375">
                  <a:moveTo>
                    <a:pt x="309218" y="0"/>
                  </a:moveTo>
                  <a:lnTo>
                    <a:pt x="99440" y="75072"/>
                  </a:lnTo>
                  <a:lnTo>
                    <a:pt x="1558" y="290563"/>
                  </a:lnTo>
                  <a:lnTo>
                    <a:pt x="0" y="309216"/>
                  </a:lnTo>
                  <a:lnTo>
                    <a:pt x="8276" y="324454"/>
                  </a:lnTo>
                  <a:lnTo>
                    <a:pt x="23458" y="333010"/>
                  </a:lnTo>
                  <a:lnTo>
                    <a:pt x="42614" y="331620"/>
                  </a:lnTo>
                  <a:lnTo>
                    <a:pt x="233739" y="258114"/>
                  </a:lnTo>
                  <a:lnTo>
                    <a:pt x="268099" y="207780"/>
                  </a:lnTo>
                  <a:lnTo>
                    <a:pt x="165396" y="207780"/>
                  </a:lnTo>
                  <a:lnTo>
                    <a:pt x="149386" y="204622"/>
                  </a:lnTo>
                  <a:lnTo>
                    <a:pt x="135859" y="195827"/>
                  </a:lnTo>
                  <a:lnTo>
                    <a:pt x="126504" y="182411"/>
                  </a:lnTo>
                  <a:lnTo>
                    <a:pt x="123010" y="165394"/>
                  </a:lnTo>
                  <a:lnTo>
                    <a:pt x="126504" y="149386"/>
                  </a:lnTo>
                  <a:lnTo>
                    <a:pt x="135859" y="135863"/>
                  </a:lnTo>
                  <a:lnTo>
                    <a:pt x="149386" y="126511"/>
                  </a:lnTo>
                  <a:lnTo>
                    <a:pt x="165396" y="123019"/>
                  </a:lnTo>
                  <a:lnTo>
                    <a:pt x="300697" y="123019"/>
                  </a:lnTo>
                  <a:lnTo>
                    <a:pt x="331621" y="42613"/>
                  </a:lnTo>
                  <a:lnTo>
                    <a:pt x="333012" y="23461"/>
                  </a:lnTo>
                  <a:lnTo>
                    <a:pt x="324455" y="8279"/>
                  </a:lnTo>
                  <a:lnTo>
                    <a:pt x="309218" y="0"/>
                  </a:lnTo>
                  <a:close/>
                </a:path>
                <a:path extrusionOk="0" h="333375" w="333375">
                  <a:moveTo>
                    <a:pt x="300697" y="123019"/>
                  </a:moveTo>
                  <a:lnTo>
                    <a:pt x="165396" y="123019"/>
                  </a:lnTo>
                  <a:lnTo>
                    <a:pt x="182599" y="126511"/>
                  </a:lnTo>
                  <a:lnTo>
                    <a:pt x="196425" y="135863"/>
                  </a:lnTo>
                  <a:lnTo>
                    <a:pt x="205631" y="149386"/>
                  </a:lnTo>
                  <a:lnTo>
                    <a:pt x="208976" y="165394"/>
                  </a:lnTo>
                  <a:lnTo>
                    <a:pt x="205631" y="182411"/>
                  </a:lnTo>
                  <a:lnTo>
                    <a:pt x="196425" y="195827"/>
                  </a:lnTo>
                  <a:lnTo>
                    <a:pt x="182599" y="204622"/>
                  </a:lnTo>
                  <a:lnTo>
                    <a:pt x="165396" y="207780"/>
                  </a:lnTo>
                  <a:lnTo>
                    <a:pt x="268099" y="207780"/>
                  </a:lnTo>
                  <a:lnTo>
                    <a:pt x="300697" y="123019"/>
                  </a:lnTo>
                  <a:close/>
                </a:path>
              </a:pathLst>
            </a:custGeom>
            <a:solidFill>
              <a:srgbClr val="00295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52"/>
            <p:cNvSpPr/>
            <p:nvPr/>
          </p:nvSpPr>
          <p:spPr>
            <a:xfrm>
              <a:off x="8804533" y="4681910"/>
              <a:ext cx="678179" cy="678179"/>
            </a:xfrm>
            <a:custGeom>
              <a:rect b="b" l="l" r="r" t="t"/>
              <a:pathLst>
                <a:path extrusionOk="0" h="678179" w="678179">
                  <a:moveTo>
                    <a:pt x="339068" y="0"/>
                  </a:moveTo>
                  <a:lnTo>
                    <a:pt x="293054" y="3094"/>
                  </a:lnTo>
                  <a:lnTo>
                    <a:pt x="248923" y="12110"/>
                  </a:lnTo>
                  <a:lnTo>
                    <a:pt x="207079" y="26642"/>
                  </a:lnTo>
                  <a:lnTo>
                    <a:pt x="167925" y="46288"/>
                  </a:lnTo>
                  <a:lnTo>
                    <a:pt x="131865" y="70643"/>
                  </a:lnTo>
                  <a:lnTo>
                    <a:pt x="99303" y="99303"/>
                  </a:lnTo>
                  <a:lnTo>
                    <a:pt x="70643" y="131865"/>
                  </a:lnTo>
                  <a:lnTo>
                    <a:pt x="46288" y="167925"/>
                  </a:lnTo>
                  <a:lnTo>
                    <a:pt x="26642" y="207079"/>
                  </a:lnTo>
                  <a:lnTo>
                    <a:pt x="12110" y="248923"/>
                  </a:lnTo>
                  <a:lnTo>
                    <a:pt x="3094" y="293054"/>
                  </a:lnTo>
                  <a:lnTo>
                    <a:pt x="0" y="339068"/>
                  </a:lnTo>
                  <a:lnTo>
                    <a:pt x="3094" y="385081"/>
                  </a:lnTo>
                  <a:lnTo>
                    <a:pt x="12110" y="429212"/>
                  </a:lnTo>
                  <a:lnTo>
                    <a:pt x="26642" y="471057"/>
                  </a:lnTo>
                  <a:lnTo>
                    <a:pt x="46288" y="510211"/>
                  </a:lnTo>
                  <a:lnTo>
                    <a:pt x="70643" y="546271"/>
                  </a:lnTo>
                  <a:lnTo>
                    <a:pt x="99303" y="578833"/>
                  </a:lnTo>
                  <a:lnTo>
                    <a:pt x="131865" y="607493"/>
                  </a:lnTo>
                  <a:lnTo>
                    <a:pt x="167925" y="631848"/>
                  </a:lnTo>
                  <a:lnTo>
                    <a:pt x="207079" y="651493"/>
                  </a:lnTo>
                  <a:lnTo>
                    <a:pt x="248923" y="666025"/>
                  </a:lnTo>
                  <a:lnTo>
                    <a:pt x="293054" y="675041"/>
                  </a:lnTo>
                  <a:lnTo>
                    <a:pt x="339068" y="678136"/>
                  </a:lnTo>
                  <a:lnTo>
                    <a:pt x="385082" y="675041"/>
                  </a:lnTo>
                  <a:lnTo>
                    <a:pt x="429213" y="666025"/>
                  </a:lnTo>
                  <a:lnTo>
                    <a:pt x="471058" y="651493"/>
                  </a:lnTo>
                  <a:lnTo>
                    <a:pt x="510214" y="631848"/>
                  </a:lnTo>
                  <a:lnTo>
                    <a:pt x="546275" y="607493"/>
                  </a:lnTo>
                  <a:lnTo>
                    <a:pt x="578838" y="578833"/>
                  </a:lnTo>
                  <a:lnTo>
                    <a:pt x="607499" y="546271"/>
                  </a:lnTo>
                  <a:lnTo>
                    <a:pt x="631855" y="510211"/>
                  </a:lnTo>
                  <a:lnTo>
                    <a:pt x="634224" y="505490"/>
                  </a:lnTo>
                  <a:lnTo>
                    <a:pt x="195946" y="505490"/>
                  </a:lnTo>
                  <a:lnTo>
                    <a:pt x="180764" y="496933"/>
                  </a:lnTo>
                  <a:lnTo>
                    <a:pt x="172484" y="481696"/>
                  </a:lnTo>
                  <a:lnTo>
                    <a:pt x="174036" y="463043"/>
                  </a:lnTo>
                  <a:lnTo>
                    <a:pt x="247552" y="271918"/>
                  </a:lnTo>
                  <a:lnTo>
                    <a:pt x="463043" y="174036"/>
                  </a:lnTo>
                  <a:lnTo>
                    <a:pt x="481696" y="172478"/>
                  </a:lnTo>
                  <a:lnTo>
                    <a:pt x="634140" y="172478"/>
                  </a:lnTo>
                  <a:lnTo>
                    <a:pt x="631855" y="167925"/>
                  </a:lnTo>
                  <a:lnTo>
                    <a:pt x="607499" y="131865"/>
                  </a:lnTo>
                  <a:lnTo>
                    <a:pt x="578838" y="99303"/>
                  </a:lnTo>
                  <a:lnTo>
                    <a:pt x="546275" y="70643"/>
                  </a:lnTo>
                  <a:lnTo>
                    <a:pt x="510214" y="46288"/>
                  </a:lnTo>
                  <a:lnTo>
                    <a:pt x="471058" y="26642"/>
                  </a:lnTo>
                  <a:lnTo>
                    <a:pt x="429213" y="12110"/>
                  </a:lnTo>
                  <a:lnTo>
                    <a:pt x="385082" y="3094"/>
                  </a:lnTo>
                  <a:lnTo>
                    <a:pt x="339068" y="0"/>
                  </a:lnTo>
                  <a:close/>
                </a:path>
                <a:path extrusionOk="0" h="678179" w="678179">
                  <a:moveTo>
                    <a:pt x="634140" y="172478"/>
                  </a:moveTo>
                  <a:lnTo>
                    <a:pt x="481696" y="172478"/>
                  </a:lnTo>
                  <a:lnTo>
                    <a:pt x="496933" y="180754"/>
                  </a:lnTo>
                  <a:lnTo>
                    <a:pt x="505490" y="195936"/>
                  </a:lnTo>
                  <a:lnTo>
                    <a:pt x="430594" y="406217"/>
                  </a:lnTo>
                  <a:lnTo>
                    <a:pt x="215103" y="504099"/>
                  </a:lnTo>
                  <a:lnTo>
                    <a:pt x="195946" y="505490"/>
                  </a:lnTo>
                  <a:lnTo>
                    <a:pt x="634224" y="505490"/>
                  </a:lnTo>
                  <a:lnTo>
                    <a:pt x="651502" y="471057"/>
                  </a:lnTo>
                  <a:lnTo>
                    <a:pt x="666035" y="429212"/>
                  </a:lnTo>
                  <a:lnTo>
                    <a:pt x="675051" y="385081"/>
                  </a:lnTo>
                  <a:lnTo>
                    <a:pt x="678146" y="339068"/>
                  </a:lnTo>
                  <a:lnTo>
                    <a:pt x="675051" y="293054"/>
                  </a:lnTo>
                  <a:lnTo>
                    <a:pt x="666035" y="248923"/>
                  </a:lnTo>
                  <a:lnTo>
                    <a:pt x="651502" y="207079"/>
                  </a:lnTo>
                  <a:lnTo>
                    <a:pt x="634140" y="172478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6" name="Google Shape;566;p52"/>
          <p:cNvGrpSpPr/>
          <p:nvPr/>
        </p:nvGrpSpPr>
        <p:grpSpPr>
          <a:xfrm>
            <a:off x="8965172" y="2545686"/>
            <a:ext cx="484065" cy="483210"/>
            <a:chOff x="10801508" y="1562179"/>
            <a:chExt cx="593508" cy="592459"/>
          </a:xfrm>
        </p:grpSpPr>
        <p:sp>
          <p:nvSpPr>
            <p:cNvPr id="567" name="Google Shape;567;p52"/>
            <p:cNvSpPr/>
            <p:nvPr/>
          </p:nvSpPr>
          <p:spPr>
            <a:xfrm>
              <a:off x="10819071" y="1562179"/>
              <a:ext cx="575945" cy="551180"/>
            </a:xfrm>
            <a:custGeom>
              <a:rect b="b" l="l" r="r" t="t"/>
              <a:pathLst>
                <a:path extrusionOk="0" h="551180" w="575945">
                  <a:moveTo>
                    <a:pt x="280577" y="0"/>
                  </a:moveTo>
                  <a:lnTo>
                    <a:pt x="277928" y="0"/>
                  </a:lnTo>
                  <a:lnTo>
                    <a:pt x="231134" y="3731"/>
                  </a:lnTo>
                  <a:lnTo>
                    <a:pt x="186605" y="14541"/>
                  </a:lnTo>
                  <a:lnTo>
                    <a:pt x="144932" y="31856"/>
                  </a:lnTo>
                  <a:lnTo>
                    <a:pt x="106703" y="55101"/>
                  </a:lnTo>
                  <a:lnTo>
                    <a:pt x="72506" y="83702"/>
                  </a:lnTo>
                  <a:lnTo>
                    <a:pt x="42931" y="117083"/>
                  </a:lnTo>
                  <a:lnTo>
                    <a:pt x="18554" y="154696"/>
                  </a:lnTo>
                  <a:lnTo>
                    <a:pt x="0" y="195889"/>
                  </a:lnTo>
                  <a:lnTo>
                    <a:pt x="28721" y="238935"/>
                  </a:lnTo>
                  <a:lnTo>
                    <a:pt x="61984" y="268128"/>
                  </a:lnTo>
                  <a:lnTo>
                    <a:pt x="154749" y="296294"/>
                  </a:lnTo>
                  <a:lnTo>
                    <a:pt x="170866" y="303661"/>
                  </a:lnTo>
                  <a:lnTo>
                    <a:pt x="182962" y="315362"/>
                  </a:lnTo>
                  <a:lnTo>
                    <a:pt x="190527" y="330226"/>
                  </a:lnTo>
                  <a:lnTo>
                    <a:pt x="193156" y="347287"/>
                  </a:lnTo>
                  <a:lnTo>
                    <a:pt x="193156" y="400134"/>
                  </a:lnTo>
                  <a:lnTo>
                    <a:pt x="194811" y="410725"/>
                  </a:lnTo>
                  <a:lnTo>
                    <a:pt x="199335" y="420313"/>
                  </a:lnTo>
                  <a:lnTo>
                    <a:pt x="206068" y="428386"/>
                  </a:lnTo>
                  <a:lnTo>
                    <a:pt x="214349" y="434437"/>
                  </a:lnTo>
                  <a:lnTo>
                    <a:pt x="223642" y="440487"/>
                  </a:lnTo>
                  <a:lnTo>
                    <a:pt x="230262" y="448560"/>
                  </a:lnTo>
                  <a:lnTo>
                    <a:pt x="234224" y="458148"/>
                  </a:lnTo>
                  <a:lnTo>
                    <a:pt x="235542" y="468739"/>
                  </a:lnTo>
                  <a:lnTo>
                    <a:pt x="235542" y="520392"/>
                  </a:lnTo>
                  <a:lnTo>
                    <a:pt x="239123" y="534569"/>
                  </a:lnTo>
                  <a:lnTo>
                    <a:pt x="248491" y="545179"/>
                  </a:lnTo>
                  <a:lnTo>
                    <a:pt x="261583" y="550846"/>
                  </a:lnTo>
                  <a:lnTo>
                    <a:pt x="276337" y="550192"/>
                  </a:lnTo>
                  <a:lnTo>
                    <a:pt x="313611" y="520288"/>
                  </a:lnTo>
                  <a:lnTo>
                    <a:pt x="323361" y="490728"/>
                  </a:lnTo>
                  <a:lnTo>
                    <a:pt x="329164" y="474607"/>
                  </a:lnTo>
                  <a:lnTo>
                    <a:pt x="338009" y="460114"/>
                  </a:lnTo>
                  <a:lnTo>
                    <a:pt x="349561" y="447682"/>
                  </a:lnTo>
                  <a:lnTo>
                    <a:pt x="363486" y="437745"/>
                  </a:lnTo>
                  <a:lnTo>
                    <a:pt x="374218" y="431526"/>
                  </a:lnTo>
                  <a:lnTo>
                    <a:pt x="387606" y="421364"/>
                  </a:lnTo>
                  <a:lnTo>
                    <a:pt x="397693" y="408275"/>
                  </a:lnTo>
                  <a:lnTo>
                    <a:pt x="404055" y="393003"/>
                  </a:lnTo>
                  <a:lnTo>
                    <a:pt x="406270" y="376292"/>
                  </a:lnTo>
                  <a:lnTo>
                    <a:pt x="406270" y="365433"/>
                  </a:lnTo>
                  <a:lnTo>
                    <a:pt x="387600" y="320398"/>
                  </a:lnTo>
                  <a:lnTo>
                    <a:pt x="349988" y="297933"/>
                  </a:lnTo>
                  <a:lnTo>
                    <a:pt x="337528" y="296692"/>
                  </a:lnTo>
                  <a:lnTo>
                    <a:pt x="279258" y="296692"/>
                  </a:lnTo>
                  <a:lnTo>
                    <a:pt x="268966" y="295978"/>
                  </a:lnTo>
                  <a:lnTo>
                    <a:pt x="258541" y="293860"/>
                  </a:lnTo>
                  <a:lnTo>
                    <a:pt x="248242" y="290375"/>
                  </a:lnTo>
                  <a:lnTo>
                    <a:pt x="238327" y="285561"/>
                  </a:lnTo>
                  <a:lnTo>
                    <a:pt x="192632" y="259332"/>
                  </a:lnTo>
                  <a:lnTo>
                    <a:pt x="186936" y="256159"/>
                  </a:lnTo>
                  <a:lnTo>
                    <a:pt x="182559" y="250861"/>
                  </a:lnTo>
                  <a:lnTo>
                    <a:pt x="180580" y="244631"/>
                  </a:lnTo>
                  <a:lnTo>
                    <a:pt x="179205" y="235035"/>
                  </a:lnTo>
                  <a:lnTo>
                    <a:pt x="181207" y="225862"/>
                  </a:lnTo>
                  <a:lnTo>
                    <a:pt x="215608" y="204383"/>
                  </a:lnTo>
                  <a:lnTo>
                    <a:pt x="290794" y="204383"/>
                  </a:lnTo>
                  <a:lnTo>
                    <a:pt x="293231" y="198991"/>
                  </a:lnTo>
                  <a:lnTo>
                    <a:pt x="294072" y="191025"/>
                  </a:lnTo>
                  <a:lnTo>
                    <a:pt x="292403" y="183209"/>
                  </a:lnTo>
                  <a:lnTo>
                    <a:pt x="288263" y="176162"/>
                  </a:lnTo>
                  <a:lnTo>
                    <a:pt x="270228" y="154670"/>
                  </a:lnTo>
                  <a:lnTo>
                    <a:pt x="262817" y="141647"/>
                  </a:lnTo>
                  <a:lnTo>
                    <a:pt x="260409" y="127252"/>
                  </a:lnTo>
                  <a:lnTo>
                    <a:pt x="263017" y="112905"/>
                  </a:lnTo>
                  <a:lnTo>
                    <a:pt x="270640" y="99996"/>
                  </a:lnTo>
                  <a:lnTo>
                    <a:pt x="291436" y="75652"/>
                  </a:lnTo>
                  <a:lnTo>
                    <a:pt x="298324" y="64510"/>
                  </a:lnTo>
                  <a:lnTo>
                    <a:pt x="301451" y="52083"/>
                  </a:lnTo>
                  <a:lnTo>
                    <a:pt x="300730" y="39289"/>
                  </a:lnTo>
                  <a:lnTo>
                    <a:pt x="296074" y="27046"/>
                  </a:lnTo>
                  <a:lnTo>
                    <a:pt x="280577" y="0"/>
                  </a:lnTo>
                  <a:close/>
                </a:path>
                <a:path extrusionOk="0" h="551180" w="575945">
                  <a:moveTo>
                    <a:pt x="290794" y="204383"/>
                  </a:moveTo>
                  <a:lnTo>
                    <a:pt x="215608" y="204383"/>
                  </a:lnTo>
                  <a:lnTo>
                    <a:pt x="222464" y="204576"/>
                  </a:lnTo>
                  <a:lnTo>
                    <a:pt x="228924" y="206224"/>
                  </a:lnTo>
                  <a:lnTo>
                    <a:pt x="260840" y="216422"/>
                  </a:lnTo>
                  <a:lnTo>
                    <a:pt x="269006" y="217703"/>
                  </a:lnTo>
                  <a:lnTo>
                    <a:pt x="276983" y="216323"/>
                  </a:lnTo>
                  <a:lnTo>
                    <a:pt x="284140" y="212508"/>
                  </a:lnTo>
                  <a:lnTo>
                    <a:pt x="289844" y="206485"/>
                  </a:lnTo>
                  <a:lnTo>
                    <a:pt x="290794" y="204383"/>
                  </a:lnTo>
                  <a:close/>
                </a:path>
                <a:path extrusionOk="0" h="551180" w="575945">
                  <a:moveTo>
                    <a:pt x="539522" y="154435"/>
                  </a:moveTo>
                  <a:lnTo>
                    <a:pt x="485744" y="175889"/>
                  </a:lnTo>
                  <a:lnTo>
                    <a:pt x="472154" y="184667"/>
                  </a:lnTo>
                  <a:lnTo>
                    <a:pt x="463060" y="197432"/>
                  </a:lnTo>
                  <a:lnTo>
                    <a:pt x="459182" y="212605"/>
                  </a:lnTo>
                  <a:lnTo>
                    <a:pt x="461242" y="228610"/>
                  </a:lnTo>
                  <a:lnTo>
                    <a:pt x="484288" y="297750"/>
                  </a:lnTo>
                  <a:lnTo>
                    <a:pt x="571972" y="344900"/>
                  </a:lnTo>
                  <a:lnTo>
                    <a:pt x="573127" y="333028"/>
                  </a:lnTo>
                  <a:lnTo>
                    <a:pt x="574433" y="320436"/>
                  </a:lnTo>
                  <a:lnTo>
                    <a:pt x="575391" y="308935"/>
                  </a:lnTo>
                  <a:lnTo>
                    <a:pt x="575804" y="296692"/>
                  </a:lnTo>
                  <a:lnTo>
                    <a:pt x="573394" y="258668"/>
                  </a:lnTo>
                  <a:lnTo>
                    <a:pt x="566353" y="222084"/>
                  </a:lnTo>
                  <a:lnTo>
                    <a:pt x="554967" y="187241"/>
                  </a:lnTo>
                  <a:lnTo>
                    <a:pt x="539522" y="154435"/>
                  </a:lnTo>
                  <a:close/>
                </a:path>
              </a:pathLst>
            </a:custGeom>
            <a:solidFill>
              <a:srgbClr val="00295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52"/>
            <p:cNvSpPr/>
            <p:nvPr/>
          </p:nvSpPr>
          <p:spPr>
            <a:xfrm>
              <a:off x="10801508" y="1562183"/>
              <a:ext cx="589915" cy="592455"/>
            </a:xfrm>
            <a:custGeom>
              <a:rect b="b" l="l" r="r" t="t"/>
              <a:pathLst>
                <a:path extrusionOk="0" h="592455" w="589915">
                  <a:moveTo>
                    <a:pt x="298137" y="0"/>
                  </a:moveTo>
                  <a:lnTo>
                    <a:pt x="313634" y="27046"/>
                  </a:lnTo>
                  <a:lnTo>
                    <a:pt x="318296" y="39288"/>
                  </a:lnTo>
                  <a:lnTo>
                    <a:pt x="319020" y="52079"/>
                  </a:lnTo>
                  <a:lnTo>
                    <a:pt x="315894" y="64505"/>
                  </a:lnTo>
                  <a:lnTo>
                    <a:pt x="309006" y="75652"/>
                  </a:lnTo>
                  <a:lnTo>
                    <a:pt x="288211" y="99996"/>
                  </a:lnTo>
                  <a:lnTo>
                    <a:pt x="280583" y="112903"/>
                  </a:lnTo>
                  <a:lnTo>
                    <a:pt x="277975" y="127248"/>
                  </a:lnTo>
                  <a:lnTo>
                    <a:pt x="280386" y="141642"/>
                  </a:lnTo>
                  <a:lnTo>
                    <a:pt x="287813" y="154696"/>
                  </a:lnTo>
                  <a:lnTo>
                    <a:pt x="305823" y="176151"/>
                  </a:lnTo>
                  <a:lnTo>
                    <a:pt x="309963" y="183200"/>
                  </a:lnTo>
                  <a:lnTo>
                    <a:pt x="311633" y="191020"/>
                  </a:lnTo>
                  <a:lnTo>
                    <a:pt x="310795" y="198989"/>
                  </a:lnTo>
                  <a:lnTo>
                    <a:pt x="307414" y="206485"/>
                  </a:lnTo>
                  <a:lnTo>
                    <a:pt x="301709" y="212507"/>
                  </a:lnTo>
                  <a:lnTo>
                    <a:pt x="294549" y="216319"/>
                  </a:lnTo>
                  <a:lnTo>
                    <a:pt x="286571" y="217698"/>
                  </a:lnTo>
                  <a:lnTo>
                    <a:pt x="278410" y="216422"/>
                  </a:lnTo>
                  <a:lnTo>
                    <a:pt x="246484" y="206224"/>
                  </a:lnTo>
                  <a:lnTo>
                    <a:pt x="240029" y="204576"/>
                  </a:lnTo>
                  <a:lnTo>
                    <a:pt x="203803" y="217863"/>
                  </a:lnTo>
                  <a:lnTo>
                    <a:pt x="196765" y="235014"/>
                  </a:lnTo>
                  <a:lnTo>
                    <a:pt x="198140" y="244631"/>
                  </a:lnTo>
                  <a:lnTo>
                    <a:pt x="255887" y="285561"/>
                  </a:lnTo>
                  <a:lnTo>
                    <a:pt x="296818" y="295488"/>
                  </a:lnTo>
                  <a:lnTo>
                    <a:pt x="355099" y="295488"/>
                  </a:lnTo>
                  <a:lnTo>
                    <a:pt x="367552" y="296916"/>
                  </a:lnTo>
                  <a:lnTo>
                    <a:pt x="405160" y="320388"/>
                  </a:lnTo>
                  <a:lnTo>
                    <a:pt x="423840" y="365423"/>
                  </a:lnTo>
                  <a:lnTo>
                    <a:pt x="423840" y="376281"/>
                  </a:lnTo>
                  <a:lnTo>
                    <a:pt x="405172" y="421359"/>
                  </a:lnTo>
                  <a:lnTo>
                    <a:pt x="381056" y="437609"/>
                  </a:lnTo>
                  <a:lnTo>
                    <a:pt x="367130" y="447624"/>
                  </a:lnTo>
                  <a:lnTo>
                    <a:pt x="355574" y="460095"/>
                  </a:lnTo>
                  <a:lnTo>
                    <a:pt x="346725" y="474601"/>
                  </a:lnTo>
                  <a:lnTo>
                    <a:pt x="340921" y="490718"/>
                  </a:lnTo>
                  <a:lnTo>
                    <a:pt x="337214" y="505555"/>
                  </a:lnTo>
                  <a:lnTo>
                    <a:pt x="331172" y="520278"/>
                  </a:lnTo>
                  <a:lnTo>
                    <a:pt x="321568" y="533237"/>
                  </a:lnTo>
                  <a:lnTo>
                    <a:pt x="308961" y="543515"/>
                  </a:lnTo>
                  <a:lnTo>
                    <a:pt x="293907" y="550192"/>
                  </a:lnTo>
                  <a:lnTo>
                    <a:pt x="279148" y="550844"/>
                  </a:lnTo>
                  <a:lnTo>
                    <a:pt x="266057" y="545175"/>
                  </a:lnTo>
                  <a:lnTo>
                    <a:pt x="256692" y="534565"/>
                  </a:lnTo>
                  <a:lnTo>
                    <a:pt x="253112" y="520392"/>
                  </a:lnTo>
                  <a:lnTo>
                    <a:pt x="253112" y="468739"/>
                  </a:lnTo>
                  <a:lnTo>
                    <a:pt x="251793" y="458123"/>
                  </a:lnTo>
                  <a:lnTo>
                    <a:pt x="247828" y="448403"/>
                  </a:lnTo>
                  <a:lnTo>
                    <a:pt x="241207" y="439977"/>
                  </a:lnTo>
                  <a:lnTo>
                    <a:pt x="231919" y="433243"/>
                  </a:lnTo>
                  <a:lnTo>
                    <a:pt x="223634" y="427882"/>
                  </a:lnTo>
                  <a:lnTo>
                    <a:pt x="216901" y="420162"/>
                  </a:lnTo>
                  <a:lnTo>
                    <a:pt x="212379" y="410702"/>
                  </a:lnTo>
                  <a:lnTo>
                    <a:pt x="210726" y="400123"/>
                  </a:lnTo>
                  <a:lnTo>
                    <a:pt x="210726" y="347277"/>
                  </a:lnTo>
                  <a:lnTo>
                    <a:pt x="208095" y="330221"/>
                  </a:lnTo>
                  <a:lnTo>
                    <a:pt x="200510" y="315325"/>
                  </a:lnTo>
                  <a:lnTo>
                    <a:pt x="188431" y="303656"/>
                  </a:lnTo>
                  <a:lnTo>
                    <a:pt x="172319" y="296284"/>
                  </a:lnTo>
                  <a:lnTo>
                    <a:pt x="93505" y="273509"/>
                  </a:lnTo>
                  <a:lnTo>
                    <a:pt x="79550" y="268123"/>
                  </a:lnTo>
                  <a:lnTo>
                    <a:pt x="66839" y="260443"/>
                  </a:lnTo>
                  <a:lnTo>
                    <a:pt x="55658" y="250652"/>
                  </a:lnTo>
                  <a:lnTo>
                    <a:pt x="46291" y="238935"/>
                  </a:lnTo>
                  <a:lnTo>
                    <a:pt x="17559" y="195889"/>
                  </a:lnTo>
                  <a:lnTo>
                    <a:pt x="10023" y="219890"/>
                  </a:lnTo>
                  <a:lnTo>
                    <a:pt x="4519" y="244648"/>
                  </a:lnTo>
                  <a:lnTo>
                    <a:pt x="1146" y="269926"/>
                  </a:lnTo>
                  <a:lnTo>
                    <a:pt x="0" y="295488"/>
                  </a:lnTo>
                  <a:lnTo>
                    <a:pt x="3883" y="343898"/>
                  </a:lnTo>
                  <a:lnTo>
                    <a:pt x="15126" y="389716"/>
                  </a:lnTo>
                  <a:lnTo>
                    <a:pt x="33117" y="432352"/>
                  </a:lnTo>
                  <a:lnTo>
                    <a:pt x="57246" y="471217"/>
                  </a:lnTo>
                  <a:lnTo>
                    <a:pt x="86901" y="505721"/>
                  </a:lnTo>
                  <a:lnTo>
                    <a:pt x="121471" y="535274"/>
                  </a:lnTo>
                  <a:lnTo>
                    <a:pt x="160346" y="559286"/>
                  </a:lnTo>
                  <a:lnTo>
                    <a:pt x="202913" y="577167"/>
                  </a:lnTo>
                  <a:lnTo>
                    <a:pt x="248562" y="588329"/>
                  </a:lnTo>
                  <a:lnTo>
                    <a:pt x="296682" y="592180"/>
                  </a:lnTo>
                  <a:lnTo>
                    <a:pt x="344792" y="588340"/>
                  </a:lnTo>
                  <a:lnTo>
                    <a:pt x="390437" y="577211"/>
                  </a:lnTo>
                  <a:lnTo>
                    <a:pt x="433004" y="559386"/>
                  </a:lnTo>
                  <a:lnTo>
                    <a:pt x="471882" y="535455"/>
                  </a:lnTo>
                  <a:lnTo>
                    <a:pt x="506459" y="506009"/>
                  </a:lnTo>
                  <a:lnTo>
                    <a:pt x="536124" y="471640"/>
                  </a:lnTo>
                  <a:lnTo>
                    <a:pt x="560266" y="432938"/>
                  </a:lnTo>
                  <a:lnTo>
                    <a:pt x="578272" y="390494"/>
                  </a:lnTo>
                  <a:lnTo>
                    <a:pt x="589531" y="344900"/>
                  </a:lnTo>
                  <a:lnTo>
                    <a:pt x="528737" y="324628"/>
                  </a:lnTo>
                  <a:lnTo>
                    <a:pt x="519765" y="320427"/>
                  </a:lnTo>
                  <a:lnTo>
                    <a:pt x="478802" y="228600"/>
                  </a:lnTo>
                  <a:lnTo>
                    <a:pt x="476746" y="212544"/>
                  </a:lnTo>
                  <a:lnTo>
                    <a:pt x="480624" y="197380"/>
                  </a:lnTo>
                  <a:lnTo>
                    <a:pt x="489716" y="184648"/>
                  </a:lnTo>
                  <a:lnTo>
                    <a:pt x="503304" y="175889"/>
                  </a:lnTo>
                  <a:lnTo>
                    <a:pt x="557082" y="154435"/>
                  </a:lnTo>
                  <a:lnTo>
                    <a:pt x="532792" y="117054"/>
                  </a:lnTo>
                  <a:lnTo>
                    <a:pt x="503326" y="83838"/>
                  </a:lnTo>
                  <a:lnTo>
                    <a:pt x="469249" y="55353"/>
                  </a:lnTo>
                  <a:lnTo>
                    <a:pt x="431127" y="32161"/>
                  </a:lnTo>
                  <a:lnTo>
                    <a:pt x="389524" y="14829"/>
                  </a:lnTo>
                  <a:lnTo>
                    <a:pt x="345005" y="3920"/>
                  </a:lnTo>
                  <a:lnTo>
                    <a:pt x="298137" y="0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52"/>
          <p:cNvGrpSpPr/>
          <p:nvPr/>
        </p:nvGrpSpPr>
        <p:grpSpPr>
          <a:xfrm>
            <a:off x="7301872" y="2510647"/>
            <a:ext cx="622523" cy="553124"/>
            <a:chOff x="8762151" y="1519219"/>
            <a:chExt cx="763270" cy="678180"/>
          </a:xfrm>
        </p:grpSpPr>
        <p:sp>
          <p:nvSpPr>
            <p:cNvPr id="570" name="Google Shape;570;p52"/>
            <p:cNvSpPr/>
            <p:nvPr/>
          </p:nvSpPr>
          <p:spPr>
            <a:xfrm>
              <a:off x="8762151" y="1519219"/>
              <a:ext cx="763270" cy="678180"/>
            </a:xfrm>
            <a:custGeom>
              <a:rect b="b" l="l" r="r" t="t"/>
              <a:pathLst>
                <a:path extrusionOk="0" h="678180" w="763270">
                  <a:moveTo>
                    <a:pt x="174968" y="271486"/>
                  </a:moveTo>
                  <a:lnTo>
                    <a:pt x="47883" y="320888"/>
                  </a:lnTo>
                  <a:lnTo>
                    <a:pt x="13131" y="348077"/>
                  </a:lnTo>
                  <a:lnTo>
                    <a:pt x="0" y="390163"/>
                  </a:lnTo>
                  <a:lnTo>
                    <a:pt x="0" y="548043"/>
                  </a:lnTo>
                  <a:lnTo>
                    <a:pt x="12061" y="588556"/>
                  </a:lnTo>
                  <a:lnTo>
                    <a:pt x="44312" y="615852"/>
                  </a:lnTo>
                  <a:lnTo>
                    <a:pt x="171523" y="671746"/>
                  </a:lnTo>
                  <a:lnTo>
                    <a:pt x="201323" y="678107"/>
                  </a:lnTo>
                  <a:lnTo>
                    <a:pt x="216483" y="676517"/>
                  </a:lnTo>
                  <a:lnTo>
                    <a:pt x="231123" y="671746"/>
                  </a:lnTo>
                  <a:lnTo>
                    <a:pt x="381454" y="605790"/>
                  </a:lnTo>
                  <a:lnTo>
                    <a:pt x="734679" y="605790"/>
                  </a:lnTo>
                  <a:lnTo>
                    <a:pt x="736872" y="604422"/>
                  </a:lnTo>
                  <a:lnTo>
                    <a:pt x="739404" y="601549"/>
                  </a:lnTo>
                  <a:lnTo>
                    <a:pt x="169534" y="601549"/>
                  </a:lnTo>
                  <a:lnTo>
                    <a:pt x="66060" y="555990"/>
                  </a:lnTo>
                  <a:lnTo>
                    <a:pt x="63579" y="552284"/>
                  </a:lnTo>
                  <a:lnTo>
                    <a:pt x="63579" y="427911"/>
                  </a:lnTo>
                  <a:lnTo>
                    <a:pt x="762908" y="427911"/>
                  </a:lnTo>
                  <a:lnTo>
                    <a:pt x="762908" y="412675"/>
                  </a:lnTo>
                  <a:lnTo>
                    <a:pt x="201323" y="412675"/>
                  </a:lnTo>
                  <a:lnTo>
                    <a:pt x="93787" y="371483"/>
                  </a:lnTo>
                  <a:lnTo>
                    <a:pt x="197617" y="332144"/>
                  </a:lnTo>
                  <a:lnTo>
                    <a:pt x="198810" y="331222"/>
                  </a:lnTo>
                  <a:lnTo>
                    <a:pt x="733363" y="331222"/>
                  </a:lnTo>
                  <a:lnTo>
                    <a:pt x="715098" y="320888"/>
                  </a:lnTo>
                  <a:lnTo>
                    <a:pt x="710004" y="318909"/>
                  </a:lnTo>
                  <a:lnTo>
                    <a:pt x="349664" y="318909"/>
                  </a:lnTo>
                  <a:lnTo>
                    <a:pt x="243709" y="278774"/>
                  </a:lnTo>
                  <a:lnTo>
                    <a:pt x="243709" y="272020"/>
                  </a:lnTo>
                  <a:lnTo>
                    <a:pt x="176685" y="272020"/>
                  </a:lnTo>
                  <a:lnTo>
                    <a:pt x="174968" y="271486"/>
                  </a:lnTo>
                  <a:close/>
                </a:path>
                <a:path extrusionOk="0" h="678180" w="763270">
                  <a:moveTo>
                    <a:pt x="734679" y="605790"/>
                  </a:moveTo>
                  <a:lnTo>
                    <a:pt x="381454" y="605790"/>
                  </a:lnTo>
                  <a:lnTo>
                    <a:pt x="531784" y="671746"/>
                  </a:lnTo>
                  <a:lnTo>
                    <a:pt x="546424" y="676517"/>
                  </a:lnTo>
                  <a:lnTo>
                    <a:pt x="561584" y="678107"/>
                  </a:lnTo>
                  <a:lnTo>
                    <a:pt x="576745" y="676517"/>
                  </a:lnTo>
                  <a:lnTo>
                    <a:pt x="591385" y="671746"/>
                  </a:lnTo>
                  <a:lnTo>
                    <a:pt x="718543" y="615852"/>
                  </a:lnTo>
                  <a:lnTo>
                    <a:pt x="734679" y="605790"/>
                  </a:lnTo>
                  <a:close/>
                </a:path>
                <a:path extrusionOk="0" h="678180" w="763270">
                  <a:moveTo>
                    <a:pt x="339068" y="427911"/>
                  </a:moveTo>
                  <a:lnTo>
                    <a:pt x="63579" y="427911"/>
                  </a:lnTo>
                  <a:lnTo>
                    <a:pt x="169534" y="468569"/>
                  </a:lnTo>
                  <a:lnTo>
                    <a:pt x="169534" y="601549"/>
                  </a:lnTo>
                  <a:lnTo>
                    <a:pt x="233113" y="601549"/>
                  </a:lnTo>
                  <a:lnTo>
                    <a:pt x="233113" y="468569"/>
                  </a:lnTo>
                  <a:lnTo>
                    <a:pt x="339068" y="427911"/>
                  </a:lnTo>
                  <a:close/>
                </a:path>
                <a:path extrusionOk="0" h="678180" w="763270">
                  <a:moveTo>
                    <a:pt x="423840" y="427911"/>
                  </a:moveTo>
                  <a:lnTo>
                    <a:pt x="339068" y="427911"/>
                  </a:lnTo>
                  <a:lnTo>
                    <a:pt x="339068" y="554933"/>
                  </a:lnTo>
                  <a:lnTo>
                    <a:pt x="233113" y="601549"/>
                  </a:lnTo>
                  <a:lnTo>
                    <a:pt x="529795" y="601549"/>
                  </a:lnTo>
                  <a:lnTo>
                    <a:pt x="423840" y="554933"/>
                  </a:lnTo>
                  <a:lnTo>
                    <a:pt x="423840" y="427911"/>
                  </a:lnTo>
                  <a:close/>
                </a:path>
                <a:path extrusionOk="0" h="678180" w="763270">
                  <a:moveTo>
                    <a:pt x="699329" y="427911"/>
                  </a:moveTo>
                  <a:lnTo>
                    <a:pt x="423840" y="427911"/>
                  </a:lnTo>
                  <a:lnTo>
                    <a:pt x="529795" y="468569"/>
                  </a:lnTo>
                  <a:lnTo>
                    <a:pt x="529795" y="601549"/>
                  </a:lnTo>
                  <a:lnTo>
                    <a:pt x="593374" y="601549"/>
                  </a:lnTo>
                  <a:lnTo>
                    <a:pt x="593374" y="468569"/>
                  </a:lnTo>
                  <a:lnTo>
                    <a:pt x="699329" y="427911"/>
                  </a:lnTo>
                  <a:close/>
                </a:path>
                <a:path extrusionOk="0" h="678180" w="763270">
                  <a:moveTo>
                    <a:pt x="762908" y="427911"/>
                  </a:moveTo>
                  <a:lnTo>
                    <a:pt x="699329" y="427911"/>
                  </a:lnTo>
                  <a:lnTo>
                    <a:pt x="699329" y="552284"/>
                  </a:lnTo>
                  <a:lnTo>
                    <a:pt x="696816" y="555990"/>
                  </a:lnTo>
                  <a:lnTo>
                    <a:pt x="593374" y="601549"/>
                  </a:lnTo>
                  <a:lnTo>
                    <a:pt x="739404" y="601549"/>
                  </a:lnTo>
                  <a:lnTo>
                    <a:pt x="750856" y="588556"/>
                  </a:lnTo>
                  <a:lnTo>
                    <a:pt x="759775" y="569386"/>
                  </a:lnTo>
                  <a:lnTo>
                    <a:pt x="762908" y="548043"/>
                  </a:lnTo>
                  <a:lnTo>
                    <a:pt x="762908" y="427911"/>
                  </a:lnTo>
                  <a:close/>
                </a:path>
                <a:path extrusionOk="0" h="678180" w="763270">
                  <a:moveTo>
                    <a:pt x="559071" y="331222"/>
                  </a:moveTo>
                  <a:lnTo>
                    <a:pt x="202643" y="331222"/>
                  </a:lnTo>
                  <a:lnTo>
                    <a:pt x="308870" y="371483"/>
                  </a:lnTo>
                  <a:lnTo>
                    <a:pt x="201323" y="412675"/>
                  </a:lnTo>
                  <a:lnTo>
                    <a:pt x="561584" y="412675"/>
                  </a:lnTo>
                  <a:lnTo>
                    <a:pt x="454038" y="371483"/>
                  </a:lnTo>
                  <a:lnTo>
                    <a:pt x="557878" y="332144"/>
                  </a:lnTo>
                  <a:lnTo>
                    <a:pt x="559071" y="331222"/>
                  </a:lnTo>
                  <a:close/>
                </a:path>
                <a:path extrusionOk="0" h="678180" w="763270">
                  <a:moveTo>
                    <a:pt x="733363" y="331222"/>
                  </a:moveTo>
                  <a:lnTo>
                    <a:pt x="562914" y="331222"/>
                  </a:lnTo>
                  <a:lnTo>
                    <a:pt x="669131" y="371483"/>
                  </a:lnTo>
                  <a:lnTo>
                    <a:pt x="561584" y="412675"/>
                  </a:lnTo>
                  <a:lnTo>
                    <a:pt x="762908" y="412675"/>
                  </a:lnTo>
                  <a:lnTo>
                    <a:pt x="762908" y="390163"/>
                  </a:lnTo>
                  <a:lnTo>
                    <a:pt x="759480" y="367902"/>
                  </a:lnTo>
                  <a:lnTo>
                    <a:pt x="749782" y="348077"/>
                  </a:lnTo>
                  <a:lnTo>
                    <a:pt x="734694" y="331975"/>
                  </a:lnTo>
                  <a:lnTo>
                    <a:pt x="733363" y="331222"/>
                  </a:lnTo>
                  <a:close/>
                </a:path>
                <a:path extrusionOk="0" h="678180" w="763270">
                  <a:moveTo>
                    <a:pt x="519198" y="160097"/>
                  </a:moveTo>
                  <a:lnTo>
                    <a:pt x="243709" y="160097"/>
                  </a:lnTo>
                  <a:lnTo>
                    <a:pt x="349664" y="200755"/>
                  </a:lnTo>
                  <a:lnTo>
                    <a:pt x="349664" y="318909"/>
                  </a:lnTo>
                  <a:lnTo>
                    <a:pt x="413243" y="318909"/>
                  </a:lnTo>
                  <a:lnTo>
                    <a:pt x="413243" y="200755"/>
                  </a:lnTo>
                  <a:lnTo>
                    <a:pt x="519198" y="160097"/>
                  </a:lnTo>
                  <a:close/>
                </a:path>
                <a:path extrusionOk="0" h="678180" w="763270">
                  <a:moveTo>
                    <a:pt x="582778" y="160097"/>
                  </a:moveTo>
                  <a:lnTo>
                    <a:pt x="519198" y="160097"/>
                  </a:lnTo>
                  <a:lnTo>
                    <a:pt x="519198" y="278774"/>
                  </a:lnTo>
                  <a:lnTo>
                    <a:pt x="413243" y="318909"/>
                  </a:lnTo>
                  <a:lnTo>
                    <a:pt x="710004" y="318909"/>
                  </a:lnTo>
                  <a:lnTo>
                    <a:pt x="589314" y="272020"/>
                  </a:lnTo>
                  <a:lnTo>
                    <a:pt x="586222" y="272020"/>
                  </a:lnTo>
                  <a:lnTo>
                    <a:pt x="582778" y="270952"/>
                  </a:lnTo>
                  <a:lnTo>
                    <a:pt x="582778" y="160097"/>
                  </a:lnTo>
                  <a:close/>
                </a:path>
                <a:path extrusionOk="0" h="678180" w="763270">
                  <a:moveTo>
                    <a:pt x="381454" y="0"/>
                  </a:moveTo>
                  <a:lnTo>
                    <a:pt x="227940" y="53021"/>
                  </a:lnTo>
                  <a:lnTo>
                    <a:pt x="193261" y="80239"/>
                  </a:lnTo>
                  <a:lnTo>
                    <a:pt x="180130" y="122370"/>
                  </a:lnTo>
                  <a:lnTo>
                    <a:pt x="180130" y="270952"/>
                  </a:lnTo>
                  <a:lnTo>
                    <a:pt x="176685" y="272020"/>
                  </a:lnTo>
                  <a:lnTo>
                    <a:pt x="243709" y="272020"/>
                  </a:lnTo>
                  <a:lnTo>
                    <a:pt x="243709" y="160097"/>
                  </a:lnTo>
                  <a:lnTo>
                    <a:pt x="582778" y="160097"/>
                  </a:lnTo>
                  <a:lnTo>
                    <a:pt x="582778" y="144862"/>
                  </a:lnTo>
                  <a:lnTo>
                    <a:pt x="380260" y="144862"/>
                  </a:lnTo>
                  <a:lnTo>
                    <a:pt x="273907" y="103606"/>
                  </a:lnTo>
                  <a:lnTo>
                    <a:pt x="377747" y="64257"/>
                  </a:lnTo>
                  <a:lnTo>
                    <a:pt x="378941" y="63346"/>
                  </a:lnTo>
                  <a:lnTo>
                    <a:pt x="553171" y="63346"/>
                  </a:lnTo>
                  <a:lnTo>
                    <a:pt x="534968" y="53021"/>
                  </a:lnTo>
                  <a:lnTo>
                    <a:pt x="407809" y="4813"/>
                  </a:lnTo>
                  <a:lnTo>
                    <a:pt x="394805" y="1203"/>
                  </a:lnTo>
                  <a:lnTo>
                    <a:pt x="381454" y="0"/>
                  </a:lnTo>
                  <a:close/>
                </a:path>
                <a:path extrusionOk="0" h="678180" w="763270">
                  <a:moveTo>
                    <a:pt x="587940" y="271486"/>
                  </a:moveTo>
                  <a:lnTo>
                    <a:pt x="586222" y="272020"/>
                  </a:lnTo>
                  <a:lnTo>
                    <a:pt x="589314" y="272020"/>
                  </a:lnTo>
                  <a:lnTo>
                    <a:pt x="587940" y="271486"/>
                  </a:lnTo>
                  <a:close/>
                </a:path>
                <a:path extrusionOk="0" h="678180" w="763270">
                  <a:moveTo>
                    <a:pt x="553171" y="63346"/>
                  </a:moveTo>
                  <a:lnTo>
                    <a:pt x="382784" y="63346"/>
                  </a:lnTo>
                  <a:lnTo>
                    <a:pt x="489000" y="103606"/>
                  </a:lnTo>
                  <a:lnTo>
                    <a:pt x="380260" y="144862"/>
                  </a:lnTo>
                  <a:lnTo>
                    <a:pt x="582778" y="144862"/>
                  </a:lnTo>
                  <a:lnTo>
                    <a:pt x="582778" y="122370"/>
                  </a:lnTo>
                  <a:lnTo>
                    <a:pt x="579349" y="100071"/>
                  </a:lnTo>
                  <a:lnTo>
                    <a:pt x="569651" y="80239"/>
                  </a:lnTo>
                  <a:lnTo>
                    <a:pt x="554564" y="64135"/>
                  </a:lnTo>
                  <a:lnTo>
                    <a:pt x="553171" y="63346"/>
                  </a:lnTo>
                  <a:close/>
                </a:path>
              </a:pathLst>
            </a:custGeom>
            <a:solidFill>
              <a:srgbClr val="00295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52"/>
            <p:cNvSpPr/>
            <p:nvPr/>
          </p:nvSpPr>
          <p:spPr>
            <a:xfrm>
              <a:off x="8825722" y="1679320"/>
              <a:ext cx="636270" cy="441960"/>
            </a:xfrm>
            <a:custGeom>
              <a:rect b="b" l="l" r="r" t="t"/>
              <a:pathLst>
                <a:path extrusionOk="0" h="441960" w="636270">
                  <a:moveTo>
                    <a:pt x="180141" y="0"/>
                  </a:moveTo>
                  <a:lnTo>
                    <a:pt x="180141" y="118666"/>
                  </a:lnTo>
                  <a:lnTo>
                    <a:pt x="286096" y="158801"/>
                  </a:lnTo>
                  <a:lnTo>
                    <a:pt x="286096" y="40658"/>
                  </a:lnTo>
                  <a:lnTo>
                    <a:pt x="180141" y="0"/>
                  </a:lnTo>
                  <a:close/>
                </a:path>
                <a:path extrusionOk="0" h="441960" w="636270">
                  <a:moveTo>
                    <a:pt x="455630" y="0"/>
                  </a:moveTo>
                  <a:lnTo>
                    <a:pt x="349675" y="40658"/>
                  </a:lnTo>
                  <a:lnTo>
                    <a:pt x="349675" y="158801"/>
                  </a:lnTo>
                  <a:lnTo>
                    <a:pt x="455630" y="118666"/>
                  </a:lnTo>
                  <a:lnTo>
                    <a:pt x="455630" y="0"/>
                  </a:lnTo>
                  <a:close/>
                </a:path>
                <a:path extrusionOk="0" h="441960" w="636270">
                  <a:moveTo>
                    <a:pt x="275499" y="267813"/>
                  </a:moveTo>
                  <a:lnTo>
                    <a:pt x="169544" y="308472"/>
                  </a:lnTo>
                  <a:lnTo>
                    <a:pt x="169544" y="441452"/>
                  </a:lnTo>
                  <a:lnTo>
                    <a:pt x="275499" y="394825"/>
                  </a:lnTo>
                  <a:lnTo>
                    <a:pt x="275499" y="267813"/>
                  </a:lnTo>
                  <a:close/>
                </a:path>
                <a:path extrusionOk="0" h="441960" w="636270">
                  <a:moveTo>
                    <a:pt x="0" y="267813"/>
                  </a:moveTo>
                  <a:lnTo>
                    <a:pt x="0" y="392176"/>
                  </a:lnTo>
                  <a:lnTo>
                    <a:pt x="2492" y="395893"/>
                  </a:lnTo>
                  <a:lnTo>
                    <a:pt x="105965" y="441452"/>
                  </a:lnTo>
                  <a:lnTo>
                    <a:pt x="105965" y="308472"/>
                  </a:lnTo>
                  <a:lnTo>
                    <a:pt x="0" y="267813"/>
                  </a:lnTo>
                  <a:close/>
                </a:path>
                <a:path extrusionOk="0" h="441960" w="636270">
                  <a:moveTo>
                    <a:pt x="635760" y="267813"/>
                  </a:moveTo>
                  <a:lnTo>
                    <a:pt x="529805" y="308472"/>
                  </a:lnTo>
                  <a:lnTo>
                    <a:pt x="529805" y="441452"/>
                  </a:lnTo>
                  <a:lnTo>
                    <a:pt x="633247" y="395893"/>
                  </a:lnTo>
                  <a:lnTo>
                    <a:pt x="635760" y="392176"/>
                  </a:lnTo>
                  <a:lnTo>
                    <a:pt x="635760" y="267813"/>
                  </a:lnTo>
                  <a:close/>
                </a:path>
                <a:path extrusionOk="0" h="441960" w="636270">
                  <a:moveTo>
                    <a:pt x="360271" y="267813"/>
                  </a:moveTo>
                  <a:lnTo>
                    <a:pt x="360271" y="394825"/>
                  </a:lnTo>
                  <a:lnTo>
                    <a:pt x="466226" y="441452"/>
                  </a:lnTo>
                  <a:lnTo>
                    <a:pt x="466226" y="308472"/>
                  </a:lnTo>
                  <a:lnTo>
                    <a:pt x="360271" y="267813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2" name="Google Shape;572;p52"/>
          <p:cNvGrpSpPr/>
          <p:nvPr/>
        </p:nvGrpSpPr>
        <p:grpSpPr>
          <a:xfrm>
            <a:off x="5673143" y="2510634"/>
            <a:ext cx="691405" cy="553094"/>
            <a:chOff x="6765180" y="1519203"/>
            <a:chExt cx="847725" cy="678144"/>
          </a:xfrm>
        </p:grpSpPr>
        <p:sp>
          <p:nvSpPr>
            <p:cNvPr id="573" name="Google Shape;573;p52"/>
            <p:cNvSpPr/>
            <p:nvPr/>
          </p:nvSpPr>
          <p:spPr>
            <a:xfrm>
              <a:off x="6849942" y="1519203"/>
              <a:ext cx="678179" cy="551180"/>
            </a:xfrm>
            <a:custGeom>
              <a:rect b="b" l="l" r="r" t="t"/>
              <a:pathLst>
                <a:path extrusionOk="0" h="551180" w="678179">
                  <a:moveTo>
                    <a:pt x="31789" y="0"/>
                  </a:moveTo>
                  <a:lnTo>
                    <a:pt x="19418" y="2497"/>
                  </a:lnTo>
                  <a:lnTo>
                    <a:pt x="9313" y="9309"/>
                  </a:lnTo>
                  <a:lnTo>
                    <a:pt x="2499" y="19414"/>
                  </a:lnTo>
                  <a:lnTo>
                    <a:pt x="0" y="31789"/>
                  </a:lnTo>
                  <a:lnTo>
                    <a:pt x="0" y="127147"/>
                  </a:lnTo>
                  <a:lnTo>
                    <a:pt x="63579" y="127147"/>
                  </a:lnTo>
                  <a:lnTo>
                    <a:pt x="63579" y="31789"/>
                  </a:lnTo>
                  <a:lnTo>
                    <a:pt x="61090" y="19414"/>
                  </a:lnTo>
                  <a:lnTo>
                    <a:pt x="54292" y="9309"/>
                  </a:lnTo>
                  <a:lnTo>
                    <a:pt x="44191" y="2497"/>
                  </a:lnTo>
                  <a:lnTo>
                    <a:pt x="31789" y="0"/>
                  </a:lnTo>
                  <a:close/>
                </a:path>
                <a:path extrusionOk="0" h="551180" w="678179">
                  <a:moveTo>
                    <a:pt x="180130" y="0"/>
                  </a:moveTo>
                  <a:lnTo>
                    <a:pt x="167735" y="2497"/>
                  </a:lnTo>
                  <a:lnTo>
                    <a:pt x="157636" y="9309"/>
                  </a:lnTo>
                  <a:lnTo>
                    <a:pt x="150840" y="19414"/>
                  </a:lnTo>
                  <a:lnTo>
                    <a:pt x="148351" y="31789"/>
                  </a:lnTo>
                  <a:lnTo>
                    <a:pt x="148351" y="127147"/>
                  </a:lnTo>
                  <a:lnTo>
                    <a:pt x="211920" y="127147"/>
                  </a:lnTo>
                  <a:lnTo>
                    <a:pt x="211920" y="31789"/>
                  </a:lnTo>
                  <a:lnTo>
                    <a:pt x="209431" y="19414"/>
                  </a:lnTo>
                  <a:lnTo>
                    <a:pt x="202633" y="9309"/>
                  </a:lnTo>
                  <a:lnTo>
                    <a:pt x="192532" y="2497"/>
                  </a:lnTo>
                  <a:lnTo>
                    <a:pt x="180130" y="0"/>
                  </a:lnTo>
                  <a:close/>
                </a:path>
                <a:path extrusionOk="0" h="551180" w="678179">
                  <a:moveTo>
                    <a:pt x="233113" y="211920"/>
                  </a:moveTo>
                  <a:lnTo>
                    <a:pt x="190727" y="211920"/>
                  </a:lnTo>
                  <a:lnTo>
                    <a:pt x="182500" y="213591"/>
                  </a:lnTo>
                  <a:lnTo>
                    <a:pt x="175765" y="218142"/>
                  </a:lnTo>
                  <a:lnTo>
                    <a:pt x="171215" y="224880"/>
                  </a:lnTo>
                  <a:lnTo>
                    <a:pt x="169544" y="233113"/>
                  </a:lnTo>
                  <a:lnTo>
                    <a:pt x="169544" y="275488"/>
                  </a:lnTo>
                  <a:lnTo>
                    <a:pt x="171215" y="283716"/>
                  </a:lnTo>
                  <a:lnTo>
                    <a:pt x="175765" y="290455"/>
                  </a:lnTo>
                  <a:lnTo>
                    <a:pt x="182500" y="295009"/>
                  </a:lnTo>
                  <a:lnTo>
                    <a:pt x="190727" y="296682"/>
                  </a:lnTo>
                  <a:lnTo>
                    <a:pt x="233113" y="296682"/>
                  </a:lnTo>
                  <a:lnTo>
                    <a:pt x="241341" y="295009"/>
                  </a:lnTo>
                  <a:lnTo>
                    <a:pt x="248080" y="290455"/>
                  </a:lnTo>
                  <a:lnTo>
                    <a:pt x="252633" y="283716"/>
                  </a:lnTo>
                  <a:lnTo>
                    <a:pt x="254306" y="275488"/>
                  </a:lnTo>
                  <a:lnTo>
                    <a:pt x="254306" y="233113"/>
                  </a:lnTo>
                  <a:lnTo>
                    <a:pt x="252633" y="224880"/>
                  </a:lnTo>
                  <a:lnTo>
                    <a:pt x="248080" y="218142"/>
                  </a:lnTo>
                  <a:lnTo>
                    <a:pt x="241341" y="213591"/>
                  </a:lnTo>
                  <a:lnTo>
                    <a:pt x="233113" y="211920"/>
                  </a:lnTo>
                  <a:close/>
                </a:path>
                <a:path extrusionOk="0" h="551180" w="678179">
                  <a:moveTo>
                    <a:pt x="656953" y="339068"/>
                  </a:moveTo>
                  <a:lnTo>
                    <a:pt x="614567" y="339068"/>
                  </a:lnTo>
                  <a:lnTo>
                    <a:pt x="606339" y="340740"/>
                  </a:lnTo>
                  <a:lnTo>
                    <a:pt x="599600" y="345294"/>
                  </a:lnTo>
                  <a:lnTo>
                    <a:pt x="595047" y="352033"/>
                  </a:lnTo>
                  <a:lnTo>
                    <a:pt x="593374" y="360261"/>
                  </a:lnTo>
                  <a:lnTo>
                    <a:pt x="593374" y="402647"/>
                  </a:lnTo>
                  <a:lnTo>
                    <a:pt x="595047" y="410875"/>
                  </a:lnTo>
                  <a:lnTo>
                    <a:pt x="599600" y="417614"/>
                  </a:lnTo>
                  <a:lnTo>
                    <a:pt x="606339" y="422167"/>
                  </a:lnTo>
                  <a:lnTo>
                    <a:pt x="614567" y="423840"/>
                  </a:lnTo>
                  <a:lnTo>
                    <a:pt x="656953" y="423840"/>
                  </a:lnTo>
                  <a:lnTo>
                    <a:pt x="665181" y="422167"/>
                  </a:lnTo>
                  <a:lnTo>
                    <a:pt x="671920" y="417614"/>
                  </a:lnTo>
                  <a:lnTo>
                    <a:pt x="676474" y="410875"/>
                  </a:lnTo>
                  <a:lnTo>
                    <a:pt x="678146" y="402647"/>
                  </a:lnTo>
                  <a:lnTo>
                    <a:pt x="678146" y="360261"/>
                  </a:lnTo>
                  <a:lnTo>
                    <a:pt x="676474" y="352033"/>
                  </a:lnTo>
                  <a:lnTo>
                    <a:pt x="671920" y="345294"/>
                  </a:lnTo>
                  <a:lnTo>
                    <a:pt x="665181" y="340740"/>
                  </a:lnTo>
                  <a:lnTo>
                    <a:pt x="656953" y="339068"/>
                  </a:lnTo>
                  <a:close/>
                </a:path>
                <a:path extrusionOk="0" h="551180" w="678179">
                  <a:moveTo>
                    <a:pt x="63579" y="466216"/>
                  </a:moveTo>
                  <a:lnTo>
                    <a:pt x="21193" y="466216"/>
                  </a:lnTo>
                  <a:lnTo>
                    <a:pt x="12942" y="467888"/>
                  </a:lnTo>
                  <a:lnTo>
                    <a:pt x="6206" y="472442"/>
                  </a:lnTo>
                  <a:lnTo>
                    <a:pt x="1665" y="479181"/>
                  </a:lnTo>
                  <a:lnTo>
                    <a:pt x="0" y="487409"/>
                  </a:lnTo>
                  <a:lnTo>
                    <a:pt x="0" y="529795"/>
                  </a:lnTo>
                  <a:lnTo>
                    <a:pt x="1665" y="538023"/>
                  </a:lnTo>
                  <a:lnTo>
                    <a:pt x="6206" y="544762"/>
                  </a:lnTo>
                  <a:lnTo>
                    <a:pt x="12942" y="549315"/>
                  </a:lnTo>
                  <a:lnTo>
                    <a:pt x="21193" y="550988"/>
                  </a:lnTo>
                  <a:lnTo>
                    <a:pt x="63579" y="550988"/>
                  </a:lnTo>
                  <a:lnTo>
                    <a:pt x="71807" y="549315"/>
                  </a:lnTo>
                  <a:lnTo>
                    <a:pt x="78546" y="544762"/>
                  </a:lnTo>
                  <a:lnTo>
                    <a:pt x="83099" y="538023"/>
                  </a:lnTo>
                  <a:lnTo>
                    <a:pt x="84772" y="529795"/>
                  </a:lnTo>
                  <a:lnTo>
                    <a:pt x="84772" y="487409"/>
                  </a:lnTo>
                  <a:lnTo>
                    <a:pt x="83099" y="479181"/>
                  </a:lnTo>
                  <a:lnTo>
                    <a:pt x="78546" y="472442"/>
                  </a:lnTo>
                  <a:lnTo>
                    <a:pt x="71807" y="467888"/>
                  </a:lnTo>
                  <a:lnTo>
                    <a:pt x="63579" y="466216"/>
                  </a:lnTo>
                  <a:close/>
                </a:path>
                <a:path extrusionOk="0" h="551180" w="678179">
                  <a:moveTo>
                    <a:pt x="233113" y="466216"/>
                  </a:moveTo>
                  <a:lnTo>
                    <a:pt x="190727" y="466216"/>
                  </a:lnTo>
                  <a:lnTo>
                    <a:pt x="182500" y="467888"/>
                  </a:lnTo>
                  <a:lnTo>
                    <a:pt x="175765" y="472442"/>
                  </a:lnTo>
                  <a:lnTo>
                    <a:pt x="171215" y="479181"/>
                  </a:lnTo>
                  <a:lnTo>
                    <a:pt x="169544" y="487409"/>
                  </a:lnTo>
                  <a:lnTo>
                    <a:pt x="169544" y="529795"/>
                  </a:lnTo>
                  <a:lnTo>
                    <a:pt x="171215" y="538023"/>
                  </a:lnTo>
                  <a:lnTo>
                    <a:pt x="175765" y="544762"/>
                  </a:lnTo>
                  <a:lnTo>
                    <a:pt x="182500" y="549315"/>
                  </a:lnTo>
                  <a:lnTo>
                    <a:pt x="190727" y="550988"/>
                  </a:lnTo>
                  <a:lnTo>
                    <a:pt x="233113" y="550988"/>
                  </a:lnTo>
                  <a:lnTo>
                    <a:pt x="241341" y="549315"/>
                  </a:lnTo>
                  <a:lnTo>
                    <a:pt x="248080" y="544762"/>
                  </a:lnTo>
                  <a:lnTo>
                    <a:pt x="252633" y="538023"/>
                  </a:lnTo>
                  <a:lnTo>
                    <a:pt x="254306" y="529795"/>
                  </a:lnTo>
                  <a:lnTo>
                    <a:pt x="254306" y="487409"/>
                  </a:lnTo>
                  <a:lnTo>
                    <a:pt x="252633" y="479181"/>
                  </a:lnTo>
                  <a:lnTo>
                    <a:pt x="248080" y="472442"/>
                  </a:lnTo>
                  <a:lnTo>
                    <a:pt x="241341" y="467888"/>
                  </a:lnTo>
                  <a:lnTo>
                    <a:pt x="233113" y="466216"/>
                  </a:lnTo>
                  <a:close/>
                </a:path>
                <a:path extrusionOk="0" h="551180" w="678179">
                  <a:moveTo>
                    <a:pt x="656953" y="466216"/>
                  </a:moveTo>
                  <a:lnTo>
                    <a:pt x="614567" y="466216"/>
                  </a:lnTo>
                  <a:lnTo>
                    <a:pt x="606339" y="467888"/>
                  </a:lnTo>
                  <a:lnTo>
                    <a:pt x="599600" y="472442"/>
                  </a:lnTo>
                  <a:lnTo>
                    <a:pt x="595047" y="479181"/>
                  </a:lnTo>
                  <a:lnTo>
                    <a:pt x="593374" y="487409"/>
                  </a:lnTo>
                  <a:lnTo>
                    <a:pt x="593374" y="529795"/>
                  </a:lnTo>
                  <a:lnTo>
                    <a:pt x="595047" y="538023"/>
                  </a:lnTo>
                  <a:lnTo>
                    <a:pt x="599600" y="544762"/>
                  </a:lnTo>
                  <a:lnTo>
                    <a:pt x="606339" y="549315"/>
                  </a:lnTo>
                  <a:lnTo>
                    <a:pt x="614567" y="550988"/>
                  </a:lnTo>
                  <a:lnTo>
                    <a:pt x="656953" y="550988"/>
                  </a:lnTo>
                  <a:lnTo>
                    <a:pt x="665181" y="549315"/>
                  </a:lnTo>
                  <a:lnTo>
                    <a:pt x="671920" y="544762"/>
                  </a:lnTo>
                  <a:lnTo>
                    <a:pt x="676474" y="538023"/>
                  </a:lnTo>
                  <a:lnTo>
                    <a:pt x="678146" y="529795"/>
                  </a:lnTo>
                  <a:lnTo>
                    <a:pt x="678146" y="487409"/>
                  </a:lnTo>
                  <a:lnTo>
                    <a:pt x="676474" y="479181"/>
                  </a:lnTo>
                  <a:lnTo>
                    <a:pt x="671920" y="472442"/>
                  </a:lnTo>
                  <a:lnTo>
                    <a:pt x="665181" y="467888"/>
                  </a:lnTo>
                  <a:lnTo>
                    <a:pt x="656953" y="466216"/>
                  </a:lnTo>
                  <a:close/>
                </a:path>
                <a:path extrusionOk="0" h="551180" w="678179">
                  <a:moveTo>
                    <a:pt x="63579" y="211920"/>
                  </a:moveTo>
                  <a:lnTo>
                    <a:pt x="21193" y="211920"/>
                  </a:lnTo>
                  <a:lnTo>
                    <a:pt x="12942" y="213591"/>
                  </a:lnTo>
                  <a:lnTo>
                    <a:pt x="6206" y="218142"/>
                  </a:lnTo>
                  <a:lnTo>
                    <a:pt x="1665" y="224880"/>
                  </a:lnTo>
                  <a:lnTo>
                    <a:pt x="0" y="233113"/>
                  </a:lnTo>
                  <a:lnTo>
                    <a:pt x="0" y="275488"/>
                  </a:lnTo>
                  <a:lnTo>
                    <a:pt x="1665" y="283716"/>
                  </a:lnTo>
                  <a:lnTo>
                    <a:pt x="6206" y="290455"/>
                  </a:lnTo>
                  <a:lnTo>
                    <a:pt x="12942" y="295009"/>
                  </a:lnTo>
                  <a:lnTo>
                    <a:pt x="21193" y="296682"/>
                  </a:lnTo>
                  <a:lnTo>
                    <a:pt x="63579" y="296682"/>
                  </a:lnTo>
                  <a:lnTo>
                    <a:pt x="71807" y="295009"/>
                  </a:lnTo>
                  <a:lnTo>
                    <a:pt x="78546" y="290455"/>
                  </a:lnTo>
                  <a:lnTo>
                    <a:pt x="83099" y="283716"/>
                  </a:lnTo>
                  <a:lnTo>
                    <a:pt x="84772" y="275488"/>
                  </a:lnTo>
                  <a:lnTo>
                    <a:pt x="84772" y="233113"/>
                  </a:lnTo>
                  <a:lnTo>
                    <a:pt x="83099" y="224880"/>
                  </a:lnTo>
                  <a:lnTo>
                    <a:pt x="78546" y="218142"/>
                  </a:lnTo>
                  <a:lnTo>
                    <a:pt x="71807" y="213591"/>
                  </a:lnTo>
                  <a:lnTo>
                    <a:pt x="63579" y="211920"/>
                  </a:lnTo>
                  <a:close/>
                </a:path>
                <a:path extrusionOk="0" h="551180" w="678179">
                  <a:moveTo>
                    <a:pt x="233113" y="339068"/>
                  </a:moveTo>
                  <a:lnTo>
                    <a:pt x="190727" y="339068"/>
                  </a:lnTo>
                  <a:lnTo>
                    <a:pt x="182500" y="340740"/>
                  </a:lnTo>
                  <a:lnTo>
                    <a:pt x="175765" y="345294"/>
                  </a:lnTo>
                  <a:lnTo>
                    <a:pt x="171215" y="352033"/>
                  </a:lnTo>
                  <a:lnTo>
                    <a:pt x="169544" y="360261"/>
                  </a:lnTo>
                  <a:lnTo>
                    <a:pt x="169544" y="402647"/>
                  </a:lnTo>
                  <a:lnTo>
                    <a:pt x="171215" y="410875"/>
                  </a:lnTo>
                  <a:lnTo>
                    <a:pt x="175765" y="417614"/>
                  </a:lnTo>
                  <a:lnTo>
                    <a:pt x="182500" y="422167"/>
                  </a:lnTo>
                  <a:lnTo>
                    <a:pt x="190727" y="423840"/>
                  </a:lnTo>
                  <a:lnTo>
                    <a:pt x="233113" y="423840"/>
                  </a:lnTo>
                  <a:lnTo>
                    <a:pt x="241341" y="422167"/>
                  </a:lnTo>
                  <a:lnTo>
                    <a:pt x="248080" y="417614"/>
                  </a:lnTo>
                  <a:lnTo>
                    <a:pt x="252633" y="410875"/>
                  </a:lnTo>
                  <a:lnTo>
                    <a:pt x="254306" y="402647"/>
                  </a:lnTo>
                  <a:lnTo>
                    <a:pt x="254306" y="360261"/>
                  </a:lnTo>
                  <a:lnTo>
                    <a:pt x="252633" y="352033"/>
                  </a:lnTo>
                  <a:lnTo>
                    <a:pt x="248080" y="345294"/>
                  </a:lnTo>
                  <a:lnTo>
                    <a:pt x="241341" y="340740"/>
                  </a:lnTo>
                  <a:lnTo>
                    <a:pt x="233113" y="339068"/>
                  </a:lnTo>
                  <a:close/>
                </a:path>
                <a:path extrusionOk="0" h="551180" w="678179">
                  <a:moveTo>
                    <a:pt x="63579" y="339068"/>
                  </a:moveTo>
                  <a:lnTo>
                    <a:pt x="21193" y="339068"/>
                  </a:lnTo>
                  <a:lnTo>
                    <a:pt x="12942" y="340740"/>
                  </a:lnTo>
                  <a:lnTo>
                    <a:pt x="6206" y="345294"/>
                  </a:lnTo>
                  <a:lnTo>
                    <a:pt x="1665" y="352033"/>
                  </a:lnTo>
                  <a:lnTo>
                    <a:pt x="0" y="360261"/>
                  </a:lnTo>
                  <a:lnTo>
                    <a:pt x="0" y="402647"/>
                  </a:lnTo>
                  <a:lnTo>
                    <a:pt x="1665" y="410875"/>
                  </a:lnTo>
                  <a:lnTo>
                    <a:pt x="6206" y="417614"/>
                  </a:lnTo>
                  <a:lnTo>
                    <a:pt x="12942" y="422167"/>
                  </a:lnTo>
                  <a:lnTo>
                    <a:pt x="21193" y="423840"/>
                  </a:lnTo>
                  <a:lnTo>
                    <a:pt x="63579" y="423840"/>
                  </a:lnTo>
                  <a:lnTo>
                    <a:pt x="71807" y="422167"/>
                  </a:lnTo>
                  <a:lnTo>
                    <a:pt x="78546" y="417614"/>
                  </a:lnTo>
                  <a:lnTo>
                    <a:pt x="83099" y="410875"/>
                  </a:lnTo>
                  <a:lnTo>
                    <a:pt x="84772" y="402647"/>
                  </a:lnTo>
                  <a:lnTo>
                    <a:pt x="84772" y="360261"/>
                  </a:lnTo>
                  <a:lnTo>
                    <a:pt x="83099" y="352033"/>
                  </a:lnTo>
                  <a:lnTo>
                    <a:pt x="78546" y="345294"/>
                  </a:lnTo>
                  <a:lnTo>
                    <a:pt x="71807" y="340740"/>
                  </a:lnTo>
                  <a:lnTo>
                    <a:pt x="63579" y="339068"/>
                  </a:lnTo>
                  <a:close/>
                </a:path>
              </a:pathLst>
            </a:custGeom>
            <a:solidFill>
              <a:srgbClr val="00295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52"/>
            <p:cNvSpPr/>
            <p:nvPr/>
          </p:nvSpPr>
          <p:spPr>
            <a:xfrm>
              <a:off x="6765180" y="1520437"/>
              <a:ext cx="847725" cy="676910"/>
            </a:xfrm>
            <a:custGeom>
              <a:rect b="b" l="l" r="r" t="t"/>
              <a:pathLst>
                <a:path extrusionOk="0" h="676910" w="847725">
                  <a:moveTo>
                    <a:pt x="572181" y="0"/>
                  </a:moveTo>
                  <a:lnTo>
                    <a:pt x="445033" y="0"/>
                  </a:lnTo>
                  <a:lnTo>
                    <a:pt x="420292" y="3810"/>
                  </a:lnTo>
                  <a:lnTo>
                    <a:pt x="400082" y="17780"/>
                  </a:lnTo>
                  <a:lnTo>
                    <a:pt x="386452" y="38100"/>
                  </a:lnTo>
                  <a:lnTo>
                    <a:pt x="381454" y="63500"/>
                  </a:lnTo>
                  <a:lnTo>
                    <a:pt x="381454" y="127000"/>
                  </a:lnTo>
                  <a:lnTo>
                    <a:pt x="63579" y="127000"/>
                  </a:lnTo>
                  <a:lnTo>
                    <a:pt x="38828" y="132080"/>
                  </a:lnTo>
                  <a:lnTo>
                    <a:pt x="18619" y="144780"/>
                  </a:lnTo>
                  <a:lnTo>
                    <a:pt x="4995" y="165100"/>
                  </a:lnTo>
                  <a:lnTo>
                    <a:pt x="0" y="190500"/>
                  </a:lnTo>
                  <a:lnTo>
                    <a:pt x="0" y="613410"/>
                  </a:lnTo>
                  <a:lnTo>
                    <a:pt x="4995" y="638810"/>
                  </a:lnTo>
                  <a:lnTo>
                    <a:pt x="18619" y="659130"/>
                  </a:lnTo>
                  <a:lnTo>
                    <a:pt x="38828" y="673100"/>
                  </a:lnTo>
                  <a:lnTo>
                    <a:pt x="63579" y="676910"/>
                  </a:lnTo>
                  <a:lnTo>
                    <a:pt x="784101" y="676910"/>
                  </a:lnTo>
                  <a:lnTo>
                    <a:pt x="808843" y="673100"/>
                  </a:lnTo>
                  <a:lnTo>
                    <a:pt x="829053" y="659130"/>
                  </a:lnTo>
                  <a:lnTo>
                    <a:pt x="842682" y="638810"/>
                  </a:lnTo>
                  <a:lnTo>
                    <a:pt x="847680" y="613410"/>
                  </a:lnTo>
                  <a:lnTo>
                    <a:pt x="847680" y="549910"/>
                  </a:lnTo>
                  <a:lnTo>
                    <a:pt x="105954" y="549910"/>
                  </a:lnTo>
                  <a:lnTo>
                    <a:pt x="97704" y="548640"/>
                  </a:lnTo>
                  <a:lnTo>
                    <a:pt x="90968" y="543560"/>
                  </a:lnTo>
                  <a:lnTo>
                    <a:pt x="86427" y="537210"/>
                  </a:lnTo>
                  <a:lnTo>
                    <a:pt x="84761" y="529590"/>
                  </a:lnTo>
                  <a:lnTo>
                    <a:pt x="84761" y="486410"/>
                  </a:lnTo>
                  <a:lnTo>
                    <a:pt x="86427" y="478790"/>
                  </a:lnTo>
                  <a:lnTo>
                    <a:pt x="90968" y="472440"/>
                  </a:lnTo>
                  <a:lnTo>
                    <a:pt x="97704" y="467360"/>
                  </a:lnTo>
                  <a:lnTo>
                    <a:pt x="105954" y="466090"/>
                  </a:lnTo>
                  <a:lnTo>
                    <a:pt x="847680" y="466090"/>
                  </a:lnTo>
                  <a:lnTo>
                    <a:pt x="847680" y="422910"/>
                  </a:lnTo>
                  <a:lnTo>
                    <a:pt x="105954" y="422910"/>
                  </a:lnTo>
                  <a:lnTo>
                    <a:pt x="97704" y="421640"/>
                  </a:lnTo>
                  <a:lnTo>
                    <a:pt x="90968" y="416560"/>
                  </a:lnTo>
                  <a:lnTo>
                    <a:pt x="86427" y="410210"/>
                  </a:lnTo>
                  <a:lnTo>
                    <a:pt x="84761" y="402590"/>
                  </a:lnTo>
                  <a:lnTo>
                    <a:pt x="84761" y="359410"/>
                  </a:lnTo>
                  <a:lnTo>
                    <a:pt x="86427" y="351790"/>
                  </a:lnTo>
                  <a:lnTo>
                    <a:pt x="90968" y="344170"/>
                  </a:lnTo>
                  <a:lnTo>
                    <a:pt x="97704" y="340360"/>
                  </a:lnTo>
                  <a:lnTo>
                    <a:pt x="105954" y="339090"/>
                  </a:lnTo>
                  <a:lnTo>
                    <a:pt x="847680" y="339090"/>
                  </a:lnTo>
                  <a:lnTo>
                    <a:pt x="847680" y="317500"/>
                  </a:lnTo>
                  <a:lnTo>
                    <a:pt x="843432" y="295910"/>
                  </a:lnTo>
                  <a:lnTo>
                    <a:pt x="105954" y="295910"/>
                  </a:lnTo>
                  <a:lnTo>
                    <a:pt x="97704" y="294640"/>
                  </a:lnTo>
                  <a:lnTo>
                    <a:pt x="90968" y="289560"/>
                  </a:lnTo>
                  <a:lnTo>
                    <a:pt x="86427" y="283210"/>
                  </a:lnTo>
                  <a:lnTo>
                    <a:pt x="84761" y="274320"/>
                  </a:lnTo>
                  <a:lnTo>
                    <a:pt x="84761" y="232410"/>
                  </a:lnTo>
                  <a:lnTo>
                    <a:pt x="86427" y="224790"/>
                  </a:lnTo>
                  <a:lnTo>
                    <a:pt x="90968" y="217170"/>
                  </a:lnTo>
                  <a:lnTo>
                    <a:pt x="97704" y="213360"/>
                  </a:lnTo>
                  <a:lnTo>
                    <a:pt x="105954" y="210820"/>
                  </a:lnTo>
                  <a:lnTo>
                    <a:pt x="635760" y="210820"/>
                  </a:lnTo>
                  <a:lnTo>
                    <a:pt x="635760" y="168910"/>
                  </a:lnTo>
                  <a:lnTo>
                    <a:pt x="487409" y="168910"/>
                  </a:lnTo>
                  <a:lnTo>
                    <a:pt x="479182" y="167640"/>
                  </a:lnTo>
                  <a:lnTo>
                    <a:pt x="472447" y="162560"/>
                  </a:lnTo>
                  <a:lnTo>
                    <a:pt x="467897" y="156210"/>
                  </a:lnTo>
                  <a:lnTo>
                    <a:pt x="466226" y="147320"/>
                  </a:lnTo>
                  <a:lnTo>
                    <a:pt x="466226" y="105410"/>
                  </a:lnTo>
                  <a:lnTo>
                    <a:pt x="467897" y="96520"/>
                  </a:lnTo>
                  <a:lnTo>
                    <a:pt x="472447" y="90170"/>
                  </a:lnTo>
                  <a:lnTo>
                    <a:pt x="479182" y="86360"/>
                  </a:lnTo>
                  <a:lnTo>
                    <a:pt x="487409" y="83820"/>
                  </a:lnTo>
                  <a:lnTo>
                    <a:pt x="635760" y="83820"/>
                  </a:lnTo>
                  <a:lnTo>
                    <a:pt x="635760" y="63500"/>
                  </a:lnTo>
                  <a:lnTo>
                    <a:pt x="630762" y="38100"/>
                  </a:lnTo>
                  <a:lnTo>
                    <a:pt x="617133" y="17780"/>
                  </a:lnTo>
                  <a:lnTo>
                    <a:pt x="596922" y="3810"/>
                  </a:lnTo>
                  <a:lnTo>
                    <a:pt x="572181" y="0"/>
                  </a:lnTo>
                  <a:close/>
                </a:path>
                <a:path extrusionOk="0" h="676910" w="847725">
                  <a:moveTo>
                    <a:pt x="275488" y="466090"/>
                  </a:moveTo>
                  <a:lnTo>
                    <a:pt x="148341" y="466090"/>
                  </a:lnTo>
                  <a:lnTo>
                    <a:pt x="156569" y="467360"/>
                  </a:lnTo>
                  <a:lnTo>
                    <a:pt x="163307" y="472440"/>
                  </a:lnTo>
                  <a:lnTo>
                    <a:pt x="167861" y="478790"/>
                  </a:lnTo>
                  <a:lnTo>
                    <a:pt x="169534" y="486410"/>
                  </a:lnTo>
                  <a:lnTo>
                    <a:pt x="169534" y="529590"/>
                  </a:lnTo>
                  <a:lnTo>
                    <a:pt x="167861" y="537210"/>
                  </a:lnTo>
                  <a:lnTo>
                    <a:pt x="163307" y="543560"/>
                  </a:lnTo>
                  <a:lnTo>
                    <a:pt x="156569" y="548640"/>
                  </a:lnTo>
                  <a:lnTo>
                    <a:pt x="148341" y="549910"/>
                  </a:lnTo>
                  <a:lnTo>
                    <a:pt x="275488" y="549910"/>
                  </a:lnTo>
                  <a:lnTo>
                    <a:pt x="267262" y="548640"/>
                  </a:lnTo>
                  <a:lnTo>
                    <a:pt x="260527" y="543560"/>
                  </a:lnTo>
                  <a:lnTo>
                    <a:pt x="255977" y="537210"/>
                  </a:lnTo>
                  <a:lnTo>
                    <a:pt x="254306" y="529590"/>
                  </a:lnTo>
                  <a:lnTo>
                    <a:pt x="254306" y="486410"/>
                  </a:lnTo>
                  <a:lnTo>
                    <a:pt x="255977" y="478790"/>
                  </a:lnTo>
                  <a:lnTo>
                    <a:pt x="260527" y="472440"/>
                  </a:lnTo>
                  <a:lnTo>
                    <a:pt x="267262" y="467360"/>
                  </a:lnTo>
                  <a:lnTo>
                    <a:pt x="275488" y="466090"/>
                  </a:lnTo>
                  <a:close/>
                </a:path>
                <a:path extrusionOk="0" h="676910" w="847725">
                  <a:moveTo>
                    <a:pt x="699329" y="466090"/>
                  </a:moveTo>
                  <a:lnTo>
                    <a:pt x="317875" y="466090"/>
                  </a:lnTo>
                  <a:lnTo>
                    <a:pt x="326103" y="467360"/>
                  </a:lnTo>
                  <a:lnTo>
                    <a:pt x="332841" y="472440"/>
                  </a:lnTo>
                  <a:lnTo>
                    <a:pt x="337395" y="478790"/>
                  </a:lnTo>
                  <a:lnTo>
                    <a:pt x="339068" y="486410"/>
                  </a:lnTo>
                  <a:lnTo>
                    <a:pt x="339068" y="529590"/>
                  </a:lnTo>
                  <a:lnTo>
                    <a:pt x="337395" y="537210"/>
                  </a:lnTo>
                  <a:lnTo>
                    <a:pt x="332841" y="543560"/>
                  </a:lnTo>
                  <a:lnTo>
                    <a:pt x="326103" y="548640"/>
                  </a:lnTo>
                  <a:lnTo>
                    <a:pt x="317875" y="549910"/>
                  </a:lnTo>
                  <a:lnTo>
                    <a:pt x="699329" y="549910"/>
                  </a:lnTo>
                  <a:lnTo>
                    <a:pt x="691103" y="548640"/>
                  </a:lnTo>
                  <a:lnTo>
                    <a:pt x="684367" y="543560"/>
                  </a:lnTo>
                  <a:lnTo>
                    <a:pt x="679817" y="537210"/>
                  </a:lnTo>
                  <a:lnTo>
                    <a:pt x="678146" y="529590"/>
                  </a:lnTo>
                  <a:lnTo>
                    <a:pt x="678146" y="486410"/>
                  </a:lnTo>
                  <a:lnTo>
                    <a:pt x="679817" y="478790"/>
                  </a:lnTo>
                  <a:lnTo>
                    <a:pt x="684367" y="472440"/>
                  </a:lnTo>
                  <a:lnTo>
                    <a:pt x="691103" y="467360"/>
                  </a:lnTo>
                  <a:lnTo>
                    <a:pt x="699329" y="466090"/>
                  </a:lnTo>
                  <a:close/>
                </a:path>
                <a:path extrusionOk="0" h="676910" w="847725">
                  <a:moveTo>
                    <a:pt x="847680" y="466090"/>
                  </a:moveTo>
                  <a:lnTo>
                    <a:pt x="741715" y="466090"/>
                  </a:lnTo>
                  <a:lnTo>
                    <a:pt x="749943" y="467360"/>
                  </a:lnTo>
                  <a:lnTo>
                    <a:pt x="756682" y="472440"/>
                  </a:lnTo>
                  <a:lnTo>
                    <a:pt x="761236" y="478790"/>
                  </a:lnTo>
                  <a:lnTo>
                    <a:pt x="762908" y="486410"/>
                  </a:lnTo>
                  <a:lnTo>
                    <a:pt x="762908" y="529590"/>
                  </a:lnTo>
                  <a:lnTo>
                    <a:pt x="761236" y="537210"/>
                  </a:lnTo>
                  <a:lnTo>
                    <a:pt x="756682" y="543560"/>
                  </a:lnTo>
                  <a:lnTo>
                    <a:pt x="749943" y="548640"/>
                  </a:lnTo>
                  <a:lnTo>
                    <a:pt x="741715" y="549910"/>
                  </a:lnTo>
                  <a:lnTo>
                    <a:pt x="847680" y="549910"/>
                  </a:lnTo>
                  <a:lnTo>
                    <a:pt x="847680" y="466090"/>
                  </a:lnTo>
                  <a:close/>
                </a:path>
                <a:path extrusionOk="0" h="676910" w="847725">
                  <a:moveTo>
                    <a:pt x="275488" y="339090"/>
                  </a:moveTo>
                  <a:lnTo>
                    <a:pt x="148341" y="339090"/>
                  </a:lnTo>
                  <a:lnTo>
                    <a:pt x="156569" y="340360"/>
                  </a:lnTo>
                  <a:lnTo>
                    <a:pt x="163307" y="344170"/>
                  </a:lnTo>
                  <a:lnTo>
                    <a:pt x="167861" y="351790"/>
                  </a:lnTo>
                  <a:lnTo>
                    <a:pt x="169534" y="359410"/>
                  </a:lnTo>
                  <a:lnTo>
                    <a:pt x="169534" y="402590"/>
                  </a:lnTo>
                  <a:lnTo>
                    <a:pt x="167861" y="410210"/>
                  </a:lnTo>
                  <a:lnTo>
                    <a:pt x="163307" y="416560"/>
                  </a:lnTo>
                  <a:lnTo>
                    <a:pt x="156569" y="421640"/>
                  </a:lnTo>
                  <a:lnTo>
                    <a:pt x="148341" y="422910"/>
                  </a:lnTo>
                  <a:lnTo>
                    <a:pt x="275488" y="422910"/>
                  </a:lnTo>
                  <a:lnTo>
                    <a:pt x="267262" y="421640"/>
                  </a:lnTo>
                  <a:lnTo>
                    <a:pt x="260527" y="416560"/>
                  </a:lnTo>
                  <a:lnTo>
                    <a:pt x="255977" y="410210"/>
                  </a:lnTo>
                  <a:lnTo>
                    <a:pt x="254306" y="402590"/>
                  </a:lnTo>
                  <a:lnTo>
                    <a:pt x="254306" y="359410"/>
                  </a:lnTo>
                  <a:lnTo>
                    <a:pt x="255977" y="351790"/>
                  </a:lnTo>
                  <a:lnTo>
                    <a:pt x="260527" y="344170"/>
                  </a:lnTo>
                  <a:lnTo>
                    <a:pt x="267262" y="340360"/>
                  </a:lnTo>
                  <a:lnTo>
                    <a:pt x="275488" y="339090"/>
                  </a:lnTo>
                  <a:close/>
                </a:path>
                <a:path extrusionOk="0" h="676910" w="847725">
                  <a:moveTo>
                    <a:pt x="487409" y="339090"/>
                  </a:moveTo>
                  <a:lnTo>
                    <a:pt x="317875" y="339090"/>
                  </a:lnTo>
                  <a:lnTo>
                    <a:pt x="326103" y="340360"/>
                  </a:lnTo>
                  <a:lnTo>
                    <a:pt x="332841" y="344170"/>
                  </a:lnTo>
                  <a:lnTo>
                    <a:pt x="337395" y="351790"/>
                  </a:lnTo>
                  <a:lnTo>
                    <a:pt x="339068" y="359410"/>
                  </a:lnTo>
                  <a:lnTo>
                    <a:pt x="339068" y="402590"/>
                  </a:lnTo>
                  <a:lnTo>
                    <a:pt x="337395" y="410210"/>
                  </a:lnTo>
                  <a:lnTo>
                    <a:pt x="332841" y="416560"/>
                  </a:lnTo>
                  <a:lnTo>
                    <a:pt x="326103" y="421640"/>
                  </a:lnTo>
                  <a:lnTo>
                    <a:pt x="317875" y="422910"/>
                  </a:lnTo>
                  <a:lnTo>
                    <a:pt x="487409" y="422910"/>
                  </a:lnTo>
                  <a:lnTo>
                    <a:pt x="479182" y="421640"/>
                  </a:lnTo>
                  <a:lnTo>
                    <a:pt x="472447" y="416560"/>
                  </a:lnTo>
                  <a:lnTo>
                    <a:pt x="467897" y="410210"/>
                  </a:lnTo>
                  <a:lnTo>
                    <a:pt x="466226" y="402590"/>
                  </a:lnTo>
                  <a:lnTo>
                    <a:pt x="466226" y="359410"/>
                  </a:lnTo>
                  <a:lnTo>
                    <a:pt x="467897" y="351790"/>
                  </a:lnTo>
                  <a:lnTo>
                    <a:pt x="472447" y="344170"/>
                  </a:lnTo>
                  <a:lnTo>
                    <a:pt x="479182" y="340360"/>
                  </a:lnTo>
                  <a:lnTo>
                    <a:pt x="487409" y="339090"/>
                  </a:lnTo>
                  <a:close/>
                </a:path>
                <a:path extrusionOk="0" h="676910" w="847725">
                  <a:moveTo>
                    <a:pt x="699329" y="339090"/>
                  </a:moveTo>
                  <a:lnTo>
                    <a:pt x="529795" y="339090"/>
                  </a:lnTo>
                  <a:lnTo>
                    <a:pt x="538023" y="340360"/>
                  </a:lnTo>
                  <a:lnTo>
                    <a:pt x="544762" y="344170"/>
                  </a:lnTo>
                  <a:lnTo>
                    <a:pt x="549315" y="351790"/>
                  </a:lnTo>
                  <a:lnTo>
                    <a:pt x="550988" y="359410"/>
                  </a:lnTo>
                  <a:lnTo>
                    <a:pt x="550988" y="402590"/>
                  </a:lnTo>
                  <a:lnTo>
                    <a:pt x="549315" y="410210"/>
                  </a:lnTo>
                  <a:lnTo>
                    <a:pt x="544762" y="416560"/>
                  </a:lnTo>
                  <a:lnTo>
                    <a:pt x="538023" y="421640"/>
                  </a:lnTo>
                  <a:lnTo>
                    <a:pt x="529795" y="422910"/>
                  </a:lnTo>
                  <a:lnTo>
                    <a:pt x="699329" y="422910"/>
                  </a:lnTo>
                  <a:lnTo>
                    <a:pt x="691103" y="421640"/>
                  </a:lnTo>
                  <a:lnTo>
                    <a:pt x="684367" y="416560"/>
                  </a:lnTo>
                  <a:lnTo>
                    <a:pt x="679817" y="410210"/>
                  </a:lnTo>
                  <a:lnTo>
                    <a:pt x="678146" y="402590"/>
                  </a:lnTo>
                  <a:lnTo>
                    <a:pt x="678146" y="359410"/>
                  </a:lnTo>
                  <a:lnTo>
                    <a:pt x="679817" y="351790"/>
                  </a:lnTo>
                  <a:lnTo>
                    <a:pt x="684367" y="344170"/>
                  </a:lnTo>
                  <a:lnTo>
                    <a:pt x="691103" y="340360"/>
                  </a:lnTo>
                  <a:lnTo>
                    <a:pt x="699329" y="339090"/>
                  </a:lnTo>
                  <a:close/>
                </a:path>
                <a:path extrusionOk="0" h="676910" w="847725">
                  <a:moveTo>
                    <a:pt x="847680" y="339090"/>
                  </a:moveTo>
                  <a:lnTo>
                    <a:pt x="741715" y="339090"/>
                  </a:lnTo>
                  <a:lnTo>
                    <a:pt x="749943" y="340360"/>
                  </a:lnTo>
                  <a:lnTo>
                    <a:pt x="756682" y="344170"/>
                  </a:lnTo>
                  <a:lnTo>
                    <a:pt x="761236" y="351790"/>
                  </a:lnTo>
                  <a:lnTo>
                    <a:pt x="762908" y="359410"/>
                  </a:lnTo>
                  <a:lnTo>
                    <a:pt x="762908" y="402590"/>
                  </a:lnTo>
                  <a:lnTo>
                    <a:pt x="761236" y="410210"/>
                  </a:lnTo>
                  <a:lnTo>
                    <a:pt x="756682" y="416560"/>
                  </a:lnTo>
                  <a:lnTo>
                    <a:pt x="749943" y="421640"/>
                  </a:lnTo>
                  <a:lnTo>
                    <a:pt x="741715" y="422910"/>
                  </a:lnTo>
                  <a:lnTo>
                    <a:pt x="847680" y="422910"/>
                  </a:lnTo>
                  <a:lnTo>
                    <a:pt x="847680" y="339090"/>
                  </a:lnTo>
                  <a:close/>
                </a:path>
                <a:path extrusionOk="0" h="676910" w="847725">
                  <a:moveTo>
                    <a:pt x="275488" y="210820"/>
                  </a:moveTo>
                  <a:lnTo>
                    <a:pt x="148341" y="210820"/>
                  </a:lnTo>
                  <a:lnTo>
                    <a:pt x="156569" y="213360"/>
                  </a:lnTo>
                  <a:lnTo>
                    <a:pt x="163307" y="217170"/>
                  </a:lnTo>
                  <a:lnTo>
                    <a:pt x="167861" y="224790"/>
                  </a:lnTo>
                  <a:lnTo>
                    <a:pt x="169534" y="232410"/>
                  </a:lnTo>
                  <a:lnTo>
                    <a:pt x="169534" y="274320"/>
                  </a:lnTo>
                  <a:lnTo>
                    <a:pt x="167861" y="283210"/>
                  </a:lnTo>
                  <a:lnTo>
                    <a:pt x="163307" y="289560"/>
                  </a:lnTo>
                  <a:lnTo>
                    <a:pt x="156569" y="294640"/>
                  </a:lnTo>
                  <a:lnTo>
                    <a:pt x="148341" y="295910"/>
                  </a:lnTo>
                  <a:lnTo>
                    <a:pt x="275488" y="295910"/>
                  </a:lnTo>
                  <a:lnTo>
                    <a:pt x="267262" y="294640"/>
                  </a:lnTo>
                  <a:lnTo>
                    <a:pt x="260527" y="289560"/>
                  </a:lnTo>
                  <a:lnTo>
                    <a:pt x="255977" y="283210"/>
                  </a:lnTo>
                  <a:lnTo>
                    <a:pt x="254306" y="274320"/>
                  </a:lnTo>
                  <a:lnTo>
                    <a:pt x="254306" y="232410"/>
                  </a:lnTo>
                  <a:lnTo>
                    <a:pt x="255977" y="224790"/>
                  </a:lnTo>
                  <a:lnTo>
                    <a:pt x="260527" y="217170"/>
                  </a:lnTo>
                  <a:lnTo>
                    <a:pt x="267262" y="213360"/>
                  </a:lnTo>
                  <a:lnTo>
                    <a:pt x="275488" y="210820"/>
                  </a:lnTo>
                  <a:close/>
                </a:path>
                <a:path extrusionOk="0" h="676910" w="847725">
                  <a:moveTo>
                    <a:pt x="487409" y="210820"/>
                  </a:moveTo>
                  <a:lnTo>
                    <a:pt x="317875" y="210820"/>
                  </a:lnTo>
                  <a:lnTo>
                    <a:pt x="326103" y="213360"/>
                  </a:lnTo>
                  <a:lnTo>
                    <a:pt x="332841" y="217170"/>
                  </a:lnTo>
                  <a:lnTo>
                    <a:pt x="337395" y="224790"/>
                  </a:lnTo>
                  <a:lnTo>
                    <a:pt x="339068" y="232410"/>
                  </a:lnTo>
                  <a:lnTo>
                    <a:pt x="339068" y="274320"/>
                  </a:lnTo>
                  <a:lnTo>
                    <a:pt x="337395" y="283210"/>
                  </a:lnTo>
                  <a:lnTo>
                    <a:pt x="332841" y="289560"/>
                  </a:lnTo>
                  <a:lnTo>
                    <a:pt x="326103" y="294640"/>
                  </a:lnTo>
                  <a:lnTo>
                    <a:pt x="317875" y="295910"/>
                  </a:lnTo>
                  <a:lnTo>
                    <a:pt x="487409" y="295910"/>
                  </a:lnTo>
                  <a:lnTo>
                    <a:pt x="479182" y="294640"/>
                  </a:lnTo>
                  <a:lnTo>
                    <a:pt x="472447" y="289560"/>
                  </a:lnTo>
                  <a:lnTo>
                    <a:pt x="467897" y="283210"/>
                  </a:lnTo>
                  <a:lnTo>
                    <a:pt x="466226" y="274320"/>
                  </a:lnTo>
                  <a:lnTo>
                    <a:pt x="466226" y="232410"/>
                  </a:lnTo>
                  <a:lnTo>
                    <a:pt x="467897" y="224790"/>
                  </a:lnTo>
                  <a:lnTo>
                    <a:pt x="472447" y="217170"/>
                  </a:lnTo>
                  <a:lnTo>
                    <a:pt x="479182" y="213360"/>
                  </a:lnTo>
                  <a:lnTo>
                    <a:pt x="487409" y="210820"/>
                  </a:lnTo>
                  <a:close/>
                </a:path>
                <a:path extrusionOk="0" h="676910" w="847725">
                  <a:moveTo>
                    <a:pt x="635760" y="210820"/>
                  </a:moveTo>
                  <a:lnTo>
                    <a:pt x="529795" y="210820"/>
                  </a:lnTo>
                  <a:lnTo>
                    <a:pt x="538023" y="213360"/>
                  </a:lnTo>
                  <a:lnTo>
                    <a:pt x="544762" y="217170"/>
                  </a:lnTo>
                  <a:lnTo>
                    <a:pt x="549315" y="224790"/>
                  </a:lnTo>
                  <a:lnTo>
                    <a:pt x="550988" y="232410"/>
                  </a:lnTo>
                  <a:lnTo>
                    <a:pt x="550988" y="274320"/>
                  </a:lnTo>
                  <a:lnTo>
                    <a:pt x="549315" y="283210"/>
                  </a:lnTo>
                  <a:lnTo>
                    <a:pt x="544762" y="289560"/>
                  </a:lnTo>
                  <a:lnTo>
                    <a:pt x="538023" y="294640"/>
                  </a:lnTo>
                  <a:lnTo>
                    <a:pt x="529795" y="295910"/>
                  </a:lnTo>
                  <a:lnTo>
                    <a:pt x="843432" y="295910"/>
                  </a:lnTo>
                  <a:lnTo>
                    <a:pt x="842682" y="292100"/>
                  </a:lnTo>
                  <a:lnTo>
                    <a:pt x="829053" y="271780"/>
                  </a:lnTo>
                  <a:lnTo>
                    <a:pt x="808843" y="259080"/>
                  </a:lnTo>
                  <a:lnTo>
                    <a:pt x="784101" y="254000"/>
                  </a:lnTo>
                  <a:lnTo>
                    <a:pt x="635760" y="254000"/>
                  </a:lnTo>
                  <a:lnTo>
                    <a:pt x="635760" y="210820"/>
                  </a:lnTo>
                  <a:close/>
                </a:path>
                <a:path extrusionOk="0" h="676910" w="847725">
                  <a:moveTo>
                    <a:pt x="635760" y="83820"/>
                  </a:moveTo>
                  <a:lnTo>
                    <a:pt x="529795" y="83820"/>
                  </a:lnTo>
                  <a:lnTo>
                    <a:pt x="538023" y="86360"/>
                  </a:lnTo>
                  <a:lnTo>
                    <a:pt x="544762" y="90170"/>
                  </a:lnTo>
                  <a:lnTo>
                    <a:pt x="549315" y="96520"/>
                  </a:lnTo>
                  <a:lnTo>
                    <a:pt x="550988" y="105410"/>
                  </a:lnTo>
                  <a:lnTo>
                    <a:pt x="550988" y="147320"/>
                  </a:lnTo>
                  <a:lnTo>
                    <a:pt x="549315" y="156210"/>
                  </a:lnTo>
                  <a:lnTo>
                    <a:pt x="544762" y="162560"/>
                  </a:lnTo>
                  <a:lnTo>
                    <a:pt x="538023" y="167640"/>
                  </a:lnTo>
                  <a:lnTo>
                    <a:pt x="529795" y="168910"/>
                  </a:lnTo>
                  <a:lnTo>
                    <a:pt x="635760" y="168910"/>
                  </a:lnTo>
                  <a:lnTo>
                    <a:pt x="635760" y="83820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5" name="Google Shape;575;p52"/>
          <p:cNvGrpSpPr/>
          <p:nvPr/>
        </p:nvGrpSpPr>
        <p:grpSpPr>
          <a:xfrm>
            <a:off x="4182689" y="2510636"/>
            <a:ext cx="484242" cy="553124"/>
            <a:chOff x="4937748" y="1519205"/>
            <a:chExt cx="593725" cy="678180"/>
          </a:xfrm>
        </p:grpSpPr>
        <p:sp>
          <p:nvSpPr>
            <p:cNvPr id="576" name="Google Shape;576;p52"/>
            <p:cNvSpPr/>
            <p:nvPr/>
          </p:nvSpPr>
          <p:spPr>
            <a:xfrm>
              <a:off x="4937748" y="1519205"/>
              <a:ext cx="593725" cy="678180"/>
            </a:xfrm>
            <a:custGeom>
              <a:rect b="b" l="l" r="r" t="t"/>
              <a:pathLst>
                <a:path extrusionOk="0" h="678180" w="593725">
                  <a:moveTo>
                    <a:pt x="529795" y="0"/>
                  </a:moveTo>
                  <a:lnTo>
                    <a:pt x="127147" y="0"/>
                  </a:lnTo>
                  <a:lnTo>
                    <a:pt x="77653" y="9991"/>
                  </a:lnTo>
                  <a:lnTo>
                    <a:pt x="37238" y="37238"/>
                  </a:lnTo>
                  <a:lnTo>
                    <a:pt x="9991" y="77653"/>
                  </a:lnTo>
                  <a:lnTo>
                    <a:pt x="0" y="127147"/>
                  </a:lnTo>
                  <a:lnTo>
                    <a:pt x="0" y="550988"/>
                  </a:lnTo>
                  <a:lnTo>
                    <a:pt x="9991" y="600478"/>
                  </a:lnTo>
                  <a:lnTo>
                    <a:pt x="37238" y="640894"/>
                  </a:lnTo>
                  <a:lnTo>
                    <a:pt x="77653" y="668143"/>
                  </a:lnTo>
                  <a:lnTo>
                    <a:pt x="127147" y="678136"/>
                  </a:lnTo>
                  <a:lnTo>
                    <a:pt x="550988" y="678136"/>
                  </a:lnTo>
                  <a:lnTo>
                    <a:pt x="567484" y="674823"/>
                  </a:lnTo>
                  <a:lnTo>
                    <a:pt x="580957" y="665868"/>
                  </a:lnTo>
                  <a:lnTo>
                    <a:pt x="590042" y="652749"/>
                  </a:lnTo>
                  <a:lnTo>
                    <a:pt x="593374" y="636943"/>
                  </a:lnTo>
                  <a:lnTo>
                    <a:pt x="590048" y="619742"/>
                  </a:lnTo>
                  <a:lnTo>
                    <a:pt x="580973" y="605920"/>
                  </a:lnTo>
                  <a:lnTo>
                    <a:pt x="567501" y="596717"/>
                  </a:lnTo>
                  <a:lnTo>
                    <a:pt x="550988" y="593374"/>
                  </a:lnTo>
                  <a:lnTo>
                    <a:pt x="129001" y="593374"/>
                  </a:lnTo>
                  <a:lnTo>
                    <a:pt x="113082" y="590500"/>
                  </a:lnTo>
                  <a:lnTo>
                    <a:pt x="99486" y="582525"/>
                  </a:lnTo>
                  <a:lnTo>
                    <a:pt x="89648" y="570417"/>
                  </a:lnTo>
                  <a:lnTo>
                    <a:pt x="85002" y="555145"/>
                  </a:lnTo>
                  <a:lnTo>
                    <a:pt x="87068" y="537235"/>
                  </a:lnTo>
                  <a:lnTo>
                    <a:pt x="95862" y="522418"/>
                  </a:lnTo>
                  <a:lnTo>
                    <a:pt x="109762" y="512328"/>
                  </a:lnTo>
                  <a:lnTo>
                    <a:pt x="127147" y="508602"/>
                  </a:lnTo>
                  <a:lnTo>
                    <a:pt x="529795" y="508602"/>
                  </a:lnTo>
                  <a:lnTo>
                    <a:pt x="554541" y="503606"/>
                  </a:lnTo>
                  <a:lnTo>
                    <a:pt x="574750" y="489982"/>
                  </a:lnTo>
                  <a:lnTo>
                    <a:pt x="588377" y="469773"/>
                  </a:lnTo>
                  <a:lnTo>
                    <a:pt x="593374" y="445023"/>
                  </a:lnTo>
                  <a:lnTo>
                    <a:pt x="593374" y="423830"/>
                  </a:lnTo>
                  <a:lnTo>
                    <a:pt x="317875" y="423830"/>
                  </a:lnTo>
                  <a:lnTo>
                    <a:pt x="272780" y="417779"/>
                  </a:lnTo>
                  <a:lnTo>
                    <a:pt x="232275" y="400702"/>
                  </a:lnTo>
                  <a:lnTo>
                    <a:pt x="197969" y="374205"/>
                  </a:lnTo>
                  <a:lnTo>
                    <a:pt x="171471" y="339900"/>
                  </a:lnTo>
                  <a:lnTo>
                    <a:pt x="154391" y="299393"/>
                  </a:lnTo>
                  <a:lnTo>
                    <a:pt x="148341" y="254295"/>
                  </a:lnTo>
                  <a:lnTo>
                    <a:pt x="154396" y="209201"/>
                  </a:lnTo>
                  <a:lnTo>
                    <a:pt x="171485" y="168696"/>
                  </a:lnTo>
                  <a:lnTo>
                    <a:pt x="197992" y="134389"/>
                  </a:lnTo>
                  <a:lnTo>
                    <a:pt x="232303" y="107892"/>
                  </a:lnTo>
                  <a:lnTo>
                    <a:pt x="272802" y="90812"/>
                  </a:lnTo>
                  <a:lnTo>
                    <a:pt x="317875" y="84761"/>
                  </a:lnTo>
                  <a:lnTo>
                    <a:pt x="593374" y="84761"/>
                  </a:lnTo>
                  <a:lnTo>
                    <a:pt x="593374" y="63568"/>
                  </a:lnTo>
                  <a:lnTo>
                    <a:pt x="588376" y="38824"/>
                  </a:lnTo>
                  <a:lnTo>
                    <a:pt x="574746" y="18618"/>
                  </a:lnTo>
                  <a:lnTo>
                    <a:pt x="554536" y="4995"/>
                  </a:lnTo>
                  <a:lnTo>
                    <a:pt x="529795" y="0"/>
                  </a:lnTo>
                  <a:close/>
                </a:path>
                <a:path extrusionOk="0" h="678180" w="593725">
                  <a:moveTo>
                    <a:pt x="593374" y="84761"/>
                  </a:moveTo>
                  <a:lnTo>
                    <a:pt x="317875" y="84761"/>
                  </a:lnTo>
                  <a:lnTo>
                    <a:pt x="362969" y="90812"/>
                  </a:lnTo>
                  <a:lnTo>
                    <a:pt x="403474" y="107892"/>
                  </a:lnTo>
                  <a:lnTo>
                    <a:pt x="437781" y="134389"/>
                  </a:lnTo>
                  <a:lnTo>
                    <a:pt x="464279" y="168696"/>
                  </a:lnTo>
                  <a:lnTo>
                    <a:pt x="481358" y="209201"/>
                  </a:lnTo>
                  <a:lnTo>
                    <a:pt x="487409" y="254295"/>
                  </a:lnTo>
                  <a:lnTo>
                    <a:pt x="481358" y="299393"/>
                  </a:lnTo>
                  <a:lnTo>
                    <a:pt x="464279" y="339900"/>
                  </a:lnTo>
                  <a:lnTo>
                    <a:pt x="437781" y="374205"/>
                  </a:lnTo>
                  <a:lnTo>
                    <a:pt x="403474" y="400702"/>
                  </a:lnTo>
                  <a:lnTo>
                    <a:pt x="362969" y="417779"/>
                  </a:lnTo>
                  <a:lnTo>
                    <a:pt x="317875" y="423830"/>
                  </a:lnTo>
                  <a:lnTo>
                    <a:pt x="593374" y="423830"/>
                  </a:lnTo>
                  <a:lnTo>
                    <a:pt x="593374" y="84761"/>
                  </a:lnTo>
                  <a:close/>
                </a:path>
                <a:path extrusionOk="0" h="678180" w="593725">
                  <a:moveTo>
                    <a:pt x="348868" y="275488"/>
                  </a:moveTo>
                  <a:lnTo>
                    <a:pt x="286745" y="275488"/>
                  </a:lnTo>
                  <a:lnTo>
                    <a:pt x="291743" y="315155"/>
                  </a:lnTo>
                  <a:lnTo>
                    <a:pt x="299879" y="345954"/>
                  </a:lnTo>
                  <a:lnTo>
                    <a:pt x="309231" y="367613"/>
                  </a:lnTo>
                  <a:lnTo>
                    <a:pt x="317875" y="379862"/>
                  </a:lnTo>
                  <a:lnTo>
                    <a:pt x="326593" y="367613"/>
                  </a:lnTo>
                  <a:lnTo>
                    <a:pt x="335955" y="345954"/>
                  </a:lnTo>
                  <a:lnTo>
                    <a:pt x="344026" y="315155"/>
                  </a:lnTo>
                  <a:lnTo>
                    <a:pt x="348868" y="275488"/>
                  </a:lnTo>
                  <a:close/>
                </a:path>
                <a:path extrusionOk="0" h="678180" w="593725">
                  <a:moveTo>
                    <a:pt x="244767" y="275488"/>
                  </a:moveTo>
                  <a:lnTo>
                    <a:pt x="192842" y="275488"/>
                  </a:lnTo>
                  <a:lnTo>
                    <a:pt x="201691" y="305070"/>
                  </a:lnTo>
                  <a:lnTo>
                    <a:pt x="217062" y="331051"/>
                  </a:lnTo>
                  <a:lnTo>
                    <a:pt x="237971" y="352562"/>
                  </a:lnTo>
                  <a:lnTo>
                    <a:pt x="263437" y="368732"/>
                  </a:lnTo>
                  <a:lnTo>
                    <a:pt x="256547" y="348554"/>
                  </a:lnTo>
                  <a:lnTo>
                    <a:pt x="251068" y="326069"/>
                  </a:lnTo>
                  <a:lnTo>
                    <a:pt x="247103" y="301600"/>
                  </a:lnTo>
                  <a:lnTo>
                    <a:pt x="244767" y="275488"/>
                  </a:lnTo>
                  <a:close/>
                </a:path>
                <a:path extrusionOk="0" h="678180" w="593725">
                  <a:moveTo>
                    <a:pt x="442907" y="275488"/>
                  </a:moveTo>
                  <a:lnTo>
                    <a:pt x="391077" y="275488"/>
                  </a:lnTo>
                  <a:lnTo>
                    <a:pt x="388734" y="301605"/>
                  </a:lnTo>
                  <a:lnTo>
                    <a:pt x="384762" y="326084"/>
                  </a:lnTo>
                  <a:lnTo>
                    <a:pt x="379269" y="348576"/>
                  </a:lnTo>
                  <a:lnTo>
                    <a:pt x="372376" y="368711"/>
                  </a:lnTo>
                  <a:lnTo>
                    <a:pt x="397862" y="352553"/>
                  </a:lnTo>
                  <a:lnTo>
                    <a:pt x="418746" y="331048"/>
                  </a:lnTo>
                  <a:lnTo>
                    <a:pt x="434078" y="305069"/>
                  </a:lnTo>
                  <a:lnTo>
                    <a:pt x="442907" y="275488"/>
                  </a:lnTo>
                  <a:close/>
                </a:path>
                <a:path extrusionOk="0" h="678180" w="593725">
                  <a:moveTo>
                    <a:pt x="263437" y="139859"/>
                  </a:moveTo>
                  <a:lnTo>
                    <a:pt x="237971" y="156053"/>
                  </a:lnTo>
                  <a:lnTo>
                    <a:pt x="217062" y="177595"/>
                  </a:lnTo>
                  <a:lnTo>
                    <a:pt x="201691" y="203580"/>
                  </a:lnTo>
                  <a:lnTo>
                    <a:pt x="192842" y="233102"/>
                  </a:lnTo>
                  <a:lnTo>
                    <a:pt x="244673" y="233102"/>
                  </a:lnTo>
                  <a:lnTo>
                    <a:pt x="247064" y="206987"/>
                  </a:lnTo>
                  <a:lnTo>
                    <a:pt x="251059" y="182511"/>
                  </a:lnTo>
                  <a:lnTo>
                    <a:pt x="256551" y="160019"/>
                  </a:lnTo>
                  <a:lnTo>
                    <a:pt x="263437" y="139859"/>
                  </a:lnTo>
                  <a:close/>
                </a:path>
                <a:path extrusionOk="0" h="678180" w="593725">
                  <a:moveTo>
                    <a:pt x="317875" y="128802"/>
                  </a:moveTo>
                  <a:lnTo>
                    <a:pt x="309233" y="141085"/>
                  </a:lnTo>
                  <a:lnTo>
                    <a:pt x="299896" y="162748"/>
                  </a:lnTo>
                  <a:lnTo>
                    <a:pt x="291800" y="193514"/>
                  </a:lnTo>
                  <a:lnTo>
                    <a:pt x="286881" y="233102"/>
                  </a:lnTo>
                  <a:lnTo>
                    <a:pt x="348973" y="233102"/>
                  </a:lnTo>
                  <a:lnTo>
                    <a:pt x="344070" y="193514"/>
                  </a:lnTo>
                  <a:lnTo>
                    <a:pt x="335968" y="162748"/>
                  </a:lnTo>
                  <a:lnTo>
                    <a:pt x="326595" y="141085"/>
                  </a:lnTo>
                  <a:lnTo>
                    <a:pt x="317875" y="128802"/>
                  </a:lnTo>
                  <a:close/>
                </a:path>
                <a:path extrusionOk="0" h="678180" w="593725">
                  <a:moveTo>
                    <a:pt x="372376" y="139891"/>
                  </a:moveTo>
                  <a:lnTo>
                    <a:pt x="379300" y="160033"/>
                  </a:lnTo>
                  <a:lnTo>
                    <a:pt x="384802" y="182515"/>
                  </a:lnTo>
                  <a:lnTo>
                    <a:pt x="388776" y="206988"/>
                  </a:lnTo>
                  <a:lnTo>
                    <a:pt x="391118" y="233102"/>
                  </a:lnTo>
                  <a:lnTo>
                    <a:pt x="442907" y="233102"/>
                  </a:lnTo>
                  <a:lnTo>
                    <a:pt x="434100" y="203544"/>
                  </a:lnTo>
                  <a:lnTo>
                    <a:pt x="418758" y="177556"/>
                  </a:lnTo>
                  <a:lnTo>
                    <a:pt x="397857" y="156038"/>
                  </a:lnTo>
                  <a:lnTo>
                    <a:pt x="372376" y="139891"/>
                  </a:lnTo>
                  <a:close/>
                </a:path>
              </a:pathLst>
            </a:custGeom>
            <a:solidFill>
              <a:srgbClr val="00295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52"/>
            <p:cNvSpPr/>
            <p:nvPr/>
          </p:nvSpPr>
          <p:spPr>
            <a:xfrm>
              <a:off x="5022510" y="2023912"/>
              <a:ext cx="466725" cy="88900"/>
            </a:xfrm>
            <a:custGeom>
              <a:rect b="b" l="l" r="r" t="t"/>
              <a:pathLst>
                <a:path extrusionOk="0" h="88900" w="466725">
                  <a:moveTo>
                    <a:pt x="466226" y="0"/>
                  </a:moveTo>
                  <a:lnTo>
                    <a:pt x="452446" y="3895"/>
                  </a:lnTo>
                  <a:lnTo>
                    <a:pt x="445033" y="3895"/>
                  </a:lnTo>
                  <a:lnTo>
                    <a:pt x="42386" y="3895"/>
                  </a:lnTo>
                  <a:lnTo>
                    <a:pt x="25890" y="7227"/>
                  </a:lnTo>
                  <a:lnTo>
                    <a:pt x="12417" y="16312"/>
                  </a:lnTo>
                  <a:lnTo>
                    <a:pt x="3331" y="29785"/>
                  </a:lnTo>
                  <a:lnTo>
                    <a:pt x="0" y="46281"/>
                  </a:lnTo>
                  <a:lnTo>
                    <a:pt x="3331" y="62777"/>
                  </a:lnTo>
                  <a:lnTo>
                    <a:pt x="12417" y="76250"/>
                  </a:lnTo>
                  <a:lnTo>
                    <a:pt x="25890" y="85335"/>
                  </a:lnTo>
                  <a:lnTo>
                    <a:pt x="42386" y="88667"/>
                  </a:lnTo>
                  <a:lnTo>
                    <a:pt x="466226" y="88667"/>
                  </a:lnTo>
                  <a:lnTo>
                    <a:pt x="466226" y="0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8" name="Google Shape;578;p52"/>
          <p:cNvGrpSpPr/>
          <p:nvPr/>
        </p:nvGrpSpPr>
        <p:grpSpPr>
          <a:xfrm>
            <a:off x="2571238" y="2527914"/>
            <a:ext cx="518968" cy="518607"/>
            <a:chOff x="2961962" y="1540389"/>
            <a:chExt cx="636302" cy="635860"/>
          </a:xfrm>
        </p:grpSpPr>
        <p:sp>
          <p:nvSpPr>
            <p:cNvPr id="579" name="Google Shape;579;p52"/>
            <p:cNvSpPr/>
            <p:nvPr/>
          </p:nvSpPr>
          <p:spPr>
            <a:xfrm>
              <a:off x="3004539" y="1540389"/>
              <a:ext cx="593725" cy="275589"/>
            </a:xfrm>
            <a:custGeom>
              <a:rect b="b" l="l" r="r" t="t"/>
              <a:pathLst>
                <a:path extrusionOk="0" h="275589" w="593725">
                  <a:moveTo>
                    <a:pt x="550798" y="0"/>
                  </a:moveTo>
                  <a:lnTo>
                    <a:pt x="534302" y="3327"/>
                  </a:lnTo>
                  <a:lnTo>
                    <a:pt x="520829" y="12405"/>
                  </a:lnTo>
                  <a:lnTo>
                    <a:pt x="511744" y="25877"/>
                  </a:lnTo>
                  <a:lnTo>
                    <a:pt x="508412" y="42386"/>
                  </a:lnTo>
                  <a:lnTo>
                    <a:pt x="508412" y="140519"/>
                  </a:lnTo>
                  <a:lnTo>
                    <a:pt x="479359" y="106124"/>
                  </a:lnTo>
                  <a:lnTo>
                    <a:pt x="445493" y="76871"/>
                  </a:lnTo>
                  <a:lnTo>
                    <a:pt x="407484" y="53256"/>
                  </a:lnTo>
                  <a:lnTo>
                    <a:pt x="366004" y="35773"/>
                  </a:lnTo>
                  <a:lnTo>
                    <a:pt x="321722" y="24920"/>
                  </a:lnTo>
                  <a:lnTo>
                    <a:pt x="275309" y="21193"/>
                  </a:lnTo>
                  <a:lnTo>
                    <a:pt x="229200" y="24859"/>
                  </a:lnTo>
                  <a:lnTo>
                    <a:pt x="185186" y="35539"/>
                  </a:lnTo>
                  <a:lnTo>
                    <a:pt x="143926" y="52752"/>
                  </a:lnTo>
                  <a:lnTo>
                    <a:pt x="106075" y="76018"/>
                  </a:lnTo>
                  <a:lnTo>
                    <a:pt x="72290" y="104858"/>
                  </a:lnTo>
                  <a:lnTo>
                    <a:pt x="43229" y="138793"/>
                  </a:lnTo>
                  <a:lnTo>
                    <a:pt x="19548" y="177341"/>
                  </a:lnTo>
                  <a:lnTo>
                    <a:pt x="1904" y="220024"/>
                  </a:lnTo>
                  <a:lnTo>
                    <a:pt x="0" y="236750"/>
                  </a:lnTo>
                  <a:lnTo>
                    <a:pt x="4503" y="252369"/>
                  </a:lnTo>
                  <a:lnTo>
                    <a:pt x="14532" y="265152"/>
                  </a:lnTo>
                  <a:lnTo>
                    <a:pt x="29201" y="273373"/>
                  </a:lnTo>
                  <a:lnTo>
                    <a:pt x="45974" y="275315"/>
                  </a:lnTo>
                  <a:lnTo>
                    <a:pt x="61602" y="270812"/>
                  </a:lnTo>
                  <a:lnTo>
                    <a:pt x="74378" y="260771"/>
                  </a:lnTo>
                  <a:lnTo>
                    <a:pt x="82593" y="246097"/>
                  </a:lnTo>
                  <a:lnTo>
                    <a:pt x="104540" y="199328"/>
                  </a:lnTo>
                  <a:lnTo>
                    <a:pt x="136693" y="160551"/>
                  </a:lnTo>
                  <a:lnTo>
                    <a:pt x="177143" y="131145"/>
                  </a:lnTo>
                  <a:lnTo>
                    <a:pt x="223985" y="112490"/>
                  </a:lnTo>
                  <a:lnTo>
                    <a:pt x="275309" y="105965"/>
                  </a:lnTo>
                  <a:lnTo>
                    <a:pt x="324033" y="111852"/>
                  </a:lnTo>
                  <a:lnTo>
                    <a:pt x="368810" y="128729"/>
                  </a:lnTo>
                  <a:lnTo>
                    <a:pt x="408021" y="155413"/>
                  </a:lnTo>
                  <a:lnTo>
                    <a:pt x="440048" y="190727"/>
                  </a:lnTo>
                  <a:lnTo>
                    <a:pt x="381264" y="190727"/>
                  </a:lnTo>
                  <a:lnTo>
                    <a:pt x="364768" y="194054"/>
                  </a:lnTo>
                  <a:lnTo>
                    <a:pt x="351295" y="203132"/>
                  </a:lnTo>
                  <a:lnTo>
                    <a:pt x="342210" y="216604"/>
                  </a:lnTo>
                  <a:lnTo>
                    <a:pt x="338878" y="233113"/>
                  </a:lnTo>
                  <a:lnTo>
                    <a:pt x="342210" y="249622"/>
                  </a:lnTo>
                  <a:lnTo>
                    <a:pt x="351295" y="263094"/>
                  </a:lnTo>
                  <a:lnTo>
                    <a:pt x="364768" y="272172"/>
                  </a:lnTo>
                  <a:lnTo>
                    <a:pt x="381264" y="275499"/>
                  </a:lnTo>
                  <a:lnTo>
                    <a:pt x="550798" y="275499"/>
                  </a:lnTo>
                  <a:lnTo>
                    <a:pt x="567294" y="272172"/>
                  </a:lnTo>
                  <a:lnTo>
                    <a:pt x="580767" y="263094"/>
                  </a:lnTo>
                  <a:lnTo>
                    <a:pt x="589852" y="249622"/>
                  </a:lnTo>
                  <a:lnTo>
                    <a:pt x="593184" y="233113"/>
                  </a:lnTo>
                  <a:lnTo>
                    <a:pt x="593184" y="42386"/>
                  </a:lnTo>
                  <a:lnTo>
                    <a:pt x="589852" y="25877"/>
                  </a:lnTo>
                  <a:lnTo>
                    <a:pt x="580767" y="12405"/>
                  </a:lnTo>
                  <a:lnTo>
                    <a:pt x="567294" y="3327"/>
                  </a:lnTo>
                  <a:lnTo>
                    <a:pt x="550798" y="0"/>
                  </a:lnTo>
                  <a:close/>
                </a:path>
              </a:pathLst>
            </a:custGeom>
            <a:solidFill>
              <a:srgbClr val="00295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52"/>
            <p:cNvSpPr/>
            <p:nvPr/>
          </p:nvSpPr>
          <p:spPr>
            <a:xfrm>
              <a:off x="2961962" y="1900660"/>
              <a:ext cx="593725" cy="275589"/>
            </a:xfrm>
            <a:custGeom>
              <a:rect b="b" l="l" r="r" t="t"/>
              <a:pathLst>
                <a:path extrusionOk="0" h="275589" w="593725">
                  <a:moveTo>
                    <a:pt x="211920" y="0"/>
                  </a:moveTo>
                  <a:lnTo>
                    <a:pt x="42386" y="0"/>
                  </a:lnTo>
                  <a:lnTo>
                    <a:pt x="25890" y="3327"/>
                  </a:lnTo>
                  <a:lnTo>
                    <a:pt x="12417" y="12404"/>
                  </a:lnTo>
                  <a:lnTo>
                    <a:pt x="3331" y="25872"/>
                  </a:lnTo>
                  <a:lnTo>
                    <a:pt x="0" y="42375"/>
                  </a:lnTo>
                  <a:lnTo>
                    <a:pt x="0" y="233102"/>
                  </a:lnTo>
                  <a:lnTo>
                    <a:pt x="3331" y="249611"/>
                  </a:lnTo>
                  <a:lnTo>
                    <a:pt x="12417" y="263083"/>
                  </a:lnTo>
                  <a:lnTo>
                    <a:pt x="25890" y="272161"/>
                  </a:lnTo>
                  <a:lnTo>
                    <a:pt x="42386" y="275488"/>
                  </a:lnTo>
                  <a:lnTo>
                    <a:pt x="58881" y="272161"/>
                  </a:lnTo>
                  <a:lnTo>
                    <a:pt x="72355" y="263083"/>
                  </a:lnTo>
                  <a:lnTo>
                    <a:pt x="81440" y="249611"/>
                  </a:lnTo>
                  <a:lnTo>
                    <a:pt x="84772" y="233102"/>
                  </a:lnTo>
                  <a:lnTo>
                    <a:pt x="84772" y="134959"/>
                  </a:lnTo>
                  <a:lnTo>
                    <a:pt x="113816" y="169369"/>
                  </a:lnTo>
                  <a:lnTo>
                    <a:pt x="147635" y="198628"/>
                  </a:lnTo>
                  <a:lnTo>
                    <a:pt x="185532" y="222243"/>
                  </a:lnTo>
                  <a:lnTo>
                    <a:pt x="226806" y="239721"/>
                  </a:lnTo>
                  <a:lnTo>
                    <a:pt x="270759" y="250570"/>
                  </a:lnTo>
                  <a:lnTo>
                    <a:pt x="316691" y="254295"/>
                  </a:lnTo>
                  <a:lnTo>
                    <a:pt x="363155" y="250631"/>
                  </a:lnTo>
                  <a:lnTo>
                    <a:pt x="407443" y="239957"/>
                  </a:lnTo>
                  <a:lnTo>
                    <a:pt x="448910" y="222747"/>
                  </a:lnTo>
                  <a:lnTo>
                    <a:pt x="486907" y="199480"/>
                  </a:lnTo>
                  <a:lnTo>
                    <a:pt x="520788" y="170632"/>
                  </a:lnTo>
                  <a:lnTo>
                    <a:pt x="549905" y="136678"/>
                  </a:lnTo>
                  <a:lnTo>
                    <a:pt x="573611" y="98095"/>
                  </a:lnTo>
                  <a:lnTo>
                    <a:pt x="591259" y="55359"/>
                  </a:lnTo>
                  <a:lnTo>
                    <a:pt x="593199" y="38491"/>
                  </a:lnTo>
                  <a:lnTo>
                    <a:pt x="588692" y="22628"/>
                  </a:lnTo>
                  <a:lnTo>
                    <a:pt x="578647" y="9823"/>
                  </a:lnTo>
                  <a:lnTo>
                    <a:pt x="563972" y="2125"/>
                  </a:lnTo>
                  <a:lnTo>
                    <a:pt x="547188" y="222"/>
                  </a:lnTo>
                  <a:lnTo>
                    <a:pt x="531574" y="4726"/>
                  </a:lnTo>
                  <a:lnTo>
                    <a:pt x="518816" y="14749"/>
                  </a:lnTo>
                  <a:lnTo>
                    <a:pt x="510602" y="29402"/>
                  </a:lnTo>
                  <a:lnTo>
                    <a:pt x="488647" y="76154"/>
                  </a:lnTo>
                  <a:lnTo>
                    <a:pt x="456488" y="114929"/>
                  </a:lnTo>
                  <a:lnTo>
                    <a:pt x="416034" y="144341"/>
                  </a:lnTo>
                  <a:lnTo>
                    <a:pt x="369197" y="163005"/>
                  </a:lnTo>
                  <a:lnTo>
                    <a:pt x="317885" y="169534"/>
                  </a:lnTo>
                  <a:lnTo>
                    <a:pt x="269155" y="163646"/>
                  </a:lnTo>
                  <a:lnTo>
                    <a:pt x="224372" y="146769"/>
                  </a:lnTo>
                  <a:lnTo>
                    <a:pt x="185154" y="120081"/>
                  </a:lnTo>
                  <a:lnTo>
                    <a:pt x="153115" y="84761"/>
                  </a:lnTo>
                  <a:lnTo>
                    <a:pt x="211920" y="84761"/>
                  </a:lnTo>
                  <a:lnTo>
                    <a:pt x="228415" y="81434"/>
                  </a:lnTo>
                  <a:lnTo>
                    <a:pt x="241889" y="72356"/>
                  </a:lnTo>
                  <a:lnTo>
                    <a:pt x="250974" y="58884"/>
                  </a:lnTo>
                  <a:lnTo>
                    <a:pt x="254306" y="42375"/>
                  </a:lnTo>
                  <a:lnTo>
                    <a:pt x="250974" y="25872"/>
                  </a:lnTo>
                  <a:lnTo>
                    <a:pt x="241889" y="12404"/>
                  </a:lnTo>
                  <a:lnTo>
                    <a:pt x="228415" y="3327"/>
                  </a:lnTo>
                  <a:lnTo>
                    <a:pt x="211920" y="0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1" name="Google Shape;581;p52"/>
          <p:cNvGrpSpPr/>
          <p:nvPr/>
        </p:nvGrpSpPr>
        <p:grpSpPr>
          <a:xfrm>
            <a:off x="959798" y="2510632"/>
            <a:ext cx="553124" cy="553124"/>
            <a:chOff x="986189" y="1519200"/>
            <a:chExt cx="678180" cy="678180"/>
          </a:xfrm>
        </p:grpSpPr>
        <p:sp>
          <p:nvSpPr>
            <p:cNvPr id="582" name="Google Shape;582;p52"/>
            <p:cNvSpPr/>
            <p:nvPr/>
          </p:nvSpPr>
          <p:spPr>
            <a:xfrm>
              <a:off x="986189" y="1519200"/>
              <a:ext cx="678180" cy="678180"/>
            </a:xfrm>
            <a:custGeom>
              <a:rect b="b" l="l" r="r" t="t"/>
              <a:pathLst>
                <a:path extrusionOk="0" h="678180" w="678180">
                  <a:moveTo>
                    <a:pt x="339068" y="0"/>
                  </a:moveTo>
                  <a:lnTo>
                    <a:pt x="322554" y="3331"/>
                  </a:lnTo>
                  <a:lnTo>
                    <a:pt x="309083" y="12417"/>
                  </a:lnTo>
                  <a:lnTo>
                    <a:pt x="300008" y="25890"/>
                  </a:lnTo>
                  <a:lnTo>
                    <a:pt x="296682" y="42386"/>
                  </a:lnTo>
                  <a:lnTo>
                    <a:pt x="296682" y="169534"/>
                  </a:lnTo>
                  <a:lnTo>
                    <a:pt x="300008" y="186047"/>
                  </a:lnTo>
                  <a:lnTo>
                    <a:pt x="309083" y="199518"/>
                  </a:lnTo>
                  <a:lnTo>
                    <a:pt x="322554" y="208594"/>
                  </a:lnTo>
                  <a:lnTo>
                    <a:pt x="339068" y="211920"/>
                  </a:lnTo>
                  <a:lnTo>
                    <a:pt x="355581" y="208594"/>
                  </a:lnTo>
                  <a:lnTo>
                    <a:pt x="369052" y="199518"/>
                  </a:lnTo>
                  <a:lnTo>
                    <a:pt x="378128" y="186047"/>
                  </a:lnTo>
                  <a:lnTo>
                    <a:pt x="381454" y="169534"/>
                  </a:lnTo>
                  <a:lnTo>
                    <a:pt x="381454" y="42386"/>
                  </a:lnTo>
                  <a:lnTo>
                    <a:pt x="378128" y="25890"/>
                  </a:lnTo>
                  <a:lnTo>
                    <a:pt x="369052" y="12417"/>
                  </a:lnTo>
                  <a:lnTo>
                    <a:pt x="355581" y="3331"/>
                  </a:lnTo>
                  <a:lnTo>
                    <a:pt x="339068" y="0"/>
                  </a:lnTo>
                  <a:close/>
                </a:path>
                <a:path extrusionOk="0" h="678180" w="678180">
                  <a:moveTo>
                    <a:pt x="339068" y="296682"/>
                  </a:moveTo>
                  <a:lnTo>
                    <a:pt x="322554" y="300008"/>
                  </a:lnTo>
                  <a:lnTo>
                    <a:pt x="309083" y="309083"/>
                  </a:lnTo>
                  <a:lnTo>
                    <a:pt x="300008" y="322554"/>
                  </a:lnTo>
                  <a:lnTo>
                    <a:pt x="296682" y="339068"/>
                  </a:lnTo>
                  <a:lnTo>
                    <a:pt x="300008" y="355581"/>
                  </a:lnTo>
                  <a:lnTo>
                    <a:pt x="309083" y="369052"/>
                  </a:lnTo>
                  <a:lnTo>
                    <a:pt x="322554" y="378128"/>
                  </a:lnTo>
                  <a:lnTo>
                    <a:pt x="339068" y="381454"/>
                  </a:lnTo>
                  <a:lnTo>
                    <a:pt x="355581" y="378128"/>
                  </a:lnTo>
                  <a:lnTo>
                    <a:pt x="369052" y="369052"/>
                  </a:lnTo>
                  <a:lnTo>
                    <a:pt x="378128" y="355581"/>
                  </a:lnTo>
                  <a:lnTo>
                    <a:pt x="381454" y="339068"/>
                  </a:lnTo>
                  <a:lnTo>
                    <a:pt x="378128" y="322554"/>
                  </a:lnTo>
                  <a:lnTo>
                    <a:pt x="369052" y="309083"/>
                  </a:lnTo>
                  <a:lnTo>
                    <a:pt x="355581" y="300008"/>
                  </a:lnTo>
                  <a:lnTo>
                    <a:pt x="339068" y="296682"/>
                  </a:lnTo>
                  <a:close/>
                </a:path>
                <a:path extrusionOk="0" h="678180" w="678180">
                  <a:moveTo>
                    <a:pt x="635760" y="296682"/>
                  </a:moveTo>
                  <a:lnTo>
                    <a:pt x="508602" y="296682"/>
                  </a:lnTo>
                  <a:lnTo>
                    <a:pt x="492088" y="300008"/>
                  </a:lnTo>
                  <a:lnTo>
                    <a:pt x="478617" y="309083"/>
                  </a:lnTo>
                  <a:lnTo>
                    <a:pt x="469542" y="322554"/>
                  </a:lnTo>
                  <a:lnTo>
                    <a:pt x="466216" y="339068"/>
                  </a:lnTo>
                  <a:lnTo>
                    <a:pt x="469542" y="355581"/>
                  </a:lnTo>
                  <a:lnTo>
                    <a:pt x="478617" y="369052"/>
                  </a:lnTo>
                  <a:lnTo>
                    <a:pt x="492088" y="378128"/>
                  </a:lnTo>
                  <a:lnTo>
                    <a:pt x="508602" y="381454"/>
                  </a:lnTo>
                  <a:lnTo>
                    <a:pt x="635760" y="381454"/>
                  </a:lnTo>
                  <a:lnTo>
                    <a:pt x="652268" y="378128"/>
                  </a:lnTo>
                  <a:lnTo>
                    <a:pt x="665736" y="369052"/>
                  </a:lnTo>
                  <a:lnTo>
                    <a:pt x="674810" y="355581"/>
                  </a:lnTo>
                  <a:lnTo>
                    <a:pt x="678136" y="339068"/>
                  </a:lnTo>
                  <a:lnTo>
                    <a:pt x="674810" y="322554"/>
                  </a:lnTo>
                  <a:lnTo>
                    <a:pt x="665736" y="309083"/>
                  </a:lnTo>
                  <a:lnTo>
                    <a:pt x="652268" y="300008"/>
                  </a:lnTo>
                  <a:lnTo>
                    <a:pt x="635760" y="296682"/>
                  </a:lnTo>
                  <a:close/>
                </a:path>
                <a:path extrusionOk="0" h="678180" w="678180">
                  <a:moveTo>
                    <a:pt x="339068" y="466226"/>
                  </a:moveTo>
                  <a:lnTo>
                    <a:pt x="322554" y="469552"/>
                  </a:lnTo>
                  <a:lnTo>
                    <a:pt x="309083" y="478626"/>
                  </a:lnTo>
                  <a:lnTo>
                    <a:pt x="300008" y="492094"/>
                  </a:lnTo>
                  <a:lnTo>
                    <a:pt x="296682" y="508602"/>
                  </a:lnTo>
                  <a:lnTo>
                    <a:pt x="296682" y="635760"/>
                  </a:lnTo>
                  <a:lnTo>
                    <a:pt x="300008" y="652274"/>
                  </a:lnTo>
                  <a:lnTo>
                    <a:pt x="309083" y="665745"/>
                  </a:lnTo>
                  <a:lnTo>
                    <a:pt x="322554" y="674820"/>
                  </a:lnTo>
                  <a:lnTo>
                    <a:pt x="339068" y="678146"/>
                  </a:lnTo>
                  <a:lnTo>
                    <a:pt x="355581" y="674820"/>
                  </a:lnTo>
                  <a:lnTo>
                    <a:pt x="369052" y="665745"/>
                  </a:lnTo>
                  <a:lnTo>
                    <a:pt x="378128" y="652274"/>
                  </a:lnTo>
                  <a:lnTo>
                    <a:pt x="381454" y="635760"/>
                  </a:lnTo>
                  <a:lnTo>
                    <a:pt x="381454" y="508602"/>
                  </a:lnTo>
                  <a:lnTo>
                    <a:pt x="378128" y="492094"/>
                  </a:lnTo>
                  <a:lnTo>
                    <a:pt x="369052" y="478626"/>
                  </a:lnTo>
                  <a:lnTo>
                    <a:pt x="355581" y="469552"/>
                  </a:lnTo>
                  <a:lnTo>
                    <a:pt x="339068" y="466226"/>
                  </a:lnTo>
                  <a:close/>
                </a:path>
                <a:path extrusionOk="0" h="678180" w="678180">
                  <a:moveTo>
                    <a:pt x="169534" y="296682"/>
                  </a:moveTo>
                  <a:lnTo>
                    <a:pt x="42375" y="296682"/>
                  </a:lnTo>
                  <a:lnTo>
                    <a:pt x="25881" y="300008"/>
                  </a:lnTo>
                  <a:lnTo>
                    <a:pt x="12411" y="309083"/>
                  </a:lnTo>
                  <a:lnTo>
                    <a:pt x="3330" y="322554"/>
                  </a:lnTo>
                  <a:lnTo>
                    <a:pt x="0" y="339068"/>
                  </a:lnTo>
                  <a:lnTo>
                    <a:pt x="3330" y="355581"/>
                  </a:lnTo>
                  <a:lnTo>
                    <a:pt x="12411" y="369052"/>
                  </a:lnTo>
                  <a:lnTo>
                    <a:pt x="25881" y="378128"/>
                  </a:lnTo>
                  <a:lnTo>
                    <a:pt x="42375" y="381454"/>
                  </a:lnTo>
                  <a:lnTo>
                    <a:pt x="169534" y="381454"/>
                  </a:lnTo>
                  <a:lnTo>
                    <a:pt x="186047" y="378128"/>
                  </a:lnTo>
                  <a:lnTo>
                    <a:pt x="199518" y="369052"/>
                  </a:lnTo>
                  <a:lnTo>
                    <a:pt x="208594" y="355581"/>
                  </a:lnTo>
                  <a:lnTo>
                    <a:pt x="211920" y="339068"/>
                  </a:lnTo>
                  <a:lnTo>
                    <a:pt x="208594" y="322554"/>
                  </a:lnTo>
                  <a:lnTo>
                    <a:pt x="199518" y="309083"/>
                  </a:lnTo>
                  <a:lnTo>
                    <a:pt x="186047" y="300008"/>
                  </a:lnTo>
                  <a:lnTo>
                    <a:pt x="169534" y="296682"/>
                  </a:lnTo>
                  <a:close/>
                </a:path>
              </a:pathLst>
            </a:custGeom>
            <a:solidFill>
              <a:srgbClr val="00295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52"/>
            <p:cNvSpPr/>
            <p:nvPr/>
          </p:nvSpPr>
          <p:spPr>
            <a:xfrm>
              <a:off x="1042278" y="1575308"/>
              <a:ext cx="566419" cy="566419"/>
            </a:xfrm>
            <a:custGeom>
              <a:rect b="b" l="l" r="r" t="t"/>
              <a:pathLst>
                <a:path extrusionOk="0" h="566419" w="566419">
                  <a:moveTo>
                    <a:pt x="240600" y="0"/>
                  </a:moveTo>
                  <a:lnTo>
                    <a:pt x="195384" y="10535"/>
                  </a:lnTo>
                  <a:lnTo>
                    <a:pt x="153239" y="27908"/>
                  </a:lnTo>
                  <a:lnTo>
                    <a:pt x="114793" y="51492"/>
                  </a:lnTo>
                  <a:lnTo>
                    <a:pt x="80672" y="80658"/>
                  </a:lnTo>
                  <a:lnTo>
                    <a:pt x="51505" y="114778"/>
                  </a:lnTo>
                  <a:lnTo>
                    <a:pt x="27919" y="153223"/>
                  </a:lnTo>
                  <a:lnTo>
                    <a:pt x="10541" y="195366"/>
                  </a:lnTo>
                  <a:lnTo>
                    <a:pt x="0" y="240579"/>
                  </a:lnTo>
                  <a:lnTo>
                    <a:pt x="86154" y="240579"/>
                  </a:lnTo>
                  <a:lnTo>
                    <a:pt x="101164" y="196453"/>
                  </a:lnTo>
                  <a:lnTo>
                    <a:pt x="125435" y="157625"/>
                  </a:lnTo>
                  <a:lnTo>
                    <a:pt x="157645" y="125416"/>
                  </a:lnTo>
                  <a:lnTo>
                    <a:pt x="196474" y="101148"/>
                  </a:lnTo>
                  <a:lnTo>
                    <a:pt x="240600" y="86143"/>
                  </a:lnTo>
                  <a:lnTo>
                    <a:pt x="240600" y="0"/>
                  </a:lnTo>
                  <a:close/>
                </a:path>
                <a:path extrusionOk="0" h="566419" w="566419">
                  <a:moveTo>
                    <a:pt x="86154" y="325351"/>
                  </a:moveTo>
                  <a:lnTo>
                    <a:pt x="0" y="325351"/>
                  </a:lnTo>
                  <a:lnTo>
                    <a:pt x="10541" y="370562"/>
                  </a:lnTo>
                  <a:lnTo>
                    <a:pt x="27919" y="412700"/>
                  </a:lnTo>
                  <a:lnTo>
                    <a:pt x="51505" y="451138"/>
                  </a:lnTo>
                  <a:lnTo>
                    <a:pt x="80672" y="485249"/>
                  </a:lnTo>
                  <a:lnTo>
                    <a:pt x="114793" y="514406"/>
                  </a:lnTo>
                  <a:lnTo>
                    <a:pt x="153239" y="537981"/>
                  </a:lnTo>
                  <a:lnTo>
                    <a:pt x="195384" y="555347"/>
                  </a:lnTo>
                  <a:lnTo>
                    <a:pt x="240600" y="565878"/>
                  </a:lnTo>
                  <a:lnTo>
                    <a:pt x="240600" y="479786"/>
                  </a:lnTo>
                  <a:lnTo>
                    <a:pt x="196474" y="464780"/>
                  </a:lnTo>
                  <a:lnTo>
                    <a:pt x="157645" y="440510"/>
                  </a:lnTo>
                  <a:lnTo>
                    <a:pt x="125435" y="408300"/>
                  </a:lnTo>
                  <a:lnTo>
                    <a:pt x="101164" y="369472"/>
                  </a:lnTo>
                  <a:lnTo>
                    <a:pt x="86154" y="325351"/>
                  </a:lnTo>
                  <a:close/>
                </a:path>
                <a:path extrusionOk="0" h="566419" w="566419">
                  <a:moveTo>
                    <a:pt x="565888" y="325351"/>
                  </a:moveTo>
                  <a:lnTo>
                    <a:pt x="479796" y="325351"/>
                  </a:lnTo>
                  <a:lnTo>
                    <a:pt x="464792" y="369472"/>
                  </a:lnTo>
                  <a:lnTo>
                    <a:pt x="440524" y="408300"/>
                  </a:lnTo>
                  <a:lnTo>
                    <a:pt x="408315" y="440510"/>
                  </a:lnTo>
                  <a:lnTo>
                    <a:pt x="369487" y="464780"/>
                  </a:lnTo>
                  <a:lnTo>
                    <a:pt x="325361" y="479786"/>
                  </a:lnTo>
                  <a:lnTo>
                    <a:pt x="325361" y="565878"/>
                  </a:lnTo>
                  <a:lnTo>
                    <a:pt x="370575" y="555347"/>
                  </a:lnTo>
                  <a:lnTo>
                    <a:pt x="412715" y="537981"/>
                  </a:lnTo>
                  <a:lnTo>
                    <a:pt x="451153" y="514406"/>
                  </a:lnTo>
                  <a:lnTo>
                    <a:pt x="485264" y="485249"/>
                  </a:lnTo>
                  <a:lnTo>
                    <a:pt x="514419" y="451138"/>
                  </a:lnTo>
                  <a:lnTo>
                    <a:pt x="537993" y="412700"/>
                  </a:lnTo>
                  <a:lnTo>
                    <a:pt x="555358" y="370562"/>
                  </a:lnTo>
                  <a:lnTo>
                    <a:pt x="565888" y="325351"/>
                  </a:lnTo>
                  <a:close/>
                </a:path>
                <a:path extrusionOk="0" h="566419" w="566419">
                  <a:moveTo>
                    <a:pt x="325361" y="0"/>
                  </a:moveTo>
                  <a:lnTo>
                    <a:pt x="325361" y="86143"/>
                  </a:lnTo>
                  <a:lnTo>
                    <a:pt x="369487" y="101148"/>
                  </a:lnTo>
                  <a:lnTo>
                    <a:pt x="408315" y="125416"/>
                  </a:lnTo>
                  <a:lnTo>
                    <a:pt x="440524" y="157625"/>
                  </a:lnTo>
                  <a:lnTo>
                    <a:pt x="464792" y="196453"/>
                  </a:lnTo>
                  <a:lnTo>
                    <a:pt x="479796" y="240579"/>
                  </a:lnTo>
                  <a:lnTo>
                    <a:pt x="565888" y="240579"/>
                  </a:lnTo>
                  <a:lnTo>
                    <a:pt x="555358" y="195366"/>
                  </a:lnTo>
                  <a:lnTo>
                    <a:pt x="537993" y="153223"/>
                  </a:lnTo>
                  <a:lnTo>
                    <a:pt x="514419" y="114778"/>
                  </a:lnTo>
                  <a:lnTo>
                    <a:pt x="485264" y="80658"/>
                  </a:lnTo>
                  <a:lnTo>
                    <a:pt x="451153" y="51492"/>
                  </a:lnTo>
                  <a:lnTo>
                    <a:pt x="412715" y="27908"/>
                  </a:lnTo>
                  <a:lnTo>
                    <a:pt x="370575" y="10535"/>
                  </a:lnTo>
                  <a:lnTo>
                    <a:pt x="325361" y="0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4" name="Google Shape;584;p52"/>
          <p:cNvGrpSpPr/>
          <p:nvPr/>
        </p:nvGrpSpPr>
        <p:grpSpPr>
          <a:xfrm>
            <a:off x="10542042" y="5090136"/>
            <a:ext cx="518554" cy="553123"/>
            <a:chOff x="12734894" y="4681907"/>
            <a:chExt cx="635794" cy="678179"/>
          </a:xfrm>
        </p:grpSpPr>
        <p:sp>
          <p:nvSpPr>
            <p:cNvPr id="585" name="Google Shape;585;p52"/>
            <p:cNvSpPr/>
            <p:nvPr/>
          </p:nvSpPr>
          <p:spPr>
            <a:xfrm>
              <a:off x="12862054" y="4766672"/>
              <a:ext cx="508634" cy="466725"/>
            </a:xfrm>
            <a:custGeom>
              <a:rect b="b" l="l" r="r" t="t"/>
              <a:pathLst>
                <a:path extrusionOk="0" h="466725" w="508634">
                  <a:moveTo>
                    <a:pt x="148341" y="84772"/>
                  </a:moveTo>
                  <a:lnTo>
                    <a:pt x="115349" y="91432"/>
                  </a:lnTo>
                  <a:lnTo>
                    <a:pt x="88403" y="109597"/>
                  </a:lnTo>
                  <a:lnTo>
                    <a:pt x="70232" y="136539"/>
                  </a:lnTo>
                  <a:lnTo>
                    <a:pt x="63568" y="169534"/>
                  </a:lnTo>
                  <a:lnTo>
                    <a:pt x="70239" y="202534"/>
                  </a:lnTo>
                  <a:lnTo>
                    <a:pt x="88422" y="229479"/>
                  </a:lnTo>
                  <a:lnTo>
                    <a:pt x="115371" y="247645"/>
                  </a:lnTo>
                  <a:lnTo>
                    <a:pt x="148341" y="254306"/>
                  </a:lnTo>
                  <a:lnTo>
                    <a:pt x="181341" y="247645"/>
                  </a:lnTo>
                  <a:lnTo>
                    <a:pt x="208286" y="229479"/>
                  </a:lnTo>
                  <a:lnTo>
                    <a:pt x="226452" y="202534"/>
                  </a:lnTo>
                  <a:lnTo>
                    <a:pt x="233113" y="169534"/>
                  </a:lnTo>
                  <a:lnTo>
                    <a:pt x="226452" y="136539"/>
                  </a:lnTo>
                  <a:lnTo>
                    <a:pt x="208286" y="109597"/>
                  </a:lnTo>
                  <a:lnTo>
                    <a:pt x="181341" y="91432"/>
                  </a:lnTo>
                  <a:lnTo>
                    <a:pt x="148341" y="84772"/>
                  </a:lnTo>
                  <a:close/>
                </a:path>
                <a:path extrusionOk="0" h="466725" w="508634">
                  <a:moveTo>
                    <a:pt x="190727" y="296692"/>
                  </a:moveTo>
                  <a:lnTo>
                    <a:pt x="105954" y="296692"/>
                  </a:lnTo>
                  <a:lnTo>
                    <a:pt x="64701" y="305015"/>
                  </a:lnTo>
                  <a:lnTo>
                    <a:pt x="31023" y="327716"/>
                  </a:lnTo>
                  <a:lnTo>
                    <a:pt x="8322" y="361394"/>
                  </a:lnTo>
                  <a:lnTo>
                    <a:pt x="0" y="402647"/>
                  </a:lnTo>
                  <a:lnTo>
                    <a:pt x="1686" y="410897"/>
                  </a:lnTo>
                  <a:lnTo>
                    <a:pt x="6222" y="417614"/>
                  </a:lnTo>
                  <a:lnTo>
                    <a:pt x="12960" y="422167"/>
                  </a:lnTo>
                  <a:lnTo>
                    <a:pt x="21193" y="423840"/>
                  </a:lnTo>
                  <a:lnTo>
                    <a:pt x="275488" y="423840"/>
                  </a:lnTo>
                  <a:lnTo>
                    <a:pt x="283749" y="422167"/>
                  </a:lnTo>
                  <a:lnTo>
                    <a:pt x="290488" y="417614"/>
                  </a:lnTo>
                  <a:lnTo>
                    <a:pt x="295021" y="410875"/>
                  </a:lnTo>
                  <a:lnTo>
                    <a:pt x="296682" y="402647"/>
                  </a:lnTo>
                  <a:lnTo>
                    <a:pt x="288359" y="361394"/>
                  </a:lnTo>
                  <a:lnTo>
                    <a:pt x="265658" y="327716"/>
                  </a:lnTo>
                  <a:lnTo>
                    <a:pt x="231980" y="305015"/>
                  </a:lnTo>
                  <a:lnTo>
                    <a:pt x="190727" y="296692"/>
                  </a:lnTo>
                  <a:close/>
                </a:path>
                <a:path extrusionOk="0" h="466725" w="508634">
                  <a:moveTo>
                    <a:pt x="487409" y="0"/>
                  </a:moveTo>
                  <a:lnTo>
                    <a:pt x="423840" y="0"/>
                  </a:lnTo>
                  <a:lnTo>
                    <a:pt x="423840" y="127158"/>
                  </a:lnTo>
                  <a:lnTo>
                    <a:pt x="487409" y="127158"/>
                  </a:lnTo>
                  <a:lnTo>
                    <a:pt x="495637" y="125485"/>
                  </a:lnTo>
                  <a:lnTo>
                    <a:pt x="502376" y="120932"/>
                  </a:lnTo>
                  <a:lnTo>
                    <a:pt x="506929" y="114193"/>
                  </a:lnTo>
                  <a:lnTo>
                    <a:pt x="508602" y="105965"/>
                  </a:lnTo>
                  <a:lnTo>
                    <a:pt x="508602" y="21193"/>
                  </a:lnTo>
                  <a:lnTo>
                    <a:pt x="506929" y="12942"/>
                  </a:lnTo>
                  <a:lnTo>
                    <a:pt x="502376" y="6206"/>
                  </a:lnTo>
                  <a:lnTo>
                    <a:pt x="495637" y="1665"/>
                  </a:lnTo>
                  <a:lnTo>
                    <a:pt x="487409" y="0"/>
                  </a:lnTo>
                  <a:close/>
                </a:path>
                <a:path extrusionOk="0" h="466725" w="508634">
                  <a:moveTo>
                    <a:pt x="487409" y="339078"/>
                  </a:moveTo>
                  <a:lnTo>
                    <a:pt x="423840" y="339078"/>
                  </a:lnTo>
                  <a:lnTo>
                    <a:pt x="423840" y="466226"/>
                  </a:lnTo>
                  <a:lnTo>
                    <a:pt x="487409" y="466226"/>
                  </a:lnTo>
                  <a:lnTo>
                    <a:pt x="495659" y="464561"/>
                  </a:lnTo>
                  <a:lnTo>
                    <a:pt x="502395" y="460020"/>
                  </a:lnTo>
                  <a:lnTo>
                    <a:pt x="506937" y="453283"/>
                  </a:lnTo>
                  <a:lnTo>
                    <a:pt x="508602" y="445033"/>
                  </a:lnTo>
                  <a:lnTo>
                    <a:pt x="508602" y="360271"/>
                  </a:lnTo>
                  <a:lnTo>
                    <a:pt x="506929" y="352039"/>
                  </a:lnTo>
                  <a:lnTo>
                    <a:pt x="502376" y="345301"/>
                  </a:lnTo>
                  <a:lnTo>
                    <a:pt x="495637" y="340749"/>
                  </a:lnTo>
                  <a:lnTo>
                    <a:pt x="487409" y="339078"/>
                  </a:lnTo>
                  <a:close/>
                </a:path>
                <a:path extrusionOk="0" h="466725" w="508634">
                  <a:moveTo>
                    <a:pt x="487409" y="169534"/>
                  </a:moveTo>
                  <a:lnTo>
                    <a:pt x="423840" y="169534"/>
                  </a:lnTo>
                  <a:lnTo>
                    <a:pt x="423840" y="296692"/>
                  </a:lnTo>
                  <a:lnTo>
                    <a:pt x="487409" y="296692"/>
                  </a:lnTo>
                  <a:lnTo>
                    <a:pt x="495637" y="295019"/>
                  </a:lnTo>
                  <a:lnTo>
                    <a:pt x="502376" y="290466"/>
                  </a:lnTo>
                  <a:lnTo>
                    <a:pt x="506929" y="283727"/>
                  </a:lnTo>
                  <a:lnTo>
                    <a:pt x="508602" y="275499"/>
                  </a:lnTo>
                  <a:lnTo>
                    <a:pt x="508602" y="190727"/>
                  </a:lnTo>
                  <a:lnTo>
                    <a:pt x="506929" y="182499"/>
                  </a:lnTo>
                  <a:lnTo>
                    <a:pt x="502376" y="175760"/>
                  </a:lnTo>
                  <a:lnTo>
                    <a:pt x="495637" y="171206"/>
                  </a:lnTo>
                  <a:lnTo>
                    <a:pt x="487409" y="169534"/>
                  </a:lnTo>
                  <a:close/>
                </a:path>
              </a:pathLst>
            </a:custGeom>
            <a:solidFill>
              <a:srgbClr val="01295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52"/>
            <p:cNvSpPr/>
            <p:nvPr/>
          </p:nvSpPr>
          <p:spPr>
            <a:xfrm>
              <a:off x="12734894" y="4681907"/>
              <a:ext cx="551180" cy="678179"/>
            </a:xfrm>
            <a:custGeom>
              <a:rect b="b" l="l" r="r" t="t"/>
              <a:pathLst>
                <a:path extrusionOk="0" h="678179" w="551180">
                  <a:moveTo>
                    <a:pt x="487419" y="0"/>
                  </a:moveTo>
                  <a:lnTo>
                    <a:pt x="63579" y="0"/>
                  </a:lnTo>
                  <a:lnTo>
                    <a:pt x="38833" y="4995"/>
                  </a:lnTo>
                  <a:lnTo>
                    <a:pt x="18623" y="18619"/>
                  </a:lnTo>
                  <a:lnTo>
                    <a:pt x="4997" y="38828"/>
                  </a:lnTo>
                  <a:lnTo>
                    <a:pt x="0" y="63579"/>
                  </a:lnTo>
                  <a:lnTo>
                    <a:pt x="0" y="614567"/>
                  </a:lnTo>
                  <a:lnTo>
                    <a:pt x="5000" y="639313"/>
                  </a:lnTo>
                  <a:lnTo>
                    <a:pt x="18629" y="659523"/>
                  </a:lnTo>
                  <a:lnTo>
                    <a:pt x="38840" y="673149"/>
                  </a:lnTo>
                  <a:lnTo>
                    <a:pt x="63579" y="678146"/>
                  </a:lnTo>
                  <a:lnTo>
                    <a:pt x="487419" y="678146"/>
                  </a:lnTo>
                  <a:lnTo>
                    <a:pt x="512167" y="673148"/>
                  </a:lnTo>
                  <a:lnTo>
                    <a:pt x="532377" y="659519"/>
                  </a:lnTo>
                  <a:lnTo>
                    <a:pt x="546002" y="639309"/>
                  </a:lnTo>
                  <a:lnTo>
                    <a:pt x="550998" y="614567"/>
                  </a:lnTo>
                  <a:lnTo>
                    <a:pt x="550998" y="508602"/>
                  </a:lnTo>
                  <a:lnTo>
                    <a:pt x="148351" y="508602"/>
                  </a:lnTo>
                  <a:lnTo>
                    <a:pt x="140123" y="506931"/>
                  </a:lnTo>
                  <a:lnTo>
                    <a:pt x="133384" y="502381"/>
                  </a:lnTo>
                  <a:lnTo>
                    <a:pt x="128830" y="495646"/>
                  </a:lnTo>
                  <a:lnTo>
                    <a:pt x="127158" y="487419"/>
                  </a:lnTo>
                  <a:lnTo>
                    <a:pt x="135481" y="446164"/>
                  </a:lnTo>
                  <a:lnTo>
                    <a:pt x="158182" y="412483"/>
                  </a:lnTo>
                  <a:lnTo>
                    <a:pt x="191860" y="389778"/>
                  </a:lnTo>
                  <a:lnTo>
                    <a:pt x="233113" y="381454"/>
                  </a:lnTo>
                  <a:lnTo>
                    <a:pt x="550998" y="381454"/>
                  </a:lnTo>
                  <a:lnTo>
                    <a:pt x="550998" y="339068"/>
                  </a:lnTo>
                  <a:lnTo>
                    <a:pt x="275499" y="339068"/>
                  </a:lnTo>
                  <a:lnTo>
                    <a:pt x="242509" y="332407"/>
                  </a:lnTo>
                  <a:lnTo>
                    <a:pt x="215566" y="314243"/>
                  </a:lnTo>
                  <a:lnTo>
                    <a:pt x="197399" y="287300"/>
                  </a:lnTo>
                  <a:lnTo>
                    <a:pt x="190737" y="254306"/>
                  </a:lnTo>
                  <a:lnTo>
                    <a:pt x="197407" y="221306"/>
                  </a:lnTo>
                  <a:lnTo>
                    <a:pt x="215586" y="194360"/>
                  </a:lnTo>
                  <a:lnTo>
                    <a:pt x="242531" y="176194"/>
                  </a:lnTo>
                  <a:lnTo>
                    <a:pt x="275499" y="169534"/>
                  </a:lnTo>
                  <a:lnTo>
                    <a:pt x="550998" y="169534"/>
                  </a:lnTo>
                  <a:lnTo>
                    <a:pt x="550998" y="63579"/>
                  </a:lnTo>
                  <a:lnTo>
                    <a:pt x="546000" y="38828"/>
                  </a:lnTo>
                  <a:lnTo>
                    <a:pt x="532371" y="18619"/>
                  </a:lnTo>
                  <a:lnTo>
                    <a:pt x="512161" y="4995"/>
                  </a:lnTo>
                  <a:lnTo>
                    <a:pt x="487419" y="0"/>
                  </a:lnTo>
                  <a:close/>
                </a:path>
                <a:path extrusionOk="0" h="678179" w="551180">
                  <a:moveTo>
                    <a:pt x="550998" y="381454"/>
                  </a:moveTo>
                  <a:lnTo>
                    <a:pt x="317885" y="381454"/>
                  </a:lnTo>
                  <a:lnTo>
                    <a:pt x="359125" y="389781"/>
                  </a:lnTo>
                  <a:lnTo>
                    <a:pt x="392804" y="412491"/>
                  </a:lnTo>
                  <a:lnTo>
                    <a:pt x="415513" y="446173"/>
                  </a:lnTo>
                  <a:lnTo>
                    <a:pt x="423840" y="487419"/>
                  </a:lnTo>
                  <a:lnTo>
                    <a:pt x="422169" y="495646"/>
                  </a:lnTo>
                  <a:lnTo>
                    <a:pt x="417618" y="502381"/>
                  </a:lnTo>
                  <a:lnTo>
                    <a:pt x="410879" y="506931"/>
                  </a:lnTo>
                  <a:lnTo>
                    <a:pt x="402647" y="508602"/>
                  </a:lnTo>
                  <a:lnTo>
                    <a:pt x="550998" y="508602"/>
                  </a:lnTo>
                  <a:lnTo>
                    <a:pt x="550998" y="381454"/>
                  </a:lnTo>
                  <a:close/>
                </a:path>
                <a:path extrusionOk="0" h="678179" w="551180">
                  <a:moveTo>
                    <a:pt x="550998" y="169534"/>
                  </a:moveTo>
                  <a:lnTo>
                    <a:pt x="275499" y="169534"/>
                  </a:lnTo>
                  <a:lnTo>
                    <a:pt x="308499" y="176194"/>
                  </a:lnTo>
                  <a:lnTo>
                    <a:pt x="335445" y="194360"/>
                  </a:lnTo>
                  <a:lnTo>
                    <a:pt x="353610" y="221306"/>
                  </a:lnTo>
                  <a:lnTo>
                    <a:pt x="360271" y="254306"/>
                  </a:lnTo>
                  <a:lnTo>
                    <a:pt x="353610" y="287300"/>
                  </a:lnTo>
                  <a:lnTo>
                    <a:pt x="335445" y="314243"/>
                  </a:lnTo>
                  <a:lnTo>
                    <a:pt x="308499" y="332407"/>
                  </a:lnTo>
                  <a:lnTo>
                    <a:pt x="275499" y="339068"/>
                  </a:lnTo>
                  <a:lnTo>
                    <a:pt x="550998" y="339068"/>
                  </a:lnTo>
                  <a:lnTo>
                    <a:pt x="550998" y="169534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7" name="Google Shape;587;p52"/>
          <p:cNvGrpSpPr/>
          <p:nvPr/>
        </p:nvGrpSpPr>
        <p:grpSpPr>
          <a:xfrm>
            <a:off x="2553959" y="6439132"/>
            <a:ext cx="553123" cy="553123"/>
            <a:chOff x="2940776" y="6335899"/>
            <a:chExt cx="678179" cy="678179"/>
          </a:xfrm>
        </p:grpSpPr>
        <p:sp>
          <p:nvSpPr>
            <p:cNvPr id="588" name="Google Shape;588;p52"/>
            <p:cNvSpPr/>
            <p:nvPr/>
          </p:nvSpPr>
          <p:spPr>
            <a:xfrm>
              <a:off x="3110369" y="6505443"/>
              <a:ext cx="339089" cy="360679"/>
            </a:xfrm>
            <a:custGeom>
              <a:rect b="b" l="l" r="r" t="t"/>
              <a:pathLst>
                <a:path extrusionOk="0" h="360679" w="339089">
                  <a:moveTo>
                    <a:pt x="190664" y="0"/>
                  </a:moveTo>
                  <a:lnTo>
                    <a:pt x="148277" y="0"/>
                  </a:lnTo>
                  <a:lnTo>
                    <a:pt x="131783" y="3330"/>
                  </a:lnTo>
                  <a:lnTo>
                    <a:pt x="118314" y="12411"/>
                  </a:lnTo>
                  <a:lnTo>
                    <a:pt x="109232" y="25881"/>
                  </a:lnTo>
                  <a:lnTo>
                    <a:pt x="105902" y="42375"/>
                  </a:lnTo>
                  <a:lnTo>
                    <a:pt x="105902" y="169534"/>
                  </a:lnTo>
                  <a:lnTo>
                    <a:pt x="12522" y="169534"/>
                  </a:lnTo>
                  <a:lnTo>
                    <a:pt x="4837" y="174696"/>
                  </a:lnTo>
                  <a:lnTo>
                    <a:pt x="1528" y="182643"/>
                  </a:lnTo>
                  <a:lnTo>
                    <a:pt x="0" y="188740"/>
                  </a:lnTo>
                  <a:lnTo>
                    <a:pt x="319" y="194864"/>
                  </a:lnTo>
                  <a:lnTo>
                    <a:pt x="154497" y="354052"/>
                  </a:lnTo>
                  <a:lnTo>
                    <a:pt x="169472" y="360256"/>
                  </a:lnTo>
                  <a:lnTo>
                    <a:pt x="177446" y="358705"/>
                  </a:lnTo>
                  <a:lnTo>
                    <a:pt x="332795" y="205711"/>
                  </a:lnTo>
                  <a:lnTo>
                    <a:pt x="338913" y="188712"/>
                  </a:lnTo>
                  <a:lnTo>
                    <a:pt x="337392" y="182612"/>
                  </a:lnTo>
                  <a:lnTo>
                    <a:pt x="334125" y="174685"/>
                  </a:lnTo>
                  <a:lnTo>
                    <a:pt x="326387" y="169534"/>
                  </a:lnTo>
                  <a:lnTo>
                    <a:pt x="233050" y="169534"/>
                  </a:lnTo>
                  <a:lnTo>
                    <a:pt x="233050" y="42375"/>
                  </a:lnTo>
                  <a:lnTo>
                    <a:pt x="229718" y="25881"/>
                  </a:lnTo>
                  <a:lnTo>
                    <a:pt x="220633" y="12411"/>
                  </a:lnTo>
                  <a:lnTo>
                    <a:pt x="207159" y="3330"/>
                  </a:lnTo>
                  <a:lnTo>
                    <a:pt x="190664" y="0"/>
                  </a:lnTo>
                  <a:close/>
                </a:path>
              </a:pathLst>
            </a:custGeom>
            <a:solidFill>
              <a:srgbClr val="01295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52"/>
            <p:cNvSpPr/>
            <p:nvPr/>
          </p:nvSpPr>
          <p:spPr>
            <a:xfrm>
              <a:off x="2940776" y="6335899"/>
              <a:ext cx="678179" cy="678179"/>
            </a:xfrm>
            <a:custGeom>
              <a:rect b="b" l="l" r="r" t="t"/>
              <a:pathLst>
                <a:path extrusionOk="0" h="678179" w="678179">
                  <a:moveTo>
                    <a:pt x="339068" y="0"/>
                  </a:moveTo>
                  <a:lnTo>
                    <a:pt x="293054" y="3095"/>
                  </a:lnTo>
                  <a:lnTo>
                    <a:pt x="248923" y="12111"/>
                  </a:lnTo>
                  <a:lnTo>
                    <a:pt x="207079" y="26644"/>
                  </a:lnTo>
                  <a:lnTo>
                    <a:pt x="167925" y="46291"/>
                  </a:lnTo>
                  <a:lnTo>
                    <a:pt x="131865" y="70646"/>
                  </a:lnTo>
                  <a:lnTo>
                    <a:pt x="99303" y="99308"/>
                  </a:lnTo>
                  <a:lnTo>
                    <a:pt x="70643" y="131871"/>
                  </a:lnTo>
                  <a:lnTo>
                    <a:pt x="46288" y="167932"/>
                  </a:lnTo>
                  <a:lnTo>
                    <a:pt x="26642" y="207087"/>
                  </a:lnTo>
                  <a:lnTo>
                    <a:pt x="12110" y="248933"/>
                  </a:lnTo>
                  <a:lnTo>
                    <a:pt x="3094" y="293064"/>
                  </a:lnTo>
                  <a:lnTo>
                    <a:pt x="0" y="339078"/>
                  </a:lnTo>
                  <a:lnTo>
                    <a:pt x="3094" y="385092"/>
                  </a:lnTo>
                  <a:lnTo>
                    <a:pt x="12110" y="429223"/>
                  </a:lnTo>
                  <a:lnTo>
                    <a:pt x="26642" y="471067"/>
                  </a:lnTo>
                  <a:lnTo>
                    <a:pt x="46288" y="510221"/>
                  </a:lnTo>
                  <a:lnTo>
                    <a:pt x="70643" y="546281"/>
                  </a:lnTo>
                  <a:lnTo>
                    <a:pt x="99303" y="578843"/>
                  </a:lnTo>
                  <a:lnTo>
                    <a:pt x="131865" y="607503"/>
                  </a:lnTo>
                  <a:lnTo>
                    <a:pt x="167925" y="631858"/>
                  </a:lnTo>
                  <a:lnTo>
                    <a:pt x="207079" y="651504"/>
                  </a:lnTo>
                  <a:lnTo>
                    <a:pt x="248923" y="666036"/>
                  </a:lnTo>
                  <a:lnTo>
                    <a:pt x="293054" y="675051"/>
                  </a:lnTo>
                  <a:lnTo>
                    <a:pt x="339068" y="678146"/>
                  </a:lnTo>
                  <a:lnTo>
                    <a:pt x="385081" y="675051"/>
                  </a:lnTo>
                  <a:lnTo>
                    <a:pt x="429212" y="666036"/>
                  </a:lnTo>
                  <a:lnTo>
                    <a:pt x="471057" y="651504"/>
                  </a:lnTo>
                  <a:lnTo>
                    <a:pt x="510211" y="631858"/>
                  </a:lnTo>
                  <a:lnTo>
                    <a:pt x="546271" y="607503"/>
                  </a:lnTo>
                  <a:lnTo>
                    <a:pt x="578833" y="578843"/>
                  </a:lnTo>
                  <a:lnTo>
                    <a:pt x="607493" y="546281"/>
                  </a:lnTo>
                  <a:lnTo>
                    <a:pt x="618624" y="529800"/>
                  </a:lnTo>
                  <a:lnTo>
                    <a:pt x="339065" y="529800"/>
                  </a:lnTo>
                  <a:lnTo>
                    <a:pt x="331096" y="528249"/>
                  </a:lnTo>
                  <a:lnTo>
                    <a:pt x="175743" y="375255"/>
                  </a:lnTo>
                  <a:lnTo>
                    <a:pt x="169600" y="358255"/>
                  </a:lnTo>
                  <a:lnTo>
                    <a:pt x="171138" y="352156"/>
                  </a:lnTo>
                  <a:lnTo>
                    <a:pt x="174450" y="344230"/>
                  </a:lnTo>
                  <a:lnTo>
                    <a:pt x="182120" y="339078"/>
                  </a:lnTo>
                  <a:lnTo>
                    <a:pt x="275488" y="339078"/>
                  </a:lnTo>
                  <a:lnTo>
                    <a:pt x="275488" y="211920"/>
                  </a:lnTo>
                  <a:lnTo>
                    <a:pt x="278820" y="195426"/>
                  </a:lnTo>
                  <a:lnTo>
                    <a:pt x="287906" y="181956"/>
                  </a:lnTo>
                  <a:lnTo>
                    <a:pt x="301379" y="172874"/>
                  </a:lnTo>
                  <a:lnTo>
                    <a:pt x="317875" y="169544"/>
                  </a:lnTo>
                  <a:lnTo>
                    <a:pt x="632656" y="169544"/>
                  </a:lnTo>
                  <a:lnTo>
                    <a:pt x="631848" y="167932"/>
                  </a:lnTo>
                  <a:lnTo>
                    <a:pt x="607493" y="131871"/>
                  </a:lnTo>
                  <a:lnTo>
                    <a:pt x="578833" y="99308"/>
                  </a:lnTo>
                  <a:lnTo>
                    <a:pt x="546271" y="70646"/>
                  </a:lnTo>
                  <a:lnTo>
                    <a:pt x="510211" y="46291"/>
                  </a:lnTo>
                  <a:lnTo>
                    <a:pt x="471057" y="26644"/>
                  </a:lnTo>
                  <a:lnTo>
                    <a:pt x="429212" y="12111"/>
                  </a:lnTo>
                  <a:lnTo>
                    <a:pt x="385081" y="3095"/>
                  </a:lnTo>
                  <a:lnTo>
                    <a:pt x="339068" y="0"/>
                  </a:lnTo>
                  <a:close/>
                </a:path>
                <a:path extrusionOk="0" h="678179" w="678179">
                  <a:moveTo>
                    <a:pt x="632656" y="169544"/>
                  </a:moveTo>
                  <a:lnTo>
                    <a:pt x="360261" y="169544"/>
                  </a:lnTo>
                  <a:lnTo>
                    <a:pt x="376757" y="172874"/>
                  </a:lnTo>
                  <a:lnTo>
                    <a:pt x="390230" y="181956"/>
                  </a:lnTo>
                  <a:lnTo>
                    <a:pt x="399315" y="195426"/>
                  </a:lnTo>
                  <a:lnTo>
                    <a:pt x="402647" y="211920"/>
                  </a:lnTo>
                  <a:lnTo>
                    <a:pt x="402647" y="339078"/>
                  </a:lnTo>
                  <a:lnTo>
                    <a:pt x="495984" y="339078"/>
                  </a:lnTo>
                  <a:lnTo>
                    <a:pt x="503716" y="344240"/>
                  </a:lnTo>
                  <a:lnTo>
                    <a:pt x="506997" y="352188"/>
                  </a:lnTo>
                  <a:lnTo>
                    <a:pt x="508509" y="358285"/>
                  </a:lnTo>
                  <a:lnTo>
                    <a:pt x="508195" y="364409"/>
                  </a:lnTo>
                  <a:lnTo>
                    <a:pt x="354052" y="523596"/>
                  </a:lnTo>
                  <a:lnTo>
                    <a:pt x="339065" y="529800"/>
                  </a:lnTo>
                  <a:lnTo>
                    <a:pt x="618624" y="529800"/>
                  </a:lnTo>
                  <a:lnTo>
                    <a:pt x="651493" y="471067"/>
                  </a:lnTo>
                  <a:lnTo>
                    <a:pt x="666025" y="429223"/>
                  </a:lnTo>
                  <a:lnTo>
                    <a:pt x="675041" y="385092"/>
                  </a:lnTo>
                  <a:lnTo>
                    <a:pt x="678136" y="339078"/>
                  </a:lnTo>
                  <a:lnTo>
                    <a:pt x="675041" y="293064"/>
                  </a:lnTo>
                  <a:lnTo>
                    <a:pt x="666025" y="248933"/>
                  </a:lnTo>
                  <a:lnTo>
                    <a:pt x="651493" y="207087"/>
                  </a:lnTo>
                  <a:lnTo>
                    <a:pt x="632656" y="169544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0" name="Google Shape;590;p52"/>
          <p:cNvGrpSpPr/>
          <p:nvPr/>
        </p:nvGrpSpPr>
        <p:grpSpPr>
          <a:xfrm>
            <a:off x="959795" y="6439138"/>
            <a:ext cx="553124" cy="553123"/>
            <a:chOff x="986186" y="6335907"/>
            <a:chExt cx="678180" cy="678179"/>
          </a:xfrm>
        </p:grpSpPr>
        <p:sp>
          <p:nvSpPr>
            <p:cNvPr id="591" name="Google Shape;591;p52"/>
            <p:cNvSpPr/>
            <p:nvPr/>
          </p:nvSpPr>
          <p:spPr>
            <a:xfrm>
              <a:off x="1134532" y="6505500"/>
              <a:ext cx="360680" cy="339090"/>
            </a:xfrm>
            <a:custGeom>
              <a:rect b="b" l="l" r="r" t="t"/>
              <a:pathLst>
                <a:path extrusionOk="0" h="339090" w="360680">
                  <a:moveTo>
                    <a:pt x="171515" y="0"/>
                  </a:moveTo>
                  <a:lnTo>
                    <a:pt x="6203" y="154497"/>
                  </a:lnTo>
                  <a:lnTo>
                    <a:pt x="0" y="169472"/>
                  </a:lnTo>
                  <a:lnTo>
                    <a:pt x="1550" y="177445"/>
                  </a:lnTo>
                  <a:lnTo>
                    <a:pt x="154545" y="332795"/>
                  </a:lnTo>
                  <a:lnTo>
                    <a:pt x="171543" y="338913"/>
                  </a:lnTo>
                  <a:lnTo>
                    <a:pt x="177643" y="337392"/>
                  </a:lnTo>
                  <a:lnTo>
                    <a:pt x="185570" y="334125"/>
                  </a:lnTo>
                  <a:lnTo>
                    <a:pt x="190721" y="326387"/>
                  </a:lnTo>
                  <a:lnTo>
                    <a:pt x="190721" y="233050"/>
                  </a:lnTo>
                  <a:lnTo>
                    <a:pt x="317880" y="233050"/>
                  </a:lnTo>
                  <a:lnTo>
                    <a:pt x="334374" y="229718"/>
                  </a:lnTo>
                  <a:lnTo>
                    <a:pt x="347844" y="220632"/>
                  </a:lnTo>
                  <a:lnTo>
                    <a:pt x="356925" y="207159"/>
                  </a:lnTo>
                  <a:lnTo>
                    <a:pt x="360256" y="190663"/>
                  </a:lnTo>
                  <a:lnTo>
                    <a:pt x="360256" y="148277"/>
                  </a:lnTo>
                  <a:lnTo>
                    <a:pt x="356925" y="131783"/>
                  </a:lnTo>
                  <a:lnTo>
                    <a:pt x="347844" y="118313"/>
                  </a:lnTo>
                  <a:lnTo>
                    <a:pt x="334374" y="109232"/>
                  </a:lnTo>
                  <a:lnTo>
                    <a:pt x="317880" y="105902"/>
                  </a:lnTo>
                  <a:lnTo>
                    <a:pt x="190721" y="105902"/>
                  </a:lnTo>
                  <a:lnTo>
                    <a:pt x="190721" y="12522"/>
                  </a:lnTo>
                  <a:lnTo>
                    <a:pt x="185559" y="4837"/>
                  </a:lnTo>
                  <a:lnTo>
                    <a:pt x="177612" y="1528"/>
                  </a:lnTo>
                  <a:lnTo>
                    <a:pt x="171515" y="0"/>
                  </a:lnTo>
                  <a:close/>
                </a:path>
              </a:pathLst>
            </a:custGeom>
            <a:solidFill>
              <a:srgbClr val="01295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52"/>
            <p:cNvSpPr/>
            <p:nvPr/>
          </p:nvSpPr>
          <p:spPr>
            <a:xfrm>
              <a:off x="986186" y="6335907"/>
              <a:ext cx="678180" cy="678179"/>
            </a:xfrm>
            <a:custGeom>
              <a:rect b="b" l="l" r="r" t="t"/>
              <a:pathLst>
                <a:path extrusionOk="0" h="678179" w="678180">
                  <a:moveTo>
                    <a:pt x="339068" y="0"/>
                  </a:moveTo>
                  <a:lnTo>
                    <a:pt x="293054" y="3094"/>
                  </a:lnTo>
                  <a:lnTo>
                    <a:pt x="248923" y="12110"/>
                  </a:lnTo>
                  <a:lnTo>
                    <a:pt x="207079" y="26642"/>
                  </a:lnTo>
                  <a:lnTo>
                    <a:pt x="167925" y="46288"/>
                  </a:lnTo>
                  <a:lnTo>
                    <a:pt x="131865" y="70643"/>
                  </a:lnTo>
                  <a:lnTo>
                    <a:pt x="99303" y="99303"/>
                  </a:lnTo>
                  <a:lnTo>
                    <a:pt x="70643" y="131865"/>
                  </a:lnTo>
                  <a:lnTo>
                    <a:pt x="46288" y="167925"/>
                  </a:lnTo>
                  <a:lnTo>
                    <a:pt x="26642" y="207079"/>
                  </a:lnTo>
                  <a:lnTo>
                    <a:pt x="12110" y="248923"/>
                  </a:lnTo>
                  <a:lnTo>
                    <a:pt x="3094" y="293054"/>
                  </a:lnTo>
                  <a:lnTo>
                    <a:pt x="0" y="339068"/>
                  </a:lnTo>
                  <a:lnTo>
                    <a:pt x="3094" y="385081"/>
                  </a:lnTo>
                  <a:lnTo>
                    <a:pt x="12110" y="429212"/>
                  </a:lnTo>
                  <a:lnTo>
                    <a:pt x="26642" y="471057"/>
                  </a:lnTo>
                  <a:lnTo>
                    <a:pt x="46288" y="510211"/>
                  </a:lnTo>
                  <a:lnTo>
                    <a:pt x="70643" y="546271"/>
                  </a:lnTo>
                  <a:lnTo>
                    <a:pt x="99303" y="578833"/>
                  </a:lnTo>
                  <a:lnTo>
                    <a:pt x="131865" y="607493"/>
                  </a:lnTo>
                  <a:lnTo>
                    <a:pt x="167925" y="631848"/>
                  </a:lnTo>
                  <a:lnTo>
                    <a:pt x="207079" y="651493"/>
                  </a:lnTo>
                  <a:lnTo>
                    <a:pt x="248923" y="666025"/>
                  </a:lnTo>
                  <a:lnTo>
                    <a:pt x="293054" y="675041"/>
                  </a:lnTo>
                  <a:lnTo>
                    <a:pt x="339068" y="678136"/>
                  </a:lnTo>
                  <a:lnTo>
                    <a:pt x="385082" y="675041"/>
                  </a:lnTo>
                  <a:lnTo>
                    <a:pt x="429213" y="666025"/>
                  </a:lnTo>
                  <a:lnTo>
                    <a:pt x="471058" y="651493"/>
                  </a:lnTo>
                  <a:lnTo>
                    <a:pt x="510214" y="631848"/>
                  </a:lnTo>
                  <a:lnTo>
                    <a:pt x="546275" y="607493"/>
                  </a:lnTo>
                  <a:lnTo>
                    <a:pt x="578838" y="578833"/>
                  </a:lnTo>
                  <a:lnTo>
                    <a:pt x="607499" y="546271"/>
                  </a:lnTo>
                  <a:lnTo>
                    <a:pt x="631855" y="510211"/>
                  </a:lnTo>
                  <a:lnTo>
                    <a:pt x="632708" y="508511"/>
                  </a:lnTo>
                  <a:lnTo>
                    <a:pt x="319890" y="508511"/>
                  </a:lnTo>
                  <a:lnTo>
                    <a:pt x="313745" y="508197"/>
                  </a:lnTo>
                  <a:lnTo>
                    <a:pt x="154550" y="354052"/>
                  </a:lnTo>
                  <a:lnTo>
                    <a:pt x="148346" y="339064"/>
                  </a:lnTo>
                  <a:lnTo>
                    <a:pt x="149897" y="331091"/>
                  </a:lnTo>
                  <a:lnTo>
                    <a:pt x="302891" y="175743"/>
                  </a:lnTo>
                  <a:lnTo>
                    <a:pt x="319861" y="169591"/>
                  </a:lnTo>
                  <a:lnTo>
                    <a:pt x="632691" y="169591"/>
                  </a:lnTo>
                  <a:lnTo>
                    <a:pt x="631855" y="167925"/>
                  </a:lnTo>
                  <a:lnTo>
                    <a:pt x="607499" y="131865"/>
                  </a:lnTo>
                  <a:lnTo>
                    <a:pt x="578838" y="99303"/>
                  </a:lnTo>
                  <a:lnTo>
                    <a:pt x="546275" y="70643"/>
                  </a:lnTo>
                  <a:lnTo>
                    <a:pt x="510214" y="46288"/>
                  </a:lnTo>
                  <a:lnTo>
                    <a:pt x="471058" y="26642"/>
                  </a:lnTo>
                  <a:lnTo>
                    <a:pt x="429213" y="12110"/>
                  </a:lnTo>
                  <a:lnTo>
                    <a:pt x="385082" y="3094"/>
                  </a:lnTo>
                  <a:lnTo>
                    <a:pt x="339068" y="0"/>
                  </a:lnTo>
                  <a:close/>
                </a:path>
                <a:path extrusionOk="0" h="678179" w="678180">
                  <a:moveTo>
                    <a:pt x="632691" y="169591"/>
                  </a:moveTo>
                  <a:lnTo>
                    <a:pt x="319861" y="169591"/>
                  </a:lnTo>
                  <a:lnTo>
                    <a:pt x="325958" y="171125"/>
                  </a:lnTo>
                  <a:lnTo>
                    <a:pt x="333906" y="174434"/>
                  </a:lnTo>
                  <a:lnTo>
                    <a:pt x="339068" y="182120"/>
                  </a:lnTo>
                  <a:lnTo>
                    <a:pt x="339068" y="275488"/>
                  </a:lnTo>
                  <a:lnTo>
                    <a:pt x="466226" y="275488"/>
                  </a:lnTo>
                  <a:lnTo>
                    <a:pt x="482720" y="278820"/>
                  </a:lnTo>
                  <a:lnTo>
                    <a:pt x="496190" y="287906"/>
                  </a:lnTo>
                  <a:lnTo>
                    <a:pt x="505272" y="301379"/>
                  </a:lnTo>
                  <a:lnTo>
                    <a:pt x="508602" y="317875"/>
                  </a:lnTo>
                  <a:lnTo>
                    <a:pt x="508602" y="360261"/>
                  </a:lnTo>
                  <a:lnTo>
                    <a:pt x="505272" y="376757"/>
                  </a:lnTo>
                  <a:lnTo>
                    <a:pt x="496190" y="390230"/>
                  </a:lnTo>
                  <a:lnTo>
                    <a:pt x="482720" y="399315"/>
                  </a:lnTo>
                  <a:lnTo>
                    <a:pt x="466226" y="402647"/>
                  </a:lnTo>
                  <a:lnTo>
                    <a:pt x="339068" y="402647"/>
                  </a:lnTo>
                  <a:lnTo>
                    <a:pt x="339068" y="495984"/>
                  </a:lnTo>
                  <a:lnTo>
                    <a:pt x="333916" y="503712"/>
                  </a:lnTo>
                  <a:lnTo>
                    <a:pt x="325990" y="506989"/>
                  </a:lnTo>
                  <a:lnTo>
                    <a:pt x="319890" y="508511"/>
                  </a:lnTo>
                  <a:lnTo>
                    <a:pt x="632708" y="508511"/>
                  </a:lnTo>
                  <a:lnTo>
                    <a:pt x="651502" y="471057"/>
                  </a:lnTo>
                  <a:lnTo>
                    <a:pt x="666035" y="429212"/>
                  </a:lnTo>
                  <a:lnTo>
                    <a:pt x="675051" y="385081"/>
                  </a:lnTo>
                  <a:lnTo>
                    <a:pt x="678146" y="339064"/>
                  </a:lnTo>
                  <a:lnTo>
                    <a:pt x="675051" y="293054"/>
                  </a:lnTo>
                  <a:lnTo>
                    <a:pt x="666035" y="248923"/>
                  </a:lnTo>
                  <a:lnTo>
                    <a:pt x="651502" y="207079"/>
                  </a:lnTo>
                  <a:lnTo>
                    <a:pt x="632691" y="169591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3" name="Google Shape;593;p52"/>
          <p:cNvGrpSpPr/>
          <p:nvPr/>
        </p:nvGrpSpPr>
        <p:grpSpPr>
          <a:xfrm>
            <a:off x="5777133" y="7796208"/>
            <a:ext cx="483724" cy="553098"/>
            <a:chOff x="6892681" y="7999798"/>
            <a:chExt cx="593090" cy="678149"/>
          </a:xfrm>
        </p:grpSpPr>
        <p:pic>
          <p:nvPicPr>
            <p:cNvPr id="594" name="Google Shape;594;p5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104235" y="8593175"/>
              <a:ext cx="169534" cy="847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5" name="Google Shape;595;p52"/>
            <p:cNvSpPr/>
            <p:nvPr/>
          </p:nvSpPr>
          <p:spPr>
            <a:xfrm>
              <a:off x="6892681" y="7999798"/>
              <a:ext cx="593090" cy="551179"/>
            </a:xfrm>
            <a:custGeom>
              <a:rect b="b" l="l" r="r" t="t"/>
              <a:pathLst>
                <a:path extrusionOk="0" h="551179" w="593090">
                  <a:moveTo>
                    <a:pt x="296317" y="0"/>
                  </a:moveTo>
                  <a:lnTo>
                    <a:pt x="279804" y="3331"/>
                  </a:lnTo>
                  <a:lnTo>
                    <a:pt x="266332" y="12417"/>
                  </a:lnTo>
                  <a:lnTo>
                    <a:pt x="257257" y="25890"/>
                  </a:lnTo>
                  <a:lnTo>
                    <a:pt x="253931" y="42386"/>
                  </a:lnTo>
                  <a:lnTo>
                    <a:pt x="253931" y="67819"/>
                  </a:lnTo>
                  <a:lnTo>
                    <a:pt x="207390" y="82904"/>
                  </a:lnTo>
                  <a:lnTo>
                    <a:pt x="166479" y="107610"/>
                  </a:lnTo>
                  <a:lnTo>
                    <a:pt x="132462" y="140580"/>
                  </a:lnTo>
                  <a:lnTo>
                    <a:pt x="106601" y="180457"/>
                  </a:lnTo>
                  <a:lnTo>
                    <a:pt x="90158" y="225882"/>
                  </a:lnTo>
                  <a:lnTo>
                    <a:pt x="84397" y="275499"/>
                  </a:lnTo>
                  <a:lnTo>
                    <a:pt x="84397" y="300399"/>
                  </a:lnTo>
                  <a:lnTo>
                    <a:pt x="80179" y="346568"/>
                  </a:lnTo>
                  <a:lnTo>
                    <a:pt x="67795" y="390812"/>
                  </a:lnTo>
                  <a:lnTo>
                    <a:pt x="47653" y="432099"/>
                  </a:lnTo>
                  <a:lnTo>
                    <a:pt x="20158" y="469399"/>
                  </a:lnTo>
                  <a:lnTo>
                    <a:pt x="10336" y="480393"/>
                  </a:lnTo>
                  <a:lnTo>
                    <a:pt x="3605" y="490681"/>
                  </a:lnTo>
                  <a:lnTo>
                    <a:pt x="122" y="502184"/>
                  </a:lnTo>
                  <a:lnTo>
                    <a:pt x="0" y="514185"/>
                  </a:lnTo>
                  <a:lnTo>
                    <a:pt x="3352" y="525963"/>
                  </a:lnTo>
                  <a:lnTo>
                    <a:pt x="9932" y="536296"/>
                  </a:lnTo>
                  <a:lnTo>
                    <a:pt x="18992" y="544185"/>
                  </a:lnTo>
                  <a:lnTo>
                    <a:pt x="29899" y="549219"/>
                  </a:lnTo>
                  <a:lnTo>
                    <a:pt x="42021" y="550988"/>
                  </a:lnTo>
                  <a:lnTo>
                    <a:pt x="550623" y="550988"/>
                  </a:lnTo>
                  <a:lnTo>
                    <a:pt x="589303" y="525963"/>
                  </a:lnTo>
                  <a:lnTo>
                    <a:pt x="592673" y="514185"/>
                  </a:lnTo>
                  <a:lnTo>
                    <a:pt x="592544" y="502184"/>
                  </a:lnTo>
                  <a:lnTo>
                    <a:pt x="589038" y="490681"/>
                  </a:lnTo>
                  <a:lnTo>
                    <a:pt x="582277" y="480393"/>
                  </a:lnTo>
                  <a:lnTo>
                    <a:pt x="572476" y="469399"/>
                  </a:lnTo>
                  <a:lnTo>
                    <a:pt x="545008" y="432099"/>
                  </a:lnTo>
                  <a:lnTo>
                    <a:pt x="524862" y="390812"/>
                  </a:lnTo>
                  <a:lnTo>
                    <a:pt x="512464" y="346568"/>
                  </a:lnTo>
                  <a:lnTo>
                    <a:pt x="508237" y="300399"/>
                  </a:lnTo>
                  <a:lnTo>
                    <a:pt x="508237" y="275499"/>
                  </a:lnTo>
                  <a:lnTo>
                    <a:pt x="502394" y="225882"/>
                  </a:lnTo>
                  <a:lnTo>
                    <a:pt x="485770" y="180457"/>
                  </a:lnTo>
                  <a:lnTo>
                    <a:pt x="459728" y="140580"/>
                  </a:lnTo>
                  <a:lnTo>
                    <a:pt x="425629" y="107610"/>
                  </a:lnTo>
                  <a:lnTo>
                    <a:pt x="384834" y="82904"/>
                  </a:lnTo>
                  <a:lnTo>
                    <a:pt x="338703" y="67819"/>
                  </a:lnTo>
                  <a:lnTo>
                    <a:pt x="338703" y="42386"/>
                  </a:lnTo>
                  <a:lnTo>
                    <a:pt x="335377" y="25890"/>
                  </a:lnTo>
                  <a:lnTo>
                    <a:pt x="326302" y="12417"/>
                  </a:lnTo>
                  <a:lnTo>
                    <a:pt x="312830" y="3331"/>
                  </a:lnTo>
                  <a:lnTo>
                    <a:pt x="296317" y="0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6" name="Google Shape;596;p52"/>
          <p:cNvGrpSpPr/>
          <p:nvPr/>
        </p:nvGrpSpPr>
        <p:grpSpPr>
          <a:xfrm>
            <a:off x="12180412" y="9095836"/>
            <a:ext cx="414842" cy="553123"/>
            <a:chOff x="14743686" y="9593261"/>
            <a:chExt cx="508634" cy="678179"/>
          </a:xfrm>
        </p:grpSpPr>
        <p:sp>
          <p:nvSpPr>
            <p:cNvPr id="597" name="Google Shape;597;p52"/>
            <p:cNvSpPr/>
            <p:nvPr/>
          </p:nvSpPr>
          <p:spPr>
            <a:xfrm>
              <a:off x="14743686" y="9593261"/>
              <a:ext cx="508634" cy="678179"/>
            </a:xfrm>
            <a:custGeom>
              <a:rect b="b" l="l" r="r" t="t"/>
              <a:pathLst>
                <a:path extrusionOk="0" h="678179" w="508634">
                  <a:moveTo>
                    <a:pt x="445033" y="0"/>
                  </a:moveTo>
                  <a:lnTo>
                    <a:pt x="381454" y="0"/>
                  </a:lnTo>
                  <a:lnTo>
                    <a:pt x="381454" y="426625"/>
                  </a:lnTo>
                  <a:lnTo>
                    <a:pt x="378294" y="437851"/>
                  </a:lnTo>
                  <a:lnTo>
                    <a:pt x="370279" y="445314"/>
                  </a:lnTo>
                  <a:lnTo>
                    <a:pt x="359605" y="447836"/>
                  </a:lnTo>
                  <a:lnTo>
                    <a:pt x="348471" y="444237"/>
                  </a:lnTo>
                  <a:lnTo>
                    <a:pt x="254306" y="381454"/>
                  </a:lnTo>
                  <a:lnTo>
                    <a:pt x="160131" y="444237"/>
                  </a:lnTo>
                  <a:lnTo>
                    <a:pt x="149000" y="447836"/>
                  </a:lnTo>
                  <a:lnTo>
                    <a:pt x="138326" y="445314"/>
                  </a:lnTo>
                  <a:lnTo>
                    <a:pt x="130309" y="437851"/>
                  </a:lnTo>
                  <a:lnTo>
                    <a:pt x="127147" y="426625"/>
                  </a:lnTo>
                  <a:lnTo>
                    <a:pt x="127147" y="0"/>
                  </a:lnTo>
                  <a:lnTo>
                    <a:pt x="63579" y="0"/>
                  </a:lnTo>
                  <a:lnTo>
                    <a:pt x="38828" y="4997"/>
                  </a:lnTo>
                  <a:lnTo>
                    <a:pt x="18619" y="18623"/>
                  </a:lnTo>
                  <a:lnTo>
                    <a:pt x="4995" y="38833"/>
                  </a:lnTo>
                  <a:lnTo>
                    <a:pt x="0" y="63579"/>
                  </a:lnTo>
                  <a:lnTo>
                    <a:pt x="0" y="645959"/>
                  </a:lnTo>
                  <a:lnTo>
                    <a:pt x="2531" y="658476"/>
                  </a:lnTo>
                  <a:lnTo>
                    <a:pt x="9435" y="668708"/>
                  </a:lnTo>
                  <a:lnTo>
                    <a:pt x="19679" y="675613"/>
                  </a:lnTo>
                  <a:lnTo>
                    <a:pt x="32229" y="678146"/>
                  </a:lnTo>
                  <a:lnTo>
                    <a:pt x="38836" y="678146"/>
                  </a:lnTo>
                  <a:lnTo>
                    <a:pt x="45286" y="676157"/>
                  </a:lnTo>
                  <a:lnTo>
                    <a:pt x="254306" y="529805"/>
                  </a:lnTo>
                  <a:lnTo>
                    <a:pt x="463305" y="676157"/>
                  </a:lnTo>
                  <a:lnTo>
                    <a:pt x="469797" y="678146"/>
                  </a:lnTo>
                  <a:lnTo>
                    <a:pt x="476425" y="678146"/>
                  </a:lnTo>
                  <a:lnTo>
                    <a:pt x="488940" y="675613"/>
                  </a:lnTo>
                  <a:lnTo>
                    <a:pt x="499169" y="668708"/>
                  </a:lnTo>
                  <a:lnTo>
                    <a:pt x="506070" y="658476"/>
                  </a:lnTo>
                  <a:lnTo>
                    <a:pt x="508602" y="645959"/>
                  </a:lnTo>
                  <a:lnTo>
                    <a:pt x="508602" y="63579"/>
                  </a:lnTo>
                  <a:lnTo>
                    <a:pt x="503605" y="38833"/>
                  </a:lnTo>
                  <a:lnTo>
                    <a:pt x="489979" y="18623"/>
                  </a:lnTo>
                  <a:lnTo>
                    <a:pt x="469773" y="4997"/>
                  </a:lnTo>
                  <a:lnTo>
                    <a:pt x="445033" y="0"/>
                  </a:lnTo>
                  <a:close/>
                </a:path>
              </a:pathLst>
            </a:custGeom>
            <a:solidFill>
              <a:srgbClr val="01295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52"/>
            <p:cNvSpPr/>
            <p:nvPr/>
          </p:nvSpPr>
          <p:spPr>
            <a:xfrm>
              <a:off x="14870842" y="9593264"/>
              <a:ext cx="254634" cy="448309"/>
            </a:xfrm>
            <a:custGeom>
              <a:rect b="b" l="l" r="r" t="t"/>
              <a:pathLst>
                <a:path extrusionOk="0" h="448309" w="254634">
                  <a:moveTo>
                    <a:pt x="254295" y="0"/>
                  </a:moveTo>
                  <a:lnTo>
                    <a:pt x="0" y="0"/>
                  </a:lnTo>
                  <a:lnTo>
                    <a:pt x="0" y="426615"/>
                  </a:lnTo>
                  <a:lnTo>
                    <a:pt x="3159" y="437847"/>
                  </a:lnTo>
                  <a:lnTo>
                    <a:pt x="11173" y="445313"/>
                  </a:lnTo>
                  <a:lnTo>
                    <a:pt x="21844" y="447836"/>
                  </a:lnTo>
                  <a:lnTo>
                    <a:pt x="32972" y="444237"/>
                  </a:lnTo>
                  <a:lnTo>
                    <a:pt x="127147" y="381454"/>
                  </a:lnTo>
                  <a:lnTo>
                    <a:pt x="221323" y="444237"/>
                  </a:lnTo>
                  <a:lnTo>
                    <a:pt x="232451" y="447836"/>
                  </a:lnTo>
                  <a:lnTo>
                    <a:pt x="243122" y="445313"/>
                  </a:lnTo>
                  <a:lnTo>
                    <a:pt x="251136" y="437847"/>
                  </a:lnTo>
                  <a:lnTo>
                    <a:pt x="254295" y="426615"/>
                  </a:lnTo>
                  <a:lnTo>
                    <a:pt x="254295" y="0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9" name="Google Shape;599;p52"/>
          <p:cNvGrpSpPr/>
          <p:nvPr/>
        </p:nvGrpSpPr>
        <p:grpSpPr>
          <a:xfrm>
            <a:off x="15376380" y="5090136"/>
            <a:ext cx="414842" cy="553123"/>
            <a:chOff x="18662234" y="4681907"/>
            <a:chExt cx="508634" cy="678179"/>
          </a:xfrm>
        </p:grpSpPr>
        <p:sp>
          <p:nvSpPr>
            <p:cNvPr id="600" name="Google Shape;600;p52"/>
            <p:cNvSpPr/>
            <p:nvPr/>
          </p:nvSpPr>
          <p:spPr>
            <a:xfrm>
              <a:off x="18747000" y="4809059"/>
              <a:ext cx="339090" cy="254635"/>
            </a:xfrm>
            <a:custGeom>
              <a:rect b="b" l="l" r="r" t="t"/>
              <a:pathLst>
                <a:path extrusionOk="0" h="254635" w="339090">
                  <a:moveTo>
                    <a:pt x="63579" y="0"/>
                  </a:moveTo>
                  <a:lnTo>
                    <a:pt x="21193" y="0"/>
                  </a:lnTo>
                  <a:lnTo>
                    <a:pt x="12942" y="1672"/>
                  </a:lnTo>
                  <a:lnTo>
                    <a:pt x="6206" y="6226"/>
                  </a:lnTo>
                  <a:lnTo>
                    <a:pt x="1665" y="12965"/>
                  </a:lnTo>
                  <a:lnTo>
                    <a:pt x="0" y="21193"/>
                  </a:lnTo>
                  <a:lnTo>
                    <a:pt x="0" y="63579"/>
                  </a:lnTo>
                  <a:lnTo>
                    <a:pt x="1665" y="71807"/>
                  </a:lnTo>
                  <a:lnTo>
                    <a:pt x="6206" y="78546"/>
                  </a:lnTo>
                  <a:lnTo>
                    <a:pt x="12942" y="83099"/>
                  </a:lnTo>
                  <a:lnTo>
                    <a:pt x="21193" y="84772"/>
                  </a:lnTo>
                  <a:lnTo>
                    <a:pt x="63579" y="84772"/>
                  </a:lnTo>
                  <a:lnTo>
                    <a:pt x="71807" y="83099"/>
                  </a:lnTo>
                  <a:lnTo>
                    <a:pt x="78546" y="78546"/>
                  </a:lnTo>
                  <a:lnTo>
                    <a:pt x="83099" y="71807"/>
                  </a:lnTo>
                  <a:lnTo>
                    <a:pt x="84772" y="63579"/>
                  </a:lnTo>
                  <a:lnTo>
                    <a:pt x="84772" y="21193"/>
                  </a:lnTo>
                  <a:lnTo>
                    <a:pt x="83099" y="12965"/>
                  </a:lnTo>
                  <a:lnTo>
                    <a:pt x="78546" y="6226"/>
                  </a:lnTo>
                  <a:lnTo>
                    <a:pt x="71807" y="1672"/>
                  </a:lnTo>
                  <a:lnTo>
                    <a:pt x="63579" y="0"/>
                  </a:lnTo>
                  <a:close/>
                </a:path>
                <a:path extrusionOk="0" h="254635" w="339090">
                  <a:moveTo>
                    <a:pt x="63579" y="169534"/>
                  </a:moveTo>
                  <a:lnTo>
                    <a:pt x="21193" y="169534"/>
                  </a:lnTo>
                  <a:lnTo>
                    <a:pt x="12942" y="171206"/>
                  </a:lnTo>
                  <a:lnTo>
                    <a:pt x="6206" y="175760"/>
                  </a:lnTo>
                  <a:lnTo>
                    <a:pt x="1665" y="182499"/>
                  </a:lnTo>
                  <a:lnTo>
                    <a:pt x="0" y="190727"/>
                  </a:lnTo>
                  <a:lnTo>
                    <a:pt x="0" y="233113"/>
                  </a:lnTo>
                  <a:lnTo>
                    <a:pt x="1665" y="241341"/>
                  </a:lnTo>
                  <a:lnTo>
                    <a:pt x="6206" y="248080"/>
                  </a:lnTo>
                  <a:lnTo>
                    <a:pt x="12942" y="252633"/>
                  </a:lnTo>
                  <a:lnTo>
                    <a:pt x="21193" y="254306"/>
                  </a:lnTo>
                  <a:lnTo>
                    <a:pt x="63579" y="254306"/>
                  </a:lnTo>
                  <a:lnTo>
                    <a:pt x="71807" y="252633"/>
                  </a:lnTo>
                  <a:lnTo>
                    <a:pt x="78546" y="248080"/>
                  </a:lnTo>
                  <a:lnTo>
                    <a:pt x="83099" y="241341"/>
                  </a:lnTo>
                  <a:lnTo>
                    <a:pt x="84772" y="233113"/>
                  </a:lnTo>
                  <a:lnTo>
                    <a:pt x="84772" y="190727"/>
                  </a:lnTo>
                  <a:lnTo>
                    <a:pt x="83099" y="182499"/>
                  </a:lnTo>
                  <a:lnTo>
                    <a:pt x="78546" y="175760"/>
                  </a:lnTo>
                  <a:lnTo>
                    <a:pt x="71807" y="171206"/>
                  </a:lnTo>
                  <a:lnTo>
                    <a:pt x="63579" y="169534"/>
                  </a:lnTo>
                  <a:close/>
                </a:path>
                <a:path extrusionOk="0" h="254635" w="339090">
                  <a:moveTo>
                    <a:pt x="190727" y="169534"/>
                  </a:moveTo>
                  <a:lnTo>
                    <a:pt x="148351" y="169534"/>
                  </a:lnTo>
                  <a:lnTo>
                    <a:pt x="140119" y="171206"/>
                  </a:lnTo>
                  <a:lnTo>
                    <a:pt x="133380" y="175760"/>
                  </a:lnTo>
                  <a:lnTo>
                    <a:pt x="128829" y="182499"/>
                  </a:lnTo>
                  <a:lnTo>
                    <a:pt x="127158" y="190727"/>
                  </a:lnTo>
                  <a:lnTo>
                    <a:pt x="127158" y="233113"/>
                  </a:lnTo>
                  <a:lnTo>
                    <a:pt x="128829" y="241341"/>
                  </a:lnTo>
                  <a:lnTo>
                    <a:pt x="133380" y="248080"/>
                  </a:lnTo>
                  <a:lnTo>
                    <a:pt x="140119" y="252633"/>
                  </a:lnTo>
                  <a:lnTo>
                    <a:pt x="148351" y="254306"/>
                  </a:lnTo>
                  <a:lnTo>
                    <a:pt x="190727" y="254306"/>
                  </a:lnTo>
                  <a:lnTo>
                    <a:pt x="198959" y="252633"/>
                  </a:lnTo>
                  <a:lnTo>
                    <a:pt x="205697" y="248080"/>
                  </a:lnTo>
                  <a:lnTo>
                    <a:pt x="210249" y="241341"/>
                  </a:lnTo>
                  <a:lnTo>
                    <a:pt x="211920" y="233113"/>
                  </a:lnTo>
                  <a:lnTo>
                    <a:pt x="211920" y="190727"/>
                  </a:lnTo>
                  <a:lnTo>
                    <a:pt x="210249" y="182499"/>
                  </a:lnTo>
                  <a:lnTo>
                    <a:pt x="205697" y="175760"/>
                  </a:lnTo>
                  <a:lnTo>
                    <a:pt x="198959" y="171206"/>
                  </a:lnTo>
                  <a:lnTo>
                    <a:pt x="190727" y="169534"/>
                  </a:lnTo>
                  <a:close/>
                </a:path>
                <a:path extrusionOk="0" h="254635" w="339090">
                  <a:moveTo>
                    <a:pt x="317885" y="169534"/>
                  </a:moveTo>
                  <a:lnTo>
                    <a:pt x="275499" y="169534"/>
                  </a:lnTo>
                  <a:lnTo>
                    <a:pt x="267271" y="171206"/>
                  </a:lnTo>
                  <a:lnTo>
                    <a:pt x="260532" y="175760"/>
                  </a:lnTo>
                  <a:lnTo>
                    <a:pt x="255978" y="182499"/>
                  </a:lnTo>
                  <a:lnTo>
                    <a:pt x="254306" y="190727"/>
                  </a:lnTo>
                  <a:lnTo>
                    <a:pt x="254306" y="233113"/>
                  </a:lnTo>
                  <a:lnTo>
                    <a:pt x="255978" y="241341"/>
                  </a:lnTo>
                  <a:lnTo>
                    <a:pt x="260532" y="248080"/>
                  </a:lnTo>
                  <a:lnTo>
                    <a:pt x="267271" y="252633"/>
                  </a:lnTo>
                  <a:lnTo>
                    <a:pt x="275499" y="254306"/>
                  </a:lnTo>
                  <a:lnTo>
                    <a:pt x="317885" y="254306"/>
                  </a:lnTo>
                  <a:lnTo>
                    <a:pt x="326113" y="252633"/>
                  </a:lnTo>
                  <a:lnTo>
                    <a:pt x="332852" y="248080"/>
                  </a:lnTo>
                  <a:lnTo>
                    <a:pt x="337406" y="241341"/>
                  </a:lnTo>
                  <a:lnTo>
                    <a:pt x="339078" y="233113"/>
                  </a:lnTo>
                  <a:lnTo>
                    <a:pt x="339078" y="190727"/>
                  </a:lnTo>
                  <a:lnTo>
                    <a:pt x="337406" y="182499"/>
                  </a:lnTo>
                  <a:lnTo>
                    <a:pt x="332852" y="175760"/>
                  </a:lnTo>
                  <a:lnTo>
                    <a:pt x="326113" y="171206"/>
                  </a:lnTo>
                  <a:lnTo>
                    <a:pt x="317885" y="169534"/>
                  </a:lnTo>
                  <a:close/>
                </a:path>
                <a:path extrusionOk="0" h="254635" w="339090">
                  <a:moveTo>
                    <a:pt x="190727" y="0"/>
                  </a:moveTo>
                  <a:lnTo>
                    <a:pt x="148351" y="0"/>
                  </a:lnTo>
                  <a:lnTo>
                    <a:pt x="140119" y="1672"/>
                  </a:lnTo>
                  <a:lnTo>
                    <a:pt x="133380" y="6226"/>
                  </a:lnTo>
                  <a:lnTo>
                    <a:pt x="128829" y="12965"/>
                  </a:lnTo>
                  <a:lnTo>
                    <a:pt x="127158" y="21193"/>
                  </a:lnTo>
                  <a:lnTo>
                    <a:pt x="127158" y="63579"/>
                  </a:lnTo>
                  <a:lnTo>
                    <a:pt x="128829" y="71807"/>
                  </a:lnTo>
                  <a:lnTo>
                    <a:pt x="133380" y="78546"/>
                  </a:lnTo>
                  <a:lnTo>
                    <a:pt x="140119" y="83099"/>
                  </a:lnTo>
                  <a:lnTo>
                    <a:pt x="148351" y="84772"/>
                  </a:lnTo>
                  <a:lnTo>
                    <a:pt x="190727" y="84772"/>
                  </a:lnTo>
                  <a:lnTo>
                    <a:pt x="198959" y="83099"/>
                  </a:lnTo>
                  <a:lnTo>
                    <a:pt x="205697" y="78546"/>
                  </a:lnTo>
                  <a:lnTo>
                    <a:pt x="210249" y="71807"/>
                  </a:lnTo>
                  <a:lnTo>
                    <a:pt x="211920" y="63579"/>
                  </a:lnTo>
                  <a:lnTo>
                    <a:pt x="211920" y="21193"/>
                  </a:lnTo>
                  <a:lnTo>
                    <a:pt x="210249" y="12965"/>
                  </a:lnTo>
                  <a:lnTo>
                    <a:pt x="205697" y="6226"/>
                  </a:lnTo>
                  <a:lnTo>
                    <a:pt x="198959" y="1672"/>
                  </a:lnTo>
                  <a:lnTo>
                    <a:pt x="190727" y="0"/>
                  </a:lnTo>
                  <a:close/>
                </a:path>
                <a:path extrusionOk="0" h="254635" w="339090">
                  <a:moveTo>
                    <a:pt x="317885" y="0"/>
                  </a:moveTo>
                  <a:lnTo>
                    <a:pt x="275499" y="0"/>
                  </a:lnTo>
                  <a:lnTo>
                    <a:pt x="267271" y="1672"/>
                  </a:lnTo>
                  <a:lnTo>
                    <a:pt x="260532" y="6226"/>
                  </a:lnTo>
                  <a:lnTo>
                    <a:pt x="255978" y="12965"/>
                  </a:lnTo>
                  <a:lnTo>
                    <a:pt x="254306" y="21193"/>
                  </a:lnTo>
                  <a:lnTo>
                    <a:pt x="254306" y="63579"/>
                  </a:lnTo>
                  <a:lnTo>
                    <a:pt x="255978" y="71807"/>
                  </a:lnTo>
                  <a:lnTo>
                    <a:pt x="260532" y="78546"/>
                  </a:lnTo>
                  <a:lnTo>
                    <a:pt x="267271" y="83099"/>
                  </a:lnTo>
                  <a:lnTo>
                    <a:pt x="275499" y="84772"/>
                  </a:lnTo>
                  <a:lnTo>
                    <a:pt x="317885" y="84772"/>
                  </a:lnTo>
                  <a:lnTo>
                    <a:pt x="326113" y="83099"/>
                  </a:lnTo>
                  <a:lnTo>
                    <a:pt x="332852" y="78546"/>
                  </a:lnTo>
                  <a:lnTo>
                    <a:pt x="337406" y="71807"/>
                  </a:lnTo>
                  <a:lnTo>
                    <a:pt x="339078" y="63579"/>
                  </a:lnTo>
                  <a:lnTo>
                    <a:pt x="339078" y="21193"/>
                  </a:lnTo>
                  <a:lnTo>
                    <a:pt x="337406" y="12965"/>
                  </a:lnTo>
                  <a:lnTo>
                    <a:pt x="332852" y="6226"/>
                  </a:lnTo>
                  <a:lnTo>
                    <a:pt x="326113" y="1672"/>
                  </a:lnTo>
                  <a:lnTo>
                    <a:pt x="317885" y="0"/>
                  </a:lnTo>
                  <a:close/>
                </a:path>
              </a:pathLst>
            </a:custGeom>
            <a:solidFill>
              <a:srgbClr val="01295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52"/>
            <p:cNvSpPr/>
            <p:nvPr/>
          </p:nvSpPr>
          <p:spPr>
            <a:xfrm>
              <a:off x="18662234" y="4681907"/>
              <a:ext cx="508634" cy="678179"/>
            </a:xfrm>
            <a:custGeom>
              <a:rect b="b" l="l" r="r" t="t"/>
              <a:pathLst>
                <a:path extrusionOk="0" h="678179" w="508634">
                  <a:moveTo>
                    <a:pt x="445033" y="0"/>
                  </a:moveTo>
                  <a:lnTo>
                    <a:pt x="63579" y="0"/>
                  </a:lnTo>
                  <a:lnTo>
                    <a:pt x="38833" y="4995"/>
                  </a:lnTo>
                  <a:lnTo>
                    <a:pt x="18623" y="18619"/>
                  </a:lnTo>
                  <a:lnTo>
                    <a:pt x="4997" y="38828"/>
                  </a:lnTo>
                  <a:lnTo>
                    <a:pt x="0" y="63579"/>
                  </a:lnTo>
                  <a:lnTo>
                    <a:pt x="0" y="614567"/>
                  </a:lnTo>
                  <a:lnTo>
                    <a:pt x="4997" y="639309"/>
                  </a:lnTo>
                  <a:lnTo>
                    <a:pt x="18623" y="659519"/>
                  </a:lnTo>
                  <a:lnTo>
                    <a:pt x="38833" y="673148"/>
                  </a:lnTo>
                  <a:lnTo>
                    <a:pt x="63579" y="678146"/>
                  </a:lnTo>
                  <a:lnTo>
                    <a:pt x="190727" y="678146"/>
                  </a:lnTo>
                  <a:lnTo>
                    <a:pt x="190727" y="572181"/>
                  </a:lnTo>
                  <a:lnTo>
                    <a:pt x="195725" y="547440"/>
                  </a:lnTo>
                  <a:lnTo>
                    <a:pt x="209354" y="527230"/>
                  </a:lnTo>
                  <a:lnTo>
                    <a:pt x="229564" y="513600"/>
                  </a:lnTo>
                  <a:lnTo>
                    <a:pt x="254306" y="508602"/>
                  </a:lnTo>
                  <a:lnTo>
                    <a:pt x="508612" y="508602"/>
                  </a:lnTo>
                  <a:lnTo>
                    <a:pt x="508612" y="381454"/>
                  </a:lnTo>
                  <a:lnTo>
                    <a:pt x="105965" y="381454"/>
                  </a:lnTo>
                  <a:lnTo>
                    <a:pt x="97710" y="379781"/>
                  </a:lnTo>
                  <a:lnTo>
                    <a:pt x="90974" y="375228"/>
                  </a:lnTo>
                  <a:lnTo>
                    <a:pt x="86436" y="368489"/>
                  </a:lnTo>
                  <a:lnTo>
                    <a:pt x="84772" y="360261"/>
                  </a:lnTo>
                  <a:lnTo>
                    <a:pt x="84772" y="317875"/>
                  </a:lnTo>
                  <a:lnTo>
                    <a:pt x="86436" y="309648"/>
                  </a:lnTo>
                  <a:lnTo>
                    <a:pt x="90974" y="302913"/>
                  </a:lnTo>
                  <a:lnTo>
                    <a:pt x="97710" y="298363"/>
                  </a:lnTo>
                  <a:lnTo>
                    <a:pt x="105965" y="296692"/>
                  </a:lnTo>
                  <a:lnTo>
                    <a:pt x="508612" y="296692"/>
                  </a:lnTo>
                  <a:lnTo>
                    <a:pt x="508612" y="211920"/>
                  </a:lnTo>
                  <a:lnTo>
                    <a:pt x="105965" y="211920"/>
                  </a:lnTo>
                  <a:lnTo>
                    <a:pt x="97710" y="210247"/>
                  </a:lnTo>
                  <a:lnTo>
                    <a:pt x="90974" y="205693"/>
                  </a:lnTo>
                  <a:lnTo>
                    <a:pt x="86436" y="198955"/>
                  </a:lnTo>
                  <a:lnTo>
                    <a:pt x="84772" y="190727"/>
                  </a:lnTo>
                  <a:lnTo>
                    <a:pt x="84772" y="148341"/>
                  </a:lnTo>
                  <a:lnTo>
                    <a:pt x="86436" y="140113"/>
                  </a:lnTo>
                  <a:lnTo>
                    <a:pt x="90974" y="133374"/>
                  </a:lnTo>
                  <a:lnTo>
                    <a:pt x="97710" y="128820"/>
                  </a:lnTo>
                  <a:lnTo>
                    <a:pt x="105965" y="127147"/>
                  </a:lnTo>
                  <a:lnTo>
                    <a:pt x="508612" y="127147"/>
                  </a:lnTo>
                  <a:lnTo>
                    <a:pt x="508612" y="63579"/>
                  </a:lnTo>
                  <a:lnTo>
                    <a:pt x="503614" y="38828"/>
                  </a:lnTo>
                  <a:lnTo>
                    <a:pt x="489985" y="18619"/>
                  </a:lnTo>
                  <a:lnTo>
                    <a:pt x="469774" y="4995"/>
                  </a:lnTo>
                  <a:lnTo>
                    <a:pt x="445033" y="0"/>
                  </a:lnTo>
                  <a:close/>
                </a:path>
                <a:path extrusionOk="0" h="678179" w="508634">
                  <a:moveTo>
                    <a:pt x="508612" y="508602"/>
                  </a:moveTo>
                  <a:lnTo>
                    <a:pt x="254306" y="508602"/>
                  </a:lnTo>
                  <a:lnTo>
                    <a:pt x="279047" y="513600"/>
                  </a:lnTo>
                  <a:lnTo>
                    <a:pt x="299257" y="527230"/>
                  </a:lnTo>
                  <a:lnTo>
                    <a:pt x="312887" y="547440"/>
                  </a:lnTo>
                  <a:lnTo>
                    <a:pt x="317885" y="572181"/>
                  </a:lnTo>
                  <a:lnTo>
                    <a:pt x="317885" y="678146"/>
                  </a:lnTo>
                  <a:lnTo>
                    <a:pt x="445033" y="678146"/>
                  </a:lnTo>
                  <a:lnTo>
                    <a:pt x="469774" y="673148"/>
                  </a:lnTo>
                  <a:lnTo>
                    <a:pt x="489985" y="659519"/>
                  </a:lnTo>
                  <a:lnTo>
                    <a:pt x="503614" y="639309"/>
                  </a:lnTo>
                  <a:lnTo>
                    <a:pt x="508612" y="614567"/>
                  </a:lnTo>
                  <a:lnTo>
                    <a:pt x="508612" y="508602"/>
                  </a:lnTo>
                  <a:close/>
                </a:path>
                <a:path extrusionOk="0" h="678179" w="508634">
                  <a:moveTo>
                    <a:pt x="233113" y="296692"/>
                  </a:moveTo>
                  <a:lnTo>
                    <a:pt x="148341" y="296692"/>
                  </a:lnTo>
                  <a:lnTo>
                    <a:pt x="156573" y="298363"/>
                  </a:lnTo>
                  <a:lnTo>
                    <a:pt x="163311" y="302913"/>
                  </a:lnTo>
                  <a:lnTo>
                    <a:pt x="167863" y="309648"/>
                  </a:lnTo>
                  <a:lnTo>
                    <a:pt x="169534" y="317875"/>
                  </a:lnTo>
                  <a:lnTo>
                    <a:pt x="169534" y="360261"/>
                  </a:lnTo>
                  <a:lnTo>
                    <a:pt x="167863" y="368489"/>
                  </a:lnTo>
                  <a:lnTo>
                    <a:pt x="163311" y="375228"/>
                  </a:lnTo>
                  <a:lnTo>
                    <a:pt x="156573" y="379781"/>
                  </a:lnTo>
                  <a:lnTo>
                    <a:pt x="148341" y="381454"/>
                  </a:lnTo>
                  <a:lnTo>
                    <a:pt x="233113" y="381454"/>
                  </a:lnTo>
                  <a:lnTo>
                    <a:pt x="224885" y="379781"/>
                  </a:lnTo>
                  <a:lnTo>
                    <a:pt x="218146" y="375228"/>
                  </a:lnTo>
                  <a:lnTo>
                    <a:pt x="213592" y="368489"/>
                  </a:lnTo>
                  <a:lnTo>
                    <a:pt x="211920" y="360261"/>
                  </a:lnTo>
                  <a:lnTo>
                    <a:pt x="211920" y="317875"/>
                  </a:lnTo>
                  <a:lnTo>
                    <a:pt x="213592" y="309648"/>
                  </a:lnTo>
                  <a:lnTo>
                    <a:pt x="218146" y="302913"/>
                  </a:lnTo>
                  <a:lnTo>
                    <a:pt x="224885" y="298363"/>
                  </a:lnTo>
                  <a:lnTo>
                    <a:pt x="233113" y="296692"/>
                  </a:lnTo>
                  <a:close/>
                </a:path>
                <a:path extrusionOk="0" h="678179" w="508634">
                  <a:moveTo>
                    <a:pt x="360261" y="296692"/>
                  </a:moveTo>
                  <a:lnTo>
                    <a:pt x="275499" y="296692"/>
                  </a:lnTo>
                  <a:lnTo>
                    <a:pt x="283727" y="298363"/>
                  </a:lnTo>
                  <a:lnTo>
                    <a:pt x="290466" y="302913"/>
                  </a:lnTo>
                  <a:lnTo>
                    <a:pt x="295019" y="309648"/>
                  </a:lnTo>
                  <a:lnTo>
                    <a:pt x="296692" y="317875"/>
                  </a:lnTo>
                  <a:lnTo>
                    <a:pt x="296692" y="360261"/>
                  </a:lnTo>
                  <a:lnTo>
                    <a:pt x="295019" y="368489"/>
                  </a:lnTo>
                  <a:lnTo>
                    <a:pt x="290466" y="375228"/>
                  </a:lnTo>
                  <a:lnTo>
                    <a:pt x="283727" y="379781"/>
                  </a:lnTo>
                  <a:lnTo>
                    <a:pt x="275499" y="381454"/>
                  </a:lnTo>
                  <a:lnTo>
                    <a:pt x="360261" y="381454"/>
                  </a:lnTo>
                  <a:lnTo>
                    <a:pt x="352033" y="379781"/>
                  </a:lnTo>
                  <a:lnTo>
                    <a:pt x="345294" y="375228"/>
                  </a:lnTo>
                  <a:lnTo>
                    <a:pt x="340740" y="368489"/>
                  </a:lnTo>
                  <a:lnTo>
                    <a:pt x="339068" y="360261"/>
                  </a:lnTo>
                  <a:lnTo>
                    <a:pt x="339068" y="317875"/>
                  </a:lnTo>
                  <a:lnTo>
                    <a:pt x="340740" y="309648"/>
                  </a:lnTo>
                  <a:lnTo>
                    <a:pt x="345294" y="302913"/>
                  </a:lnTo>
                  <a:lnTo>
                    <a:pt x="352033" y="298363"/>
                  </a:lnTo>
                  <a:lnTo>
                    <a:pt x="360261" y="296692"/>
                  </a:lnTo>
                  <a:close/>
                </a:path>
                <a:path extrusionOk="0" h="678179" w="508634">
                  <a:moveTo>
                    <a:pt x="508612" y="296692"/>
                  </a:moveTo>
                  <a:lnTo>
                    <a:pt x="402647" y="296692"/>
                  </a:lnTo>
                  <a:lnTo>
                    <a:pt x="410875" y="298363"/>
                  </a:lnTo>
                  <a:lnTo>
                    <a:pt x="417614" y="302913"/>
                  </a:lnTo>
                  <a:lnTo>
                    <a:pt x="422167" y="309648"/>
                  </a:lnTo>
                  <a:lnTo>
                    <a:pt x="423840" y="317875"/>
                  </a:lnTo>
                  <a:lnTo>
                    <a:pt x="423840" y="360261"/>
                  </a:lnTo>
                  <a:lnTo>
                    <a:pt x="422167" y="368489"/>
                  </a:lnTo>
                  <a:lnTo>
                    <a:pt x="417614" y="375228"/>
                  </a:lnTo>
                  <a:lnTo>
                    <a:pt x="410875" y="379781"/>
                  </a:lnTo>
                  <a:lnTo>
                    <a:pt x="402647" y="381454"/>
                  </a:lnTo>
                  <a:lnTo>
                    <a:pt x="508612" y="381454"/>
                  </a:lnTo>
                  <a:lnTo>
                    <a:pt x="508612" y="296692"/>
                  </a:lnTo>
                  <a:close/>
                </a:path>
                <a:path extrusionOk="0" h="678179" w="508634">
                  <a:moveTo>
                    <a:pt x="233113" y="127147"/>
                  </a:moveTo>
                  <a:lnTo>
                    <a:pt x="148341" y="127147"/>
                  </a:lnTo>
                  <a:lnTo>
                    <a:pt x="156573" y="128820"/>
                  </a:lnTo>
                  <a:lnTo>
                    <a:pt x="163311" y="133374"/>
                  </a:lnTo>
                  <a:lnTo>
                    <a:pt x="167863" y="140113"/>
                  </a:lnTo>
                  <a:lnTo>
                    <a:pt x="169534" y="148341"/>
                  </a:lnTo>
                  <a:lnTo>
                    <a:pt x="169534" y="190727"/>
                  </a:lnTo>
                  <a:lnTo>
                    <a:pt x="167863" y="198955"/>
                  </a:lnTo>
                  <a:lnTo>
                    <a:pt x="163311" y="205693"/>
                  </a:lnTo>
                  <a:lnTo>
                    <a:pt x="156573" y="210247"/>
                  </a:lnTo>
                  <a:lnTo>
                    <a:pt x="148341" y="211920"/>
                  </a:lnTo>
                  <a:lnTo>
                    <a:pt x="233113" y="211920"/>
                  </a:lnTo>
                  <a:lnTo>
                    <a:pt x="224885" y="210247"/>
                  </a:lnTo>
                  <a:lnTo>
                    <a:pt x="218146" y="205693"/>
                  </a:lnTo>
                  <a:lnTo>
                    <a:pt x="213592" y="198955"/>
                  </a:lnTo>
                  <a:lnTo>
                    <a:pt x="211920" y="190727"/>
                  </a:lnTo>
                  <a:lnTo>
                    <a:pt x="211920" y="148341"/>
                  </a:lnTo>
                  <a:lnTo>
                    <a:pt x="213592" y="140113"/>
                  </a:lnTo>
                  <a:lnTo>
                    <a:pt x="218146" y="133374"/>
                  </a:lnTo>
                  <a:lnTo>
                    <a:pt x="224885" y="128820"/>
                  </a:lnTo>
                  <a:lnTo>
                    <a:pt x="233113" y="127147"/>
                  </a:lnTo>
                  <a:close/>
                </a:path>
                <a:path extrusionOk="0" h="678179" w="508634">
                  <a:moveTo>
                    <a:pt x="360261" y="127147"/>
                  </a:moveTo>
                  <a:lnTo>
                    <a:pt x="275499" y="127147"/>
                  </a:lnTo>
                  <a:lnTo>
                    <a:pt x="283727" y="128820"/>
                  </a:lnTo>
                  <a:lnTo>
                    <a:pt x="290466" y="133374"/>
                  </a:lnTo>
                  <a:lnTo>
                    <a:pt x="295019" y="140113"/>
                  </a:lnTo>
                  <a:lnTo>
                    <a:pt x="296692" y="148341"/>
                  </a:lnTo>
                  <a:lnTo>
                    <a:pt x="296692" y="190727"/>
                  </a:lnTo>
                  <a:lnTo>
                    <a:pt x="295019" y="198955"/>
                  </a:lnTo>
                  <a:lnTo>
                    <a:pt x="290466" y="205693"/>
                  </a:lnTo>
                  <a:lnTo>
                    <a:pt x="283727" y="210247"/>
                  </a:lnTo>
                  <a:lnTo>
                    <a:pt x="275499" y="211920"/>
                  </a:lnTo>
                  <a:lnTo>
                    <a:pt x="360261" y="211920"/>
                  </a:lnTo>
                  <a:lnTo>
                    <a:pt x="352033" y="210247"/>
                  </a:lnTo>
                  <a:lnTo>
                    <a:pt x="345294" y="205693"/>
                  </a:lnTo>
                  <a:lnTo>
                    <a:pt x="340740" y="198955"/>
                  </a:lnTo>
                  <a:lnTo>
                    <a:pt x="339068" y="190727"/>
                  </a:lnTo>
                  <a:lnTo>
                    <a:pt x="339068" y="148341"/>
                  </a:lnTo>
                  <a:lnTo>
                    <a:pt x="340740" y="140113"/>
                  </a:lnTo>
                  <a:lnTo>
                    <a:pt x="345294" y="133374"/>
                  </a:lnTo>
                  <a:lnTo>
                    <a:pt x="352033" y="128820"/>
                  </a:lnTo>
                  <a:lnTo>
                    <a:pt x="360261" y="127147"/>
                  </a:lnTo>
                  <a:close/>
                </a:path>
                <a:path extrusionOk="0" h="678179" w="508634">
                  <a:moveTo>
                    <a:pt x="508612" y="127147"/>
                  </a:moveTo>
                  <a:lnTo>
                    <a:pt x="402647" y="127147"/>
                  </a:lnTo>
                  <a:lnTo>
                    <a:pt x="410875" y="128820"/>
                  </a:lnTo>
                  <a:lnTo>
                    <a:pt x="417614" y="133374"/>
                  </a:lnTo>
                  <a:lnTo>
                    <a:pt x="422167" y="140113"/>
                  </a:lnTo>
                  <a:lnTo>
                    <a:pt x="423840" y="148341"/>
                  </a:lnTo>
                  <a:lnTo>
                    <a:pt x="423840" y="190727"/>
                  </a:lnTo>
                  <a:lnTo>
                    <a:pt x="422167" y="198955"/>
                  </a:lnTo>
                  <a:lnTo>
                    <a:pt x="417614" y="205693"/>
                  </a:lnTo>
                  <a:lnTo>
                    <a:pt x="410875" y="210247"/>
                  </a:lnTo>
                  <a:lnTo>
                    <a:pt x="402647" y="211920"/>
                  </a:lnTo>
                  <a:lnTo>
                    <a:pt x="508612" y="211920"/>
                  </a:lnTo>
                  <a:lnTo>
                    <a:pt x="508612" y="127147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2" name="Google Shape;602;p52"/>
          <p:cNvGrpSpPr/>
          <p:nvPr/>
        </p:nvGrpSpPr>
        <p:grpSpPr>
          <a:xfrm>
            <a:off x="12153490" y="5090132"/>
            <a:ext cx="484243" cy="553373"/>
            <a:chOff x="14710677" y="4681903"/>
            <a:chExt cx="593726" cy="678486"/>
          </a:xfrm>
        </p:grpSpPr>
        <p:sp>
          <p:nvSpPr>
            <p:cNvPr id="603" name="Google Shape;603;p52"/>
            <p:cNvSpPr/>
            <p:nvPr/>
          </p:nvSpPr>
          <p:spPr>
            <a:xfrm>
              <a:off x="14710677" y="4681903"/>
              <a:ext cx="593725" cy="254635"/>
            </a:xfrm>
            <a:custGeom>
              <a:rect b="b" l="l" r="r" t="t"/>
              <a:pathLst>
                <a:path extrusionOk="0" h="254635" w="593725">
                  <a:moveTo>
                    <a:pt x="423840" y="0"/>
                  </a:moveTo>
                  <a:lnTo>
                    <a:pt x="407327" y="3331"/>
                  </a:lnTo>
                  <a:lnTo>
                    <a:pt x="393855" y="12417"/>
                  </a:lnTo>
                  <a:lnTo>
                    <a:pt x="384780" y="25890"/>
                  </a:lnTo>
                  <a:lnTo>
                    <a:pt x="381454" y="42386"/>
                  </a:lnTo>
                  <a:lnTo>
                    <a:pt x="381454" y="84772"/>
                  </a:lnTo>
                  <a:lnTo>
                    <a:pt x="211920" y="84772"/>
                  </a:lnTo>
                  <a:lnTo>
                    <a:pt x="211920" y="42386"/>
                  </a:lnTo>
                  <a:lnTo>
                    <a:pt x="208594" y="25890"/>
                  </a:lnTo>
                  <a:lnTo>
                    <a:pt x="199518" y="12417"/>
                  </a:lnTo>
                  <a:lnTo>
                    <a:pt x="186047" y="3331"/>
                  </a:lnTo>
                  <a:lnTo>
                    <a:pt x="169534" y="0"/>
                  </a:lnTo>
                  <a:lnTo>
                    <a:pt x="153022" y="3331"/>
                  </a:lnTo>
                  <a:lnTo>
                    <a:pt x="139554" y="12417"/>
                  </a:lnTo>
                  <a:lnTo>
                    <a:pt x="130482" y="25890"/>
                  </a:lnTo>
                  <a:lnTo>
                    <a:pt x="127158" y="42386"/>
                  </a:lnTo>
                  <a:lnTo>
                    <a:pt x="127158" y="84772"/>
                  </a:lnTo>
                  <a:lnTo>
                    <a:pt x="63579" y="84772"/>
                  </a:lnTo>
                  <a:lnTo>
                    <a:pt x="38828" y="89767"/>
                  </a:lnTo>
                  <a:lnTo>
                    <a:pt x="18619" y="103392"/>
                  </a:lnTo>
                  <a:lnTo>
                    <a:pt x="4995" y="123601"/>
                  </a:lnTo>
                  <a:lnTo>
                    <a:pt x="0" y="148351"/>
                  </a:lnTo>
                  <a:lnTo>
                    <a:pt x="0" y="254306"/>
                  </a:lnTo>
                  <a:lnTo>
                    <a:pt x="593374" y="254306"/>
                  </a:lnTo>
                  <a:lnTo>
                    <a:pt x="593374" y="148351"/>
                  </a:lnTo>
                  <a:lnTo>
                    <a:pt x="588377" y="123601"/>
                  </a:lnTo>
                  <a:lnTo>
                    <a:pt x="574752" y="103392"/>
                  </a:lnTo>
                  <a:lnTo>
                    <a:pt x="554545" y="89767"/>
                  </a:lnTo>
                  <a:lnTo>
                    <a:pt x="529805" y="84772"/>
                  </a:lnTo>
                  <a:lnTo>
                    <a:pt x="466226" y="84772"/>
                  </a:lnTo>
                  <a:lnTo>
                    <a:pt x="466226" y="42386"/>
                  </a:lnTo>
                  <a:lnTo>
                    <a:pt x="462900" y="25890"/>
                  </a:lnTo>
                  <a:lnTo>
                    <a:pt x="453825" y="12417"/>
                  </a:lnTo>
                  <a:lnTo>
                    <a:pt x="440353" y="3331"/>
                  </a:lnTo>
                  <a:lnTo>
                    <a:pt x="423840" y="0"/>
                  </a:lnTo>
                  <a:close/>
                </a:path>
              </a:pathLst>
            </a:custGeom>
            <a:solidFill>
              <a:srgbClr val="01295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52"/>
            <p:cNvSpPr/>
            <p:nvPr/>
          </p:nvSpPr>
          <p:spPr>
            <a:xfrm>
              <a:off x="14710678" y="4936210"/>
              <a:ext cx="593725" cy="424179"/>
            </a:xfrm>
            <a:custGeom>
              <a:rect b="b" l="l" r="r" t="t"/>
              <a:pathLst>
                <a:path extrusionOk="0" h="424179" w="593725">
                  <a:moveTo>
                    <a:pt x="593374" y="0"/>
                  </a:moveTo>
                  <a:lnTo>
                    <a:pt x="0" y="0"/>
                  </a:lnTo>
                  <a:lnTo>
                    <a:pt x="0" y="360261"/>
                  </a:lnTo>
                  <a:lnTo>
                    <a:pt x="4995" y="385002"/>
                  </a:lnTo>
                  <a:lnTo>
                    <a:pt x="18619" y="405212"/>
                  </a:lnTo>
                  <a:lnTo>
                    <a:pt x="38828" y="418841"/>
                  </a:lnTo>
                  <a:lnTo>
                    <a:pt x="63579" y="423840"/>
                  </a:lnTo>
                  <a:lnTo>
                    <a:pt x="529795" y="423840"/>
                  </a:lnTo>
                  <a:lnTo>
                    <a:pt x="554536" y="418841"/>
                  </a:lnTo>
                  <a:lnTo>
                    <a:pt x="574746" y="405212"/>
                  </a:lnTo>
                  <a:lnTo>
                    <a:pt x="588376" y="385002"/>
                  </a:lnTo>
                  <a:lnTo>
                    <a:pt x="593374" y="360261"/>
                  </a:lnTo>
                  <a:lnTo>
                    <a:pt x="593374" y="339068"/>
                  </a:lnTo>
                  <a:lnTo>
                    <a:pt x="105965" y="339068"/>
                  </a:lnTo>
                  <a:lnTo>
                    <a:pt x="97710" y="337397"/>
                  </a:lnTo>
                  <a:lnTo>
                    <a:pt x="90974" y="332845"/>
                  </a:lnTo>
                  <a:lnTo>
                    <a:pt x="86436" y="326107"/>
                  </a:lnTo>
                  <a:lnTo>
                    <a:pt x="84772" y="317875"/>
                  </a:lnTo>
                  <a:lnTo>
                    <a:pt x="84772" y="275499"/>
                  </a:lnTo>
                  <a:lnTo>
                    <a:pt x="86436" y="267271"/>
                  </a:lnTo>
                  <a:lnTo>
                    <a:pt x="90974" y="260532"/>
                  </a:lnTo>
                  <a:lnTo>
                    <a:pt x="97710" y="255978"/>
                  </a:lnTo>
                  <a:lnTo>
                    <a:pt x="105965" y="254306"/>
                  </a:lnTo>
                  <a:lnTo>
                    <a:pt x="593374" y="254306"/>
                  </a:lnTo>
                  <a:lnTo>
                    <a:pt x="593374" y="169534"/>
                  </a:lnTo>
                  <a:lnTo>
                    <a:pt x="105965" y="169534"/>
                  </a:lnTo>
                  <a:lnTo>
                    <a:pt x="84772" y="148341"/>
                  </a:lnTo>
                  <a:lnTo>
                    <a:pt x="84772" y="105965"/>
                  </a:lnTo>
                  <a:lnTo>
                    <a:pt x="86436" y="97732"/>
                  </a:lnTo>
                  <a:lnTo>
                    <a:pt x="90974" y="90994"/>
                  </a:lnTo>
                  <a:lnTo>
                    <a:pt x="97710" y="86443"/>
                  </a:lnTo>
                  <a:lnTo>
                    <a:pt x="105965" y="84772"/>
                  </a:lnTo>
                  <a:lnTo>
                    <a:pt x="593374" y="84772"/>
                  </a:lnTo>
                  <a:lnTo>
                    <a:pt x="593374" y="0"/>
                  </a:lnTo>
                  <a:close/>
                </a:path>
                <a:path extrusionOk="0" h="424179" w="593725">
                  <a:moveTo>
                    <a:pt x="275499" y="254306"/>
                  </a:moveTo>
                  <a:lnTo>
                    <a:pt x="148341" y="254306"/>
                  </a:lnTo>
                  <a:lnTo>
                    <a:pt x="156569" y="255978"/>
                  </a:lnTo>
                  <a:lnTo>
                    <a:pt x="163307" y="260532"/>
                  </a:lnTo>
                  <a:lnTo>
                    <a:pt x="167861" y="267271"/>
                  </a:lnTo>
                  <a:lnTo>
                    <a:pt x="169534" y="275499"/>
                  </a:lnTo>
                  <a:lnTo>
                    <a:pt x="169534" y="317875"/>
                  </a:lnTo>
                  <a:lnTo>
                    <a:pt x="167861" y="326107"/>
                  </a:lnTo>
                  <a:lnTo>
                    <a:pt x="163307" y="332845"/>
                  </a:lnTo>
                  <a:lnTo>
                    <a:pt x="156569" y="337397"/>
                  </a:lnTo>
                  <a:lnTo>
                    <a:pt x="148341" y="339068"/>
                  </a:lnTo>
                  <a:lnTo>
                    <a:pt x="275499" y="339068"/>
                  </a:lnTo>
                  <a:lnTo>
                    <a:pt x="267271" y="337397"/>
                  </a:lnTo>
                  <a:lnTo>
                    <a:pt x="260532" y="332845"/>
                  </a:lnTo>
                  <a:lnTo>
                    <a:pt x="255978" y="326107"/>
                  </a:lnTo>
                  <a:lnTo>
                    <a:pt x="254306" y="317875"/>
                  </a:lnTo>
                  <a:lnTo>
                    <a:pt x="254306" y="275499"/>
                  </a:lnTo>
                  <a:lnTo>
                    <a:pt x="255978" y="267271"/>
                  </a:lnTo>
                  <a:lnTo>
                    <a:pt x="260532" y="260532"/>
                  </a:lnTo>
                  <a:lnTo>
                    <a:pt x="267271" y="255978"/>
                  </a:lnTo>
                  <a:lnTo>
                    <a:pt x="275499" y="254306"/>
                  </a:lnTo>
                  <a:close/>
                </a:path>
                <a:path extrusionOk="0" h="424179" w="593725">
                  <a:moveTo>
                    <a:pt x="445033" y="254306"/>
                  </a:moveTo>
                  <a:lnTo>
                    <a:pt x="317875" y="254306"/>
                  </a:lnTo>
                  <a:lnTo>
                    <a:pt x="326107" y="255978"/>
                  </a:lnTo>
                  <a:lnTo>
                    <a:pt x="332845" y="260532"/>
                  </a:lnTo>
                  <a:lnTo>
                    <a:pt x="337397" y="267271"/>
                  </a:lnTo>
                  <a:lnTo>
                    <a:pt x="339068" y="275499"/>
                  </a:lnTo>
                  <a:lnTo>
                    <a:pt x="339068" y="317875"/>
                  </a:lnTo>
                  <a:lnTo>
                    <a:pt x="337397" y="326107"/>
                  </a:lnTo>
                  <a:lnTo>
                    <a:pt x="332845" y="332845"/>
                  </a:lnTo>
                  <a:lnTo>
                    <a:pt x="326107" y="337397"/>
                  </a:lnTo>
                  <a:lnTo>
                    <a:pt x="317875" y="339068"/>
                  </a:lnTo>
                  <a:lnTo>
                    <a:pt x="445033" y="339068"/>
                  </a:lnTo>
                  <a:lnTo>
                    <a:pt x="436805" y="337397"/>
                  </a:lnTo>
                  <a:lnTo>
                    <a:pt x="430066" y="332845"/>
                  </a:lnTo>
                  <a:lnTo>
                    <a:pt x="425513" y="326107"/>
                  </a:lnTo>
                  <a:lnTo>
                    <a:pt x="423840" y="317875"/>
                  </a:lnTo>
                  <a:lnTo>
                    <a:pt x="423840" y="275499"/>
                  </a:lnTo>
                  <a:lnTo>
                    <a:pt x="425513" y="267271"/>
                  </a:lnTo>
                  <a:lnTo>
                    <a:pt x="430066" y="260532"/>
                  </a:lnTo>
                  <a:lnTo>
                    <a:pt x="436805" y="255978"/>
                  </a:lnTo>
                  <a:lnTo>
                    <a:pt x="445033" y="254306"/>
                  </a:lnTo>
                  <a:close/>
                </a:path>
                <a:path extrusionOk="0" h="424179" w="593725">
                  <a:moveTo>
                    <a:pt x="593374" y="254306"/>
                  </a:moveTo>
                  <a:lnTo>
                    <a:pt x="487419" y="254306"/>
                  </a:lnTo>
                  <a:lnTo>
                    <a:pt x="495646" y="255978"/>
                  </a:lnTo>
                  <a:lnTo>
                    <a:pt x="502381" y="260532"/>
                  </a:lnTo>
                  <a:lnTo>
                    <a:pt x="506931" y="267271"/>
                  </a:lnTo>
                  <a:lnTo>
                    <a:pt x="508602" y="275499"/>
                  </a:lnTo>
                  <a:lnTo>
                    <a:pt x="508602" y="317875"/>
                  </a:lnTo>
                  <a:lnTo>
                    <a:pt x="506931" y="326107"/>
                  </a:lnTo>
                  <a:lnTo>
                    <a:pt x="502381" y="332845"/>
                  </a:lnTo>
                  <a:lnTo>
                    <a:pt x="495646" y="337397"/>
                  </a:lnTo>
                  <a:lnTo>
                    <a:pt x="487419" y="339068"/>
                  </a:lnTo>
                  <a:lnTo>
                    <a:pt x="593374" y="339068"/>
                  </a:lnTo>
                  <a:lnTo>
                    <a:pt x="593374" y="254306"/>
                  </a:lnTo>
                  <a:close/>
                </a:path>
                <a:path extrusionOk="0" h="424179" w="593725">
                  <a:moveTo>
                    <a:pt x="275499" y="84772"/>
                  </a:moveTo>
                  <a:lnTo>
                    <a:pt x="148341" y="84772"/>
                  </a:lnTo>
                  <a:lnTo>
                    <a:pt x="156569" y="86443"/>
                  </a:lnTo>
                  <a:lnTo>
                    <a:pt x="163307" y="90994"/>
                  </a:lnTo>
                  <a:lnTo>
                    <a:pt x="167861" y="97732"/>
                  </a:lnTo>
                  <a:lnTo>
                    <a:pt x="169534" y="105965"/>
                  </a:lnTo>
                  <a:lnTo>
                    <a:pt x="169534" y="148341"/>
                  </a:lnTo>
                  <a:lnTo>
                    <a:pt x="167861" y="156569"/>
                  </a:lnTo>
                  <a:lnTo>
                    <a:pt x="163307" y="163307"/>
                  </a:lnTo>
                  <a:lnTo>
                    <a:pt x="156569" y="167861"/>
                  </a:lnTo>
                  <a:lnTo>
                    <a:pt x="148341" y="169534"/>
                  </a:lnTo>
                  <a:lnTo>
                    <a:pt x="275499" y="169534"/>
                  </a:lnTo>
                  <a:lnTo>
                    <a:pt x="267271" y="167861"/>
                  </a:lnTo>
                  <a:lnTo>
                    <a:pt x="260532" y="163307"/>
                  </a:lnTo>
                  <a:lnTo>
                    <a:pt x="255978" y="156569"/>
                  </a:lnTo>
                  <a:lnTo>
                    <a:pt x="254306" y="148341"/>
                  </a:lnTo>
                  <a:lnTo>
                    <a:pt x="254306" y="105965"/>
                  </a:lnTo>
                  <a:lnTo>
                    <a:pt x="255978" y="97732"/>
                  </a:lnTo>
                  <a:lnTo>
                    <a:pt x="260532" y="90994"/>
                  </a:lnTo>
                  <a:lnTo>
                    <a:pt x="267271" y="86443"/>
                  </a:lnTo>
                  <a:lnTo>
                    <a:pt x="275499" y="84772"/>
                  </a:lnTo>
                  <a:close/>
                </a:path>
                <a:path extrusionOk="0" h="424179" w="593725">
                  <a:moveTo>
                    <a:pt x="445033" y="84772"/>
                  </a:moveTo>
                  <a:lnTo>
                    <a:pt x="317875" y="84772"/>
                  </a:lnTo>
                  <a:lnTo>
                    <a:pt x="326107" y="86443"/>
                  </a:lnTo>
                  <a:lnTo>
                    <a:pt x="332845" y="90994"/>
                  </a:lnTo>
                  <a:lnTo>
                    <a:pt x="337397" y="97732"/>
                  </a:lnTo>
                  <a:lnTo>
                    <a:pt x="339068" y="105965"/>
                  </a:lnTo>
                  <a:lnTo>
                    <a:pt x="339068" y="148341"/>
                  </a:lnTo>
                  <a:lnTo>
                    <a:pt x="337397" y="156569"/>
                  </a:lnTo>
                  <a:lnTo>
                    <a:pt x="332845" y="163307"/>
                  </a:lnTo>
                  <a:lnTo>
                    <a:pt x="326107" y="167861"/>
                  </a:lnTo>
                  <a:lnTo>
                    <a:pt x="317875" y="169534"/>
                  </a:lnTo>
                  <a:lnTo>
                    <a:pt x="445033" y="169534"/>
                  </a:lnTo>
                  <a:lnTo>
                    <a:pt x="436805" y="167861"/>
                  </a:lnTo>
                  <a:lnTo>
                    <a:pt x="430066" y="163307"/>
                  </a:lnTo>
                  <a:lnTo>
                    <a:pt x="425513" y="156569"/>
                  </a:lnTo>
                  <a:lnTo>
                    <a:pt x="423840" y="148341"/>
                  </a:lnTo>
                  <a:lnTo>
                    <a:pt x="423840" y="105965"/>
                  </a:lnTo>
                  <a:lnTo>
                    <a:pt x="425513" y="97732"/>
                  </a:lnTo>
                  <a:lnTo>
                    <a:pt x="430066" y="90994"/>
                  </a:lnTo>
                  <a:lnTo>
                    <a:pt x="436805" y="86443"/>
                  </a:lnTo>
                  <a:lnTo>
                    <a:pt x="445033" y="84772"/>
                  </a:lnTo>
                  <a:close/>
                </a:path>
                <a:path extrusionOk="0" h="424179" w="593725">
                  <a:moveTo>
                    <a:pt x="593374" y="84772"/>
                  </a:moveTo>
                  <a:lnTo>
                    <a:pt x="487419" y="84772"/>
                  </a:lnTo>
                  <a:lnTo>
                    <a:pt x="495646" y="86443"/>
                  </a:lnTo>
                  <a:lnTo>
                    <a:pt x="502381" y="90994"/>
                  </a:lnTo>
                  <a:lnTo>
                    <a:pt x="506931" y="97732"/>
                  </a:lnTo>
                  <a:lnTo>
                    <a:pt x="508602" y="105965"/>
                  </a:lnTo>
                  <a:lnTo>
                    <a:pt x="508602" y="148341"/>
                  </a:lnTo>
                  <a:lnTo>
                    <a:pt x="506931" y="156569"/>
                  </a:lnTo>
                  <a:lnTo>
                    <a:pt x="502381" y="163307"/>
                  </a:lnTo>
                  <a:lnTo>
                    <a:pt x="495646" y="167861"/>
                  </a:lnTo>
                  <a:lnTo>
                    <a:pt x="487419" y="169534"/>
                  </a:lnTo>
                  <a:lnTo>
                    <a:pt x="593374" y="169534"/>
                  </a:lnTo>
                  <a:lnTo>
                    <a:pt x="593374" y="84772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5" name="Google Shape;605;p52"/>
          <p:cNvGrpSpPr/>
          <p:nvPr/>
        </p:nvGrpSpPr>
        <p:grpSpPr>
          <a:xfrm>
            <a:off x="13747651" y="5090134"/>
            <a:ext cx="484243" cy="553374"/>
            <a:chOff x="16665264" y="4681905"/>
            <a:chExt cx="593726" cy="678487"/>
          </a:xfrm>
        </p:grpSpPr>
        <p:sp>
          <p:nvSpPr>
            <p:cNvPr id="606" name="Google Shape;606;p52"/>
            <p:cNvSpPr/>
            <p:nvPr/>
          </p:nvSpPr>
          <p:spPr>
            <a:xfrm>
              <a:off x="16665264" y="4681905"/>
              <a:ext cx="593725" cy="561339"/>
            </a:xfrm>
            <a:custGeom>
              <a:rect b="b" l="l" r="r" t="t"/>
              <a:pathLst>
                <a:path extrusionOk="0" h="561339" w="593725">
                  <a:moveTo>
                    <a:pt x="529795" y="84772"/>
                  </a:moveTo>
                  <a:lnTo>
                    <a:pt x="63579" y="84772"/>
                  </a:lnTo>
                  <a:lnTo>
                    <a:pt x="38828" y="89767"/>
                  </a:lnTo>
                  <a:lnTo>
                    <a:pt x="18619" y="103392"/>
                  </a:lnTo>
                  <a:lnTo>
                    <a:pt x="4995" y="123601"/>
                  </a:lnTo>
                  <a:lnTo>
                    <a:pt x="0" y="148351"/>
                  </a:lnTo>
                  <a:lnTo>
                    <a:pt x="0" y="254306"/>
                  </a:lnTo>
                  <a:lnTo>
                    <a:pt x="593374" y="254306"/>
                  </a:lnTo>
                  <a:lnTo>
                    <a:pt x="593374" y="148351"/>
                  </a:lnTo>
                  <a:lnTo>
                    <a:pt x="588376" y="123601"/>
                  </a:lnTo>
                  <a:lnTo>
                    <a:pt x="574746" y="103392"/>
                  </a:lnTo>
                  <a:lnTo>
                    <a:pt x="554536" y="89767"/>
                  </a:lnTo>
                  <a:lnTo>
                    <a:pt x="529795" y="84772"/>
                  </a:lnTo>
                  <a:close/>
                </a:path>
                <a:path extrusionOk="0" h="561339" w="593725">
                  <a:moveTo>
                    <a:pt x="169534" y="0"/>
                  </a:moveTo>
                  <a:lnTo>
                    <a:pt x="153020" y="3331"/>
                  </a:lnTo>
                  <a:lnTo>
                    <a:pt x="139549" y="12417"/>
                  </a:lnTo>
                  <a:lnTo>
                    <a:pt x="130473" y="25890"/>
                  </a:lnTo>
                  <a:lnTo>
                    <a:pt x="127147" y="42386"/>
                  </a:lnTo>
                  <a:lnTo>
                    <a:pt x="127147" y="84772"/>
                  </a:lnTo>
                  <a:lnTo>
                    <a:pt x="211920" y="84772"/>
                  </a:lnTo>
                  <a:lnTo>
                    <a:pt x="211920" y="42386"/>
                  </a:lnTo>
                  <a:lnTo>
                    <a:pt x="208594" y="25890"/>
                  </a:lnTo>
                  <a:lnTo>
                    <a:pt x="199518" y="12417"/>
                  </a:lnTo>
                  <a:lnTo>
                    <a:pt x="186047" y="3331"/>
                  </a:lnTo>
                  <a:lnTo>
                    <a:pt x="169534" y="0"/>
                  </a:lnTo>
                  <a:close/>
                </a:path>
                <a:path extrusionOk="0" h="561339" w="593725">
                  <a:moveTo>
                    <a:pt x="423840" y="0"/>
                  </a:moveTo>
                  <a:lnTo>
                    <a:pt x="407327" y="3331"/>
                  </a:lnTo>
                  <a:lnTo>
                    <a:pt x="393855" y="12417"/>
                  </a:lnTo>
                  <a:lnTo>
                    <a:pt x="384780" y="25890"/>
                  </a:lnTo>
                  <a:lnTo>
                    <a:pt x="381454" y="42386"/>
                  </a:lnTo>
                  <a:lnTo>
                    <a:pt x="381454" y="84772"/>
                  </a:lnTo>
                  <a:lnTo>
                    <a:pt x="466226" y="84772"/>
                  </a:lnTo>
                  <a:lnTo>
                    <a:pt x="466226" y="42386"/>
                  </a:lnTo>
                  <a:lnTo>
                    <a:pt x="462900" y="25890"/>
                  </a:lnTo>
                  <a:lnTo>
                    <a:pt x="453825" y="12417"/>
                  </a:lnTo>
                  <a:lnTo>
                    <a:pt x="440353" y="3331"/>
                  </a:lnTo>
                  <a:lnTo>
                    <a:pt x="423840" y="0"/>
                  </a:lnTo>
                  <a:close/>
                </a:path>
                <a:path extrusionOk="0" h="561339" w="593725">
                  <a:moveTo>
                    <a:pt x="179986" y="413277"/>
                  </a:moveTo>
                  <a:lnTo>
                    <a:pt x="168137" y="415588"/>
                  </a:lnTo>
                  <a:lnTo>
                    <a:pt x="157618" y="422521"/>
                  </a:lnTo>
                  <a:lnTo>
                    <a:pt x="150685" y="433039"/>
                  </a:lnTo>
                  <a:lnTo>
                    <a:pt x="148375" y="444885"/>
                  </a:lnTo>
                  <a:lnTo>
                    <a:pt x="150685" y="456510"/>
                  </a:lnTo>
                  <a:lnTo>
                    <a:pt x="157618" y="466362"/>
                  </a:lnTo>
                  <a:lnTo>
                    <a:pt x="242380" y="551124"/>
                  </a:lnTo>
                  <a:lnTo>
                    <a:pt x="252899" y="558722"/>
                  </a:lnTo>
                  <a:lnTo>
                    <a:pt x="264748" y="561255"/>
                  </a:lnTo>
                  <a:lnTo>
                    <a:pt x="276373" y="558722"/>
                  </a:lnTo>
                  <a:lnTo>
                    <a:pt x="286221" y="551124"/>
                  </a:lnTo>
                  <a:lnTo>
                    <a:pt x="352454" y="484896"/>
                  </a:lnTo>
                  <a:lnTo>
                    <a:pt x="264902" y="484896"/>
                  </a:lnTo>
                  <a:lnTo>
                    <a:pt x="201459" y="422521"/>
                  </a:lnTo>
                  <a:lnTo>
                    <a:pt x="191611" y="415588"/>
                  </a:lnTo>
                  <a:lnTo>
                    <a:pt x="179986" y="413277"/>
                  </a:lnTo>
                  <a:close/>
                </a:path>
                <a:path extrusionOk="0" h="561339" w="593725">
                  <a:moveTo>
                    <a:pt x="413096" y="349706"/>
                  </a:moveTo>
                  <a:lnTo>
                    <a:pt x="401249" y="352015"/>
                  </a:lnTo>
                  <a:lnTo>
                    <a:pt x="390731" y="358941"/>
                  </a:lnTo>
                  <a:lnTo>
                    <a:pt x="264902" y="484896"/>
                  </a:lnTo>
                  <a:lnTo>
                    <a:pt x="352454" y="484896"/>
                  </a:lnTo>
                  <a:lnTo>
                    <a:pt x="434573" y="402783"/>
                  </a:lnTo>
                  <a:lnTo>
                    <a:pt x="442171" y="392935"/>
                  </a:lnTo>
                  <a:lnTo>
                    <a:pt x="444703" y="381310"/>
                  </a:lnTo>
                  <a:lnTo>
                    <a:pt x="442171" y="369461"/>
                  </a:lnTo>
                  <a:lnTo>
                    <a:pt x="434573" y="358941"/>
                  </a:lnTo>
                  <a:lnTo>
                    <a:pt x="424720" y="352015"/>
                  </a:lnTo>
                  <a:lnTo>
                    <a:pt x="413096" y="349706"/>
                  </a:lnTo>
                  <a:close/>
                </a:path>
              </a:pathLst>
            </a:custGeom>
            <a:solidFill>
              <a:srgbClr val="01295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52"/>
            <p:cNvSpPr/>
            <p:nvPr/>
          </p:nvSpPr>
          <p:spPr>
            <a:xfrm>
              <a:off x="16665265" y="4936213"/>
              <a:ext cx="593725" cy="424179"/>
            </a:xfrm>
            <a:custGeom>
              <a:rect b="b" l="l" r="r" t="t"/>
              <a:pathLst>
                <a:path extrusionOk="0" h="424179" w="593725">
                  <a:moveTo>
                    <a:pt x="593374" y="0"/>
                  </a:moveTo>
                  <a:lnTo>
                    <a:pt x="0" y="0"/>
                  </a:lnTo>
                  <a:lnTo>
                    <a:pt x="0" y="360261"/>
                  </a:lnTo>
                  <a:lnTo>
                    <a:pt x="4995" y="385002"/>
                  </a:lnTo>
                  <a:lnTo>
                    <a:pt x="18619" y="405212"/>
                  </a:lnTo>
                  <a:lnTo>
                    <a:pt x="38828" y="418841"/>
                  </a:lnTo>
                  <a:lnTo>
                    <a:pt x="63579" y="423840"/>
                  </a:lnTo>
                  <a:lnTo>
                    <a:pt x="529795" y="423840"/>
                  </a:lnTo>
                  <a:lnTo>
                    <a:pt x="554536" y="418841"/>
                  </a:lnTo>
                  <a:lnTo>
                    <a:pt x="574746" y="405212"/>
                  </a:lnTo>
                  <a:lnTo>
                    <a:pt x="588376" y="385002"/>
                  </a:lnTo>
                  <a:lnTo>
                    <a:pt x="593374" y="360261"/>
                  </a:lnTo>
                  <a:lnTo>
                    <a:pt x="593374" y="306948"/>
                  </a:lnTo>
                  <a:lnTo>
                    <a:pt x="264748" y="306948"/>
                  </a:lnTo>
                  <a:lnTo>
                    <a:pt x="252899" y="304416"/>
                  </a:lnTo>
                  <a:lnTo>
                    <a:pt x="242380" y="296818"/>
                  </a:lnTo>
                  <a:lnTo>
                    <a:pt x="157618" y="212045"/>
                  </a:lnTo>
                  <a:lnTo>
                    <a:pt x="150685" y="202199"/>
                  </a:lnTo>
                  <a:lnTo>
                    <a:pt x="148375" y="190577"/>
                  </a:lnTo>
                  <a:lnTo>
                    <a:pt x="150685" y="178732"/>
                  </a:lnTo>
                  <a:lnTo>
                    <a:pt x="157618" y="168214"/>
                  </a:lnTo>
                  <a:lnTo>
                    <a:pt x="168136" y="161282"/>
                  </a:lnTo>
                  <a:lnTo>
                    <a:pt x="179982" y="158971"/>
                  </a:lnTo>
                  <a:lnTo>
                    <a:pt x="336443" y="158971"/>
                  </a:lnTo>
                  <a:lnTo>
                    <a:pt x="390721" y="104635"/>
                  </a:lnTo>
                  <a:lnTo>
                    <a:pt x="401245" y="97703"/>
                  </a:lnTo>
                  <a:lnTo>
                    <a:pt x="413093" y="95392"/>
                  </a:lnTo>
                  <a:lnTo>
                    <a:pt x="593374" y="95392"/>
                  </a:lnTo>
                  <a:lnTo>
                    <a:pt x="593374" y="0"/>
                  </a:lnTo>
                  <a:close/>
                </a:path>
                <a:path extrusionOk="0" h="424179" w="593725">
                  <a:moveTo>
                    <a:pt x="593374" y="95392"/>
                  </a:moveTo>
                  <a:lnTo>
                    <a:pt x="413093" y="95392"/>
                  </a:lnTo>
                  <a:lnTo>
                    <a:pt x="424715" y="97703"/>
                  </a:lnTo>
                  <a:lnTo>
                    <a:pt x="434562" y="104635"/>
                  </a:lnTo>
                  <a:lnTo>
                    <a:pt x="442166" y="115155"/>
                  </a:lnTo>
                  <a:lnTo>
                    <a:pt x="444701" y="127003"/>
                  </a:lnTo>
                  <a:lnTo>
                    <a:pt x="442166" y="138628"/>
                  </a:lnTo>
                  <a:lnTo>
                    <a:pt x="434562" y="148477"/>
                  </a:lnTo>
                  <a:lnTo>
                    <a:pt x="286221" y="296818"/>
                  </a:lnTo>
                  <a:lnTo>
                    <a:pt x="276373" y="304416"/>
                  </a:lnTo>
                  <a:lnTo>
                    <a:pt x="264748" y="306948"/>
                  </a:lnTo>
                  <a:lnTo>
                    <a:pt x="593374" y="306948"/>
                  </a:lnTo>
                  <a:lnTo>
                    <a:pt x="593374" y="95392"/>
                  </a:lnTo>
                  <a:close/>
                </a:path>
                <a:path extrusionOk="0" h="424179" w="593725">
                  <a:moveTo>
                    <a:pt x="336443" y="158971"/>
                  </a:moveTo>
                  <a:lnTo>
                    <a:pt x="179982" y="158971"/>
                  </a:lnTo>
                  <a:lnTo>
                    <a:pt x="191607" y="161282"/>
                  </a:lnTo>
                  <a:lnTo>
                    <a:pt x="201459" y="168214"/>
                  </a:lnTo>
                  <a:lnTo>
                    <a:pt x="264902" y="230589"/>
                  </a:lnTo>
                  <a:lnTo>
                    <a:pt x="336443" y="158971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8" name="Google Shape;608;p52"/>
          <p:cNvGrpSpPr/>
          <p:nvPr/>
        </p:nvGrpSpPr>
        <p:grpSpPr>
          <a:xfrm>
            <a:off x="4145930" y="9130407"/>
            <a:ext cx="553123" cy="484242"/>
            <a:chOff x="4892678" y="9635648"/>
            <a:chExt cx="678179" cy="593725"/>
          </a:xfrm>
        </p:grpSpPr>
        <p:sp>
          <p:nvSpPr>
            <p:cNvPr id="609" name="Google Shape;609;p52"/>
            <p:cNvSpPr/>
            <p:nvPr/>
          </p:nvSpPr>
          <p:spPr>
            <a:xfrm>
              <a:off x="5062212" y="9720415"/>
              <a:ext cx="424179" cy="339090"/>
            </a:xfrm>
            <a:custGeom>
              <a:rect b="b" l="l" r="r" t="t"/>
              <a:pathLst>
                <a:path extrusionOk="0" h="339090" w="424179">
                  <a:moveTo>
                    <a:pt x="296692" y="0"/>
                  </a:moveTo>
                  <a:lnTo>
                    <a:pt x="42386" y="0"/>
                  </a:lnTo>
                  <a:lnTo>
                    <a:pt x="25872" y="3325"/>
                  </a:lnTo>
                  <a:lnTo>
                    <a:pt x="12401" y="12401"/>
                  </a:lnTo>
                  <a:lnTo>
                    <a:pt x="3325" y="25872"/>
                  </a:lnTo>
                  <a:lnTo>
                    <a:pt x="0" y="42386"/>
                  </a:lnTo>
                  <a:lnTo>
                    <a:pt x="3325" y="58899"/>
                  </a:lnTo>
                  <a:lnTo>
                    <a:pt x="12401" y="72370"/>
                  </a:lnTo>
                  <a:lnTo>
                    <a:pt x="25872" y="81446"/>
                  </a:lnTo>
                  <a:lnTo>
                    <a:pt x="42386" y="84772"/>
                  </a:lnTo>
                  <a:lnTo>
                    <a:pt x="296692" y="84772"/>
                  </a:lnTo>
                  <a:lnTo>
                    <a:pt x="313205" y="81446"/>
                  </a:lnTo>
                  <a:lnTo>
                    <a:pt x="326677" y="72370"/>
                  </a:lnTo>
                  <a:lnTo>
                    <a:pt x="335752" y="58899"/>
                  </a:lnTo>
                  <a:lnTo>
                    <a:pt x="339078" y="42386"/>
                  </a:lnTo>
                  <a:lnTo>
                    <a:pt x="335752" y="25872"/>
                  </a:lnTo>
                  <a:lnTo>
                    <a:pt x="326677" y="12401"/>
                  </a:lnTo>
                  <a:lnTo>
                    <a:pt x="313205" y="3325"/>
                  </a:lnTo>
                  <a:lnTo>
                    <a:pt x="296692" y="0"/>
                  </a:lnTo>
                  <a:close/>
                </a:path>
                <a:path extrusionOk="0" h="339090" w="424179">
                  <a:moveTo>
                    <a:pt x="211920" y="127147"/>
                  </a:moveTo>
                  <a:lnTo>
                    <a:pt x="42386" y="127147"/>
                  </a:lnTo>
                  <a:lnTo>
                    <a:pt x="25872" y="130473"/>
                  </a:lnTo>
                  <a:lnTo>
                    <a:pt x="12401" y="139549"/>
                  </a:lnTo>
                  <a:lnTo>
                    <a:pt x="3325" y="153020"/>
                  </a:lnTo>
                  <a:lnTo>
                    <a:pt x="0" y="169534"/>
                  </a:lnTo>
                  <a:lnTo>
                    <a:pt x="3325" y="186047"/>
                  </a:lnTo>
                  <a:lnTo>
                    <a:pt x="12401" y="199518"/>
                  </a:lnTo>
                  <a:lnTo>
                    <a:pt x="25872" y="208594"/>
                  </a:lnTo>
                  <a:lnTo>
                    <a:pt x="42386" y="211920"/>
                  </a:lnTo>
                  <a:lnTo>
                    <a:pt x="211920" y="211920"/>
                  </a:lnTo>
                  <a:lnTo>
                    <a:pt x="228433" y="208594"/>
                  </a:lnTo>
                  <a:lnTo>
                    <a:pt x="241904" y="199518"/>
                  </a:lnTo>
                  <a:lnTo>
                    <a:pt x="250980" y="186047"/>
                  </a:lnTo>
                  <a:lnTo>
                    <a:pt x="254306" y="169534"/>
                  </a:lnTo>
                  <a:lnTo>
                    <a:pt x="250980" y="153020"/>
                  </a:lnTo>
                  <a:lnTo>
                    <a:pt x="241904" y="139549"/>
                  </a:lnTo>
                  <a:lnTo>
                    <a:pt x="228433" y="130473"/>
                  </a:lnTo>
                  <a:lnTo>
                    <a:pt x="211920" y="127147"/>
                  </a:lnTo>
                  <a:close/>
                </a:path>
                <a:path extrusionOk="0" h="339090" w="424179">
                  <a:moveTo>
                    <a:pt x="381464" y="254306"/>
                  </a:moveTo>
                  <a:lnTo>
                    <a:pt x="42386" y="254306"/>
                  </a:lnTo>
                  <a:lnTo>
                    <a:pt x="25872" y="257632"/>
                  </a:lnTo>
                  <a:lnTo>
                    <a:pt x="12401" y="266707"/>
                  </a:lnTo>
                  <a:lnTo>
                    <a:pt x="3325" y="280179"/>
                  </a:lnTo>
                  <a:lnTo>
                    <a:pt x="0" y="296692"/>
                  </a:lnTo>
                  <a:lnTo>
                    <a:pt x="3325" y="313199"/>
                  </a:lnTo>
                  <a:lnTo>
                    <a:pt x="12401" y="326668"/>
                  </a:lnTo>
                  <a:lnTo>
                    <a:pt x="25872" y="335742"/>
                  </a:lnTo>
                  <a:lnTo>
                    <a:pt x="42386" y="339068"/>
                  </a:lnTo>
                  <a:lnTo>
                    <a:pt x="381464" y="339068"/>
                  </a:lnTo>
                  <a:lnTo>
                    <a:pt x="397976" y="335742"/>
                  </a:lnTo>
                  <a:lnTo>
                    <a:pt x="411444" y="326668"/>
                  </a:lnTo>
                  <a:lnTo>
                    <a:pt x="420516" y="313199"/>
                  </a:lnTo>
                  <a:lnTo>
                    <a:pt x="423840" y="296692"/>
                  </a:lnTo>
                  <a:lnTo>
                    <a:pt x="420516" y="280179"/>
                  </a:lnTo>
                  <a:lnTo>
                    <a:pt x="411444" y="266707"/>
                  </a:lnTo>
                  <a:lnTo>
                    <a:pt x="397976" y="257632"/>
                  </a:lnTo>
                  <a:lnTo>
                    <a:pt x="381464" y="254306"/>
                  </a:lnTo>
                  <a:close/>
                </a:path>
              </a:pathLst>
            </a:custGeom>
            <a:solidFill>
              <a:srgbClr val="01295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52"/>
            <p:cNvSpPr/>
            <p:nvPr/>
          </p:nvSpPr>
          <p:spPr>
            <a:xfrm>
              <a:off x="4892678" y="9635648"/>
              <a:ext cx="678179" cy="593725"/>
            </a:xfrm>
            <a:custGeom>
              <a:rect b="b" l="l" r="r" t="t"/>
              <a:pathLst>
                <a:path extrusionOk="0" h="593725" w="678179">
                  <a:moveTo>
                    <a:pt x="42386" y="0"/>
                  </a:moveTo>
                  <a:lnTo>
                    <a:pt x="25890" y="3331"/>
                  </a:lnTo>
                  <a:lnTo>
                    <a:pt x="12417" y="12417"/>
                  </a:lnTo>
                  <a:lnTo>
                    <a:pt x="3331" y="25890"/>
                  </a:lnTo>
                  <a:lnTo>
                    <a:pt x="0" y="42386"/>
                  </a:lnTo>
                  <a:lnTo>
                    <a:pt x="0" y="487419"/>
                  </a:lnTo>
                  <a:lnTo>
                    <a:pt x="8327" y="528672"/>
                  </a:lnTo>
                  <a:lnTo>
                    <a:pt x="31037" y="562350"/>
                  </a:lnTo>
                  <a:lnTo>
                    <a:pt x="64719" y="585051"/>
                  </a:lnTo>
                  <a:lnTo>
                    <a:pt x="105965" y="593374"/>
                  </a:lnTo>
                  <a:lnTo>
                    <a:pt x="635760" y="593374"/>
                  </a:lnTo>
                  <a:lnTo>
                    <a:pt x="652274" y="590048"/>
                  </a:lnTo>
                  <a:lnTo>
                    <a:pt x="665745" y="580973"/>
                  </a:lnTo>
                  <a:lnTo>
                    <a:pt x="674820" y="567501"/>
                  </a:lnTo>
                  <a:lnTo>
                    <a:pt x="678146" y="550988"/>
                  </a:lnTo>
                  <a:lnTo>
                    <a:pt x="674820" y="534475"/>
                  </a:lnTo>
                  <a:lnTo>
                    <a:pt x="665745" y="521003"/>
                  </a:lnTo>
                  <a:lnTo>
                    <a:pt x="652274" y="511928"/>
                  </a:lnTo>
                  <a:lnTo>
                    <a:pt x="635760" y="508602"/>
                  </a:lnTo>
                  <a:lnTo>
                    <a:pt x="105965" y="508602"/>
                  </a:lnTo>
                  <a:lnTo>
                    <a:pt x="97710" y="506931"/>
                  </a:lnTo>
                  <a:lnTo>
                    <a:pt x="90974" y="502381"/>
                  </a:lnTo>
                  <a:lnTo>
                    <a:pt x="86436" y="495646"/>
                  </a:lnTo>
                  <a:lnTo>
                    <a:pt x="84772" y="487419"/>
                  </a:lnTo>
                  <a:lnTo>
                    <a:pt x="84772" y="42386"/>
                  </a:lnTo>
                  <a:lnTo>
                    <a:pt x="81440" y="25890"/>
                  </a:lnTo>
                  <a:lnTo>
                    <a:pt x="72355" y="12417"/>
                  </a:lnTo>
                  <a:lnTo>
                    <a:pt x="58881" y="3331"/>
                  </a:lnTo>
                  <a:lnTo>
                    <a:pt x="42386" y="0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1" name="Google Shape;611;p52"/>
          <p:cNvGrpSpPr/>
          <p:nvPr/>
        </p:nvGrpSpPr>
        <p:grpSpPr>
          <a:xfrm>
            <a:off x="10524761" y="7796212"/>
            <a:ext cx="553124" cy="553123"/>
            <a:chOff x="12713706" y="7999803"/>
            <a:chExt cx="678180" cy="678179"/>
          </a:xfrm>
        </p:grpSpPr>
        <p:sp>
          <p:nvSpPr>
            <p:cNvPr id="612" name="Google Shape;612;p52"/>
            <p:cNvSpPr/>
            <p:nvPr/>
          </p:nvSpPr>
          <p:spPr>
            <a:xfrm>
              <a:off x="12888571" y="8217050"/>
              <a:ext cx="328930" cy="243840"/>
            </a:xfrm>
            <a:custGeom>
              <a:rect b="b" l="l" r="r" t="t"/>
              <a:pathLst>
                <a:path extrusionOk="0" h="243840" w="328930">
                  <a:moveTo>
                    <a:pt x="291360" y="0"/>
                  </a:moveTo>
                  <a:lnTo>
                    <a:pt x="277392" y="2707"/>
                  </a:lnTo>
                  <a:lnTo>
                    <a:pt x="265135" y="10829"/>
                  </a:lnTo>
                  <a:lnTo>
                    <a:pt x="121820" y="154144"/>
                  </a:lnTo>
                  <a:lnTo>
                    <a:pt x="63278" y="95601"/>
                  </a:lnTo>
                  <a:lnTo>
                    <a:pt x="23085" y="87479"/>
                  </a:lnTo>
                  <a:lnTo>
                    <a:pt x="0" y="121822"/>
                  </a:lnTo>
                  <a:lnTo>
                    <a:pt x="2707" y="135792"/>
                  </a:lnTo>
                  <a:lnTo>
                    <a:pt x="10829" y="148050"/>
                  </a:lnTo>
                  <a:lnTo>
                    <a:pt x="95601" y="232812"/>
                  </a:lnTo>
                  <a:lnTo>
                    <a:pt x="107853" y="240934"/>
                  </a:lnTo>
                  <a:lnTo>
                    <a:pt x="121822" y="243641"/>
                  </a:lnTo>
                  <a:lnTo>
                    <a:pt x="135792" y="240934"/>
                  </a:lnTo>
                  <a:lnTo>
                    <a:pt x="148050" y="232812"/>
                  </a:lnTo>
                  <a:lnTo>
                    <a:pt x="317584" y="63278"/>
                  </a:lnTo>
                  <a:lnTo>
                    <a:pt x="325706" y="51022"/>
                  </a:lnTo>
                  <a:lnTo>
                    <a:pt x="328414" y="37053"/>
                  </a:lnTo>
                  <a:lnTo>
                    <a:pt x="325706" y="23085"/>
                  </a:lnTo>
                  <a:lnTo>
                    <a:pt x="317584" y="10829"/>
                  </a:lnTo>
                  <a:lnTo>
                    <a:pt x="305328" y="2707"/>
                  </a:lnTo>
                  <a:lnTo>
                    <a:pt x="291360" y="0"/>
                  </a:lnTo>
                  <a:close/>
                </a:path>
              </a:pathLst>
            </a:custGeom>
            <a:solidFill>
              <a:srgbClr val="01295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52"/>
            <p:cNvSpPr/>
            <p:nvPr/>
          </p:nvSpPr>
          <p:spPr>
            <a:xfrm>
              <a:off x="12713706" y="7999803"/>
              <a:ext cx="678180" cy="678179"/>
            </a:xfrm>
            <a:custGeom>
              <a:rect b="b" l="l" r="r" t="t"/>
              <a:pathLst>
                <a:path extrusionOk="0" h="678179" w="678180">
                  <a:moveTo>
                    <a:pt x="339068" y="0"/>
                  </a:moveTo>
                  <a:lnTo>
                    <a:pt x="293054" y="3094"/>
                  </a:lnTo>
                  <a:lnTo>
                    <a:pt x="248923" y="12110"/>
                  </a:lnTo>
                  <a:lnTo>
                    <a:pt x="207079" y="26642"/>
                  </a:lnTo>
                  <a:lnTo>
                    <a:pt x="167925" y="46288"/>
                  </a:lnTo>
                  <a:lnTo>
                    <a:pt x="131865" y="70643"/>
                  </a:lnTo>
                  <a:lnTo>
                    <a:pt x="99303" y="99303"/>
                  </a:lnTo>
                  <a:lnTo>
                    <a:pt x="70643" y="131865"/>
                  </a:lnTo>
                  <a:lnTo>
                    <a:pt x="46288" y="167925"/>
                  </a:lnTo>
                  <a:lnTo>
                    <a:pt x="26642" y="207079"/>
                  </a:lnTo>
                  <a:lnTo>
                    <a:pt x="12110" y="248923"/>
                  </a:lnTo>
                  <a:lnTo>
                    <a:pt x="3094" y="293054"/>
                  </a:lnTo>
                  <a:lnTo>
                    <a:pt x="0" y="339068"/>
                  </a:lnTo>
                  <a:lnTo>
                    <a:pt x="3094" y="385081"/>
                  </a:lnTo>
                  <a:lnTo>
                    <a:pt x="12110" y="429212"/>
                  </a:lnTo>
                  <a:lnTo>
                    <a:pt x="26642" y="471057"/>
                  </a:lnTo>
                  <a:lnTo>
                    <a:pt x="46288" y="510211"/>
                  </a:lnTo>
                  <a:lnTo>
                    <a:pt x="70643" y="546271"/>
                  </a:lnTo>
                  <a:lnTo>
                    <a:pt x="99303" y="578833"/>
                  </a:lnTo>
                  <a:lnTo>
                    <a:pt x="131865" y="607493"/>
                  </a:lnTo>
                  <a:lnTo>
                    <a:pt x="167925" y="631848"/>
                  </a:lnTo>
                  <a:lnTo>
                    <a:pt x="207079" y="651493"/>
                  </a:lnTo>
                  <a:lnTo>
                    <a:pt x="248923" y="666025"/>
                  </a:lnTo>
                  <a:lnTo>
                    <a:pt x="293054" y="675041"/>
                  </a:lnTo>
                  <a:lnTo>
                    <a:pt x="339068" y="678136"/>
                  </a:lnTo>
                  <a:lnTo>
                    <a:pt x="385084" y="675041"/>
                  </a:lnTo>
                  <a:lnTo>
                    <a:pt x="429217" y="666025"/>
                  </a:lnTo>
                  <a:lnTo>
                    <a:pt x="471063" y="651493"/>
                  </a:lnTo>
                  <a:lnTo>
                    <a:pt x="510218" y="631848"/>
                  </a:lnTo>
                  <a:lnTo>
                    <a:pt x="546279" y="607493"/>
                  </a:lnTo>
                  <a:lnTo>
                    <a:pt x="578842" y="578833"/>
                  </a:lnTo>
                  <a:lnTo>
                    <a:pt x="607503" y="546271"/>
                  </a:lnTo>
                  <a:lnTo>
                    <a:pt x="631858" y="510211"/>
                  </a:lnTo>
                  <a:lnTo>
                    <a:pt x="651503" y="471057"/>
                  </a:lnTo>
                  <a:lnTo>
                    <a:pt x="655035" y="460889"/>
                  </a:lnTo>
                  <a:lnTo>
                    <a:pt x="296687" y="460889"/>
                  </a:lnTo>
                  <a:lnTo>
                    <a:pt x="282719" y="458181"/>
                  </a:lnTo>
                  <a:lnTo>
                    <a:pt x="270462" y="450059"/>
                  </a:lnTo>
                  <a:lnTo>
                    <a:pt x="185690" y="365297"/>
                  </a:lnTo>
                  <a:lnTo>
                    <a:pt x="177574" y="353039"/>
                  </a:lnTo>
                  <a:lnTo>
                    <a:pt x="174869" y="339068"/>
                  </a:lnTo>
                  <a:lnTo>
                    <a:pt x="177574" y="325096"/>
                  </a:lnTo>
                  <a:lnTo>
                    <a:pt x="185690" y="312838"/>
                  </a:lnTo>
                  <a:lnTo>
                    <a:pt x="197948" y="304722"/>
                  </a:lnTo>
                  <a:lnTo>
                    <a:pt x="211920" y="302016"/>
                  </a:lnTo>
                  <a:lnTo>
                    <a:pt x="366056" y="302016"/>
                  </a:lnTo>
                  <a:lnTo>
                    <a:pt x="439997" y="228076"/>
                  </a:lnTo>
                  <a:lnTo>
                    <a:pt x="452253" y="219954"/>
                  </a:lnTo>
                  <a:lnTo>
                    <a:pt x="466221" y="217247"/>
                  </a:lnTo>
                  <a:lnTo>
                    <a:pt x="655035" y="217247"/>
                  </a:lnTo>
                  <a:lnTo>
                    <a:pt x="651503" y="207079"/>
                  </a:lnTo>
                  <a:lnTo>
                    <a:pt x="631858" y="167925"/>
                  </a:lnTo>
                  <a:lnTo>
                    <a:pt x="607503" y="131865"/>
                  </a:lnTo>
                  <a:lnTo>
                    <a:pt x="578842" y="99303"/>
                  </a:lnTo>
                  <a:lnTo>
                    <a:pt x="546279" y="70643"/>
                  </a:lnTo>
                  <a:lnTo>
                    <a:pt x="510218" y="46288"/>
                  </a:lnTo>
                  <a:lnTo>
                    <a:pt x="471063" y="26642"/>
                  </a:lnTo>
                  <a:lnTo>
                    <a:pt x="429217" y="12110"/>
                  </a:lnTo>
                  <a:lnTo>
                    <a:pt x="385084" y="3094"/>
                  </a:lnTo>
                  <a:lnTo>
                    <a:pt x="339068" y="0"/>
                  </a:lnTo>
                  <a:close/>
                </a:path>
                <a:path extrusionOk="0" h="678179" w="678180">
                  <a:moveTo>
                    <a:pt x="655035" y="217247"/>
                  </a:moveTo>
                  <a:lnTo>
                    <a:pt x="466221" y="217247"/>
                  </a:lnTo>
                  <a:lnTo>
                    <a:pt x="480189" y="219954"/>
                  </a:lnTo>
                  <a:lnTo>
                    <a:pt x="492445" y="228076"/>
                  </a:lnTo>
                  <a:lnTo>
                    <a:pt x="500567" y="240332"/>
                  </a:lnTo>
                  <a:lnTo>
                    <a:pt x="503275" y="254301"/>
                  </a:lnTo>
                  <a:lnTo>
                    <a:pt x="500567" y="268269"/>
                  </a:lnTo>
                  <a:lnTo>
                    <a:pt x="492445" y="280525"/>
                  </a:lnTo>
                  <a:lnTo>
                    <a:pt x="322911" y="450059"/>
                  </a:lnTo>
                  <a:lnTo>
                    <a:pt x="310655" y="458181"/>
                  </a:lnTo>
                  <a:lnTo>
                    <a:pt x="296687" y="460889"/>
                  </a:lnTo>
                  <a:lnTo>
                    <a:pt x="655035" y="460889"/>
                  </a:lnTo>
                  <a:lnTo>
                    <a:pt x="666036" y="429212"/>
                  </a:lnTo>
                  <a:lnTo>
                    <a:pt x="675051" y="385081"/>
                  </a:lnTo>
                  <a:lnTo>
                    <a:pt x="678146" y="339068"/>
                  </a:lnTo>
                  <a:lnTo>
                    <a:pt x="675051" y="293054"/>
                  </a:lnTo>
                  <a:lnTo>
                    <a:pt x="666036" y="248923"/>
                  </a:lnTo>
                  <a:lnTo>
                    <a:pt x="655035" y="217247"/>
                  </a:lnTo>
                  <a:close/>
                </a:path>
                <a:path extrusionOk="0" h="678179" w="678180">
                  <a:moveTo>
                    <a:pt x="366056" y="302016"/>
                  </a:moveTo>
                  <a:lnTo>
                    <a:pt x="211920" y="302016"/>
                  </a:lnTo>
                  <a:lnTo>
                    <a:pt x="225892" y="304722"/>
                  </a:lnTo>
                  <a:lnTo>
                    <a:pt x="238149" y="312838"/>
                  </a:lnTo>
                  <a:lnTo>
                    <a:pt x="296692" y="371381"/>
                  </a:lnTo>
                  <a:lnTo>
                    <a:pt x="366056" y="302016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4" name="Google Shape;614;p52"/>
          <p:cNvGrpSpPr/>
          <p:nvPr/>
        </p:nvGrpSpPr>
        <p:grpSpPr>
          <a:xfrm>
            <a:off x="8959710" y="9130407"/>
            <a:ext cx="484242" cy="484242"/>
            <a:chOff x="10794811" y="9635648"/>
            <a:chExt cx="593725" cy="593725"/>
          </a:xfrm>
        </p:grpSpPr>
        <p:sp>
          <p:nvSpPr>
            <p:cNvPr id="615" name="Google Shape;615;p52"/>
            <p:cNvSpPr/>
            <p:nvPr/>
          </p:nvSpPr>
          <p:spPr>
            <a:xfrm>
              <a:off x="10927256" y="9810512"/>
              <a:ext cx="328929" cy="243840"/>
            </a:xfrm>
            <a:custGeom>
              <a:rect b="b" l="l" r="r" t="t"/>
              <a:pathLst>
                <a:path extrusionOk="0" h="243840" w="328929">
                  <a:moveTo>
                    <a:pt x="291391" y="0"/>
                  </a:moveTo>
                  <a:lnTo>
                    <a:pt x="277423" y="2707"/>
                  </a:lnTo>
                  <a:lnTo>
                    <a:pt x="265167" y="10829"/>
                  </a:lnTo>
                  <a:lnTo>
                    <a:pt x="121852" y="154144"/>
                  </a:lnTo>
                  <a:lnTo>
                    <a:pt x="63309" y="95601"/>
                  </a:lnTo>
                  <a:lnTo>
                    <a:pt x="23117" y="87479"/>
                  </a:lnTo>
                  <a:lnTo>
                    <a:pt x="0" y="121822"/>
                  </a:lnTo>
                  <a:lnTo>
                    <a:pt x="2715" y="135792"/>
                  </a:lnTo>
                  <a:lnTo>
                    <a:pt x="10860" y="148050"/>
                  </a:lnTo>
                  <a:lnTo>
                    <a:pt x="95633" y="232812"/>
                  </a:lnTo>
                  <a:lnTo>
                    <a:pt x="107884" y="240934"/>
                  </a:lnTo>
                  <a:lnTo>
                    <a:pt x="121853" y="243641"/>
                  </a:lnTo>
                  <a:lnTo>
                    <a:pt x="135824" y="240934"/>
                  </a:lnTo>
                  <a:lnTo>
                    <a:pt x="148081" y="232812"/>
                  </a:lnTo>
                  <a:lnTo>
                    <a:pt x="317615" y="63278"/>
                  </a:lnTo>
                  <a:lnTo>
                    <a:pt x="325738" y="51022"/>
                  </a:lnTo>
                  <a:lnTo>
                    <a:pt x="328445" y="37053"/>
                  </a:lnTo>
                  <a:lnTo>
                    <a:pt x="325738" y="23085"/>
                  </a:lnTo>
                  <a:lnTo>
                    <a:pt x="317615" y="10829"/>
                  </a:lnTo>
                  <a:lnTo>
                    <a:pt x="305359" y="2707"/>
                  </a:lnTo>
                  <a:lnTo>
                    <a:pt x="291391" y="0"/>
                  </a:lnTo>
                  <a:close/>
                </a:path>
              </a:pathLst>
            </a:custGeom>
            <a:solidFill>
              <a:srgbClr val="01295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52"/>
            <p:cNvSpPr/>
            <p:nvPr/>
          </p:nvSpPr>
          <p:spPr>
            <a:xfrm>
              <a:off x="10794811" y="9635648"/>
              <a:ext cx="593725" cy="593725"/>
            </a:xfrm>
            <a:custGeom>
              <a:rect b="b" l="l" r="r" t="t"/>
              <a:pathLst>
                <a:path extrusionOk="0" h="593725" w="593725">
                  <a:moveTo>
                    <a:pt x="508602" y="0"/>
                  </a:moveTo>
                  <a:lnTo>
                    <a:pt x="84761" y="0"/>
                  </a:lnTo>
                  <a:lnTo>
                    <a:pt x="51767" y="6660"/>
                  </a:lnTo>
                  <a:lnTo>
                    <a:pt x="24825" y="24826"/>
                  </a:lnTo>
                  <a:lnTo>
                    <a:pt x="6660" y="51771"/>
                  </a:lnTo>
                  <a:lnTo>
                    <a:pt x="0" y="84772"/>
                  </a:lnTo>
                  <a:lnTo>
                    <a:pt x="0" y="508602"/>
                  </a:lnTo>
                  <a:lnTo>
                    <a:pt x="6660" y="541576"/>
                  </a:lnTo>
                  <a:lnTo>
                    <a:pt x="24825" y="568524"/>
                  </a:lnTo>
                  <a:lnTo>
                    <a:pt x="51767" y="586704"/>
                  </a:lnTo>
                  <a:lnTo>
                    <a:pt x="84761" y="593374"/>
                  </a:lnTo>
                  <a:lnTo>
                    <a:pt x="508602" y="593374"/>
                  </a:lnTo>
                  <a:lnTo>
                    <a:pt x="541571" y="586704"/>
                  </a:lnTo>
                  <a:lnTo>
                    <a:pt x="568520" y="568524"/>
                  </a:lnTo>
                  <a:lnTo>
                    <a:pt x="586703" y="541576"/>
                  </a:lnTo>
                  <a:lnTo>
                    <a:pt x="593374" y="508602"/>
                  </a:lnTo>
                  <a:lnTo>
                    <a:pt x="593374" y="418505"/>
                  </a:lnTo>
                  <a:lnTo>
                    <a:pt x="254301" y="418505"/>
                  </a:lnTo>
                  <a:lnTo>
                    <a:pt x="240332" y="415800"/>
                  </a:lnTo>
                  <a:lnTo>
                    <a:pt x="228076" y="407683"/>
                  </a:lnTo>
                  <a:lnTo>
                    <a:pt x="143304" y="322911"/>
                  </a:lnTo>
                  <a:lnTo>
                    <a:pt x="135158" y="310655"/>
                  </a:lnTo>
                  <a:lnTo>
                    <a:pt x="132443" y="296687"/>
                  </a:lnTo>
                  <a:lnTo>
                    <a:pt x="135158" y="282719"/>
                  </a:lnTo>
                  <a:lnTo>
                    <a:pt x="143304" y="270462"/>
                  </a:lnTo>
                  <a:lnTo>
                    <a:pt x="155562" y="262340"/>
                  </a:lnTo>
                  <a:lnTo>
                    <a:pt x="169532" y="259633"/>
                  </a:lnTo>
                  <a:lnTo>
                    <a:pt x="323668" y="259633"/>
                  </a:lnTo>
                  <a:lnTo>
                    <a:pt x="397610" y="185690"/>
                  </a:lnTo>
                  <a:lnTo>
                    <a:pt x="409867" y="177574"/>
                  </a:lnTo>
                  <a:lnTo>
                    <a:pt x="423835" y="174869"/>
                  </a:lnTo>
                  <a:lnTo>
                    <a:pt x="593374" y="174869"/>
                  </a:lnTo>
                  <a:lnTo>
                    <a:pt x="593374" y="84772"/>
                  </a:lnTo>
                  <a:lnTo>
                    <a:pt x="586703" y="51771"/>
                  </a:lnTo>
                  <a:lnTo>
                    <a:pt x="568520" y="24826"/>
                  </a:lnTo>
                  <a:lnTo>
                    <a:pt x="541571" y="6660"/>
                  </a:lnTo>
                  <a:lnTo>
                    <a:pt x="508602" y="0"/>
                  </a:lnTo>
                  <a:close/>
                </a:path>
                <a:path extrusionOk="0" h="593725" w="593725">
                  <a:moveTo>
                    <a:pt x="593374" y="174869"/>
                  </a:moveTo>
                  <a:lnTo>
                    <a:pt x="423835" y="174869"/>
                  </a:lnTo>
                  <a:lnTo>
                    <a:pt x="437803" y="177574"/>
                  </a:lnTo>
                  <a:lnTo>
                    <a:pt x="450059" y="185690"/>
                  </a:lnTo>
                  <a:lnTo>
                    <a:pt x="458181" y="197948"/>
                  </a:lnTo>
                  <a:lnTo>
                    <a:pt x="460889" y="211920"/>
                  </a:lnTo>
                  <a:lnTo>
                    <a:pt x="458181" y="225892"/>
                  </a:lnTo>
                  <a:lnTo>
                    <a:pt x="450059" y="238149"/>
                  </a:lnTo>
                  <a:lnTo>
                    <a:pt x="280525" y="407683"/>
                  </a:lnTo>
                  <a:lnTo>
                    <a:pt x="268269" y="415800"/>
                  </a:lnTo>
                  <a:lnTo>
                    <a:pt x="254301" y="418505"/>
                  </a:lnTo>
                  <a:lnTo>
                    <a:pt x="593374" y="418505"/>
                  </a:lnTo>
                  <a:lnTo>
                    <a:pt x="593374" y="174869"/>
                  </a:lnTo>
                  <a:close/>
                </a:path>
                <a:path extrusionOk="0" h="593725" w="593725">
                  <a:moveTo>
                    <a:pt x="323668" y="259633"/>
                  </a:moveTo>
                  <a:lnTo>
                    <a:pt x="169532" y="259633"/>
                  </a:lnTo>
                  <a:lnTo>
                    <a:pt x="183501" y="262340"/>
                  </a:lnTo>
                  <a:lnTo>
                    <a:pt x="195753" y="270462"/>
                  </a:lnTo>
                  <a:lnTo>
                    <a:pt x="254295" y="329005"/>
                  </a:lnTo>
                  <a:lnTo>
                    <a:pt x="323668" y="259633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7" name="Google Shape;617;p52"/>
          <p:cNvGrpSpPr/>
          <p:nvPr/>
        </p:nvGrpSpPr>
        <p:grpSpPr>
          <a:xfrm>
            <a:off x="7336442" y="7796206"/>
            <a:ext cx="553123" cy="553123"/>
            <a:chOff x="8804536" y="7999796"/>
            <a:chExt cx="678179" cy="678179"/>
          </a:xfrm>
        </p:grpSpPr>
        <p:sp>
          <p:nvSpPr>
            <p:cNvPr id="618" name="Google Shape;618;p52"/>
            <p:cNvSpPr/>
            <p:nvPr/>
          </p:nvSpPr>
          <p:spPr>
            <a:xfrm>
              <a:off x="9111813" y="8126950"/>
              <a:ext cx="190500" cy="328295"/>
            </a:xfrm>
            <a:custGeom>
              <a:rect b="b" l="l" r="r" t="t"/>
              <a:pathLst>
                <a:path extrusionOk="0" h="328295" w="190500">
                  <a:moveTo>
                    <a:pt x="31789" y="0"/>
                  </a:moveTo>
                  <a:lnTo>
                    <a:pt x="19392" y="2490"/>
                  </a:lnTo>
                  <a:lnTo>
                    <a:pt x="9290" y="9290"/>
                  </a:lnTo>
                  <a:lnTo>
                    <a:pt x="2490" y="19392"/>
                  </a:lnTo>
                  <a:lnTo>
                    <a:pt x="0" y="31789"/>
                  </a:lnTo>
                  <a:lnTo>
                    <a:pt x="0" y="211920"/>
                  </a:lnTo>
                  <a:lnTo>
                    <a:pt x="141325" y="321990"/>
                  </a:lnTo>
                  <a:lnTo>
                    <a:pt x="165019" y="327681"/>
                  </a:lnTo>
                  <a:lnTo>
                    <a:pt x="175953" y="323177"/>
                  </a:lnTo>
                  <a:lnTo>
                    <a:pt x="184245" y="314304"/>
                  </a:lnTo>
                  <a:lnTo>
                    <a:pt x="189673" y="302647"/>
                  </a:lnTo>
                  <a:lnTo>
                    <a:pt x="189936" y="290466"/>
                  </a:lnTo>
                  <a:lnTo>
                    <a:pt x="185432" y="279178"/>
                  </a:lnTo>
                  <a:lnTo>
                    <a:pt x="176560" y="270201"/>
                  </a:lnTo>
                  <a:lnTo>
                    <a:pt x="63579" y="194967"/>
                  </a:lnTo>
                  <a:lnTo>
                    <a:pt x="63579" y="31789"/>
                  </a:lnTo>
                  <a:lnTo>
                    <a:pt x="61090" y="19392"/>
                  </a:lnTo>
                  <a:lnTo>
                    <a:pt x="54292" y="9290"/>
                  </a:lnTo>
                  <a:lnTo>
                    <a:pt x="44191" y="2490"/>
                  </a:lnTo>
                  <a:lnTo>
                    <a:pt x="31789" y="0"/>
                  </a:lnTo>
                  <a:close/>
                </a:path>
              </a:pathLst>
            </a:custGeom>
            <a:solidFill>
              <a:srgbClr val="01295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52"/>
            <p:cNvSpPr/>
            <p:nvPr/>
          </p:nvSpPr>
          <p:spPr>
            <a:xfrm>
              <a:off x="8804536" y="7999796"/>
              <a:ext cx="678179" cy="678179"/>
            </a:xfrm>
            <a:custGeom>
              <a:rect b="b" l="l" r="r" t="t"/>
              <a:pathLst>
                <a:path extrusionOk="0" h="678179" w="678179">
                  <a:moveTo>
                    <a:pt x="339068" y="0"/>
                  </a:moveTo>
                  <a:lnTo>
                    <a:pt x="293054" y="3095"/>
                  </a:lnTo>
                  <a:lnTo>
                    <a:pt x="248923" y="12111"/>
                  </a:lnTo>
                  <a:lnTo>
                    <a:pt x="207079" y="26644"/>
                  </a:lnTo>
                  <a:lnTo>
                    <a:pt x="167925" y="46291"/>
                  </a:lnTo>
                  <a:lnTo>
                    <a:pt x="131865" y="70646"/>
                  </a:lnTo>
                  <a:lnTo>
                    <a:pt x="99303" y="99308"/>
                  </a:lnTo>
                  <a:lnTo>
                    <a:pt x="70643" y="131871"/>
                  </a:lnTo>
                  <a:lnTo>
                    <a:pt x="46288" y="167932"/>
                  </a:lnTo>
                  <a:lnTo>
                    <a:pt x="26642" y="207087"/>
                  </a:lnTo>
                  <a:lnTo>
                    <a:pt x="12110" y="248933"/>
                  </a:lnTo>
                  <a:lnTo>
                    <a:pt x="3094" y="293064"/>
                  </a:lnTo>
                  <a:lnTo>
                    <a:pt x="0" y="339078"/>
                  </a:lnTo>
                  <a:lnTo>
                    <a:pt x="3094" y="385092"/>
                  </a:lnTo>
                  <a:lnTo>
                    <a:pt x="12110" y="429223"/>
                  </a:lnTo>
                  <a:lnTo>
                    <a:pt x="26642" y="471067"/>
                  </a:lnTo>
                  <a:lnTo>
                    <a:pt x="46288" y="510221"/>
                  </a:lnTo>
                  <a:lnTo>
                    <a:pt x="70643" y="546281"/>
                  </a:lnTo>
                  <a:lnTo>
                    <a:pt x="99303" y="578843"/>
                  </a:lnTo>
                  <a:lnTo>
                    <a:pt x="131865" y="607503"/>
                  </a:lnTo>
                  <a:lnTo>
                    <a:pt x="167925" y="631858"/>
                  </a:lnTo>
                  <a:lnTo>
                    <a:pt x="207079" y="651504"/>
                  </a:lnTo>
                  <a:lnTo>
                    <a:pt x="248923" y="666036"/>
                  </a:lnTo>
                  <a:lnTo>
                    <a:pt x="293054" y="675051"/>
                  </a:lnTo>
                  <a:lnTo>
                    <a:pt x="339068" y="678146"/>
                  </a:lnTo>
                  <a:lnTo>
                    <a:pt x="385081" y="675051"/>
                  </a:lnTo>
                  <a:lnTo>
                    <a:pt x="429212" y="666036"/>
                  </a:lnTo>
                  <a:lnTo>
                    <a:pt x="471057" y="651504"/>
                  </a:lnTo>
                  <a:lnTo>
                    <a:pt x="510211" y="631858"/>
                  </a:lnTo>
                  <a:lnTo>
                    <a:pt x="546271" y="607503"/>
                  </a:lnTo>
                  <a:lnTo>
                    <a:pt x="578833" y="578843"/>
                  </a:lnTo>
                  <a:lnTo>
                    <a:pt x="607493" y="546281"/>
                  </a:lnTo>
                  <a:lnTo>
                    <a:pt x="631848" y="510221"/>
                  </a:lnTo>
                  <a:lnTo>
                    <a:pt x="651493" y="471067"/>
                  </a:lnTo>
                  <a:lnTo>
                    <a:pt x="657130" y="454838"/>
                  </a:lnTo>
                  <a:lnTo>
                    <a:pt x="472293" y="454838"/>
                  </a:lnTo>
                  <a:lnTo>
                    <a:pt x="460243" y="454572"/>
                  </a:lnTo>
                  <a:lnTo>
                    <a:pt x="321456" y="364376"/>
                  </a:lnTo>
                  <a:lnTo>
                    <a:pt x="306084" y="158948"/>
                  </a:lnTo>
                  <a:lnTo>
                    <a:pt x="308743" y="146546"/>
                  </a:lnTo>
                  <a:lnTo>
                    <a:pt x="315822" y="136444"/>
                  </a:lnTo>
                  <a:lnTo>
                    <a:pt x="325980" y="129647"/>
                  </a:lnTo>
                  <a:lnTo>
                    <a:pt x="337874" y="127158"/>
                  </a:lnTo>
                  <a:lnTo>
                    <a:pt x="603345" y="127158"/>
                  </a:lnTo>
                  <a:lnTo>
                    <a:pt x="578833" y="99308"/>
                  </a:lnTo>
                  <a:lnTo>
                    <a:pt x="546271" y="70646"/>
                  </a:lnTo>
                  <a:lnTo>
                    <a:pt x="510211" y="46291"/>
                  </a:lnTo>
                  <a:lnTo>
                    <a:pt x="471057" y="26644"/>
                  </a:lnTo>
                  <a:lnTo>
                    <a:pt x="429212" y="12111"/>
                  </a:lnTo>
                  <a:lnTo>
                    <a:pt x="385081" y="3095"/>
                  </a:lnTo>
                  <a:lnTo>
                    <a:pt x="339068" y="0"/>
                  </a:lnTo>
                  <a:close/>
                </a:path>
                <a:path extrusionOk="0" h="678179" w="678179">
                  <a:moveTo>
                    <a:pt x="603345" y="127158"/>
                  </a:moveTo>
                  <a:lnTo>
                    <a:pt x="337874" y="127158"/>
                  </a:lnTo>
                  <a:lnTo>
                    <a:pt x="350961" y="129647"/>
                  </a:lnTo>
                  <a:lnTo>
                    <a:pt x="361418" y="136444"/>
                  </a:lnTo>
                  <a:lnTo>
                    <a:pt x="368348" y="146546"/>
                  </a:lnTo>
                  <a:lnTo>
                    <a:pt x="370857" y="158948"/>
                  </a:lnTo>
                  <a:lnTo>
                    <a:pt x="370857" y="322126"/>
                  </a:lnTo>
                  <a:lnTo>
                    <a:pt x="483838" y="397349"/>
                  </a:lnTo>
                  <a:lnTo>
                    <a:pt x="492710" y="406326"/>
                  </a:lnTo>
                  <a:lnTo>
                    <a:pt x="497213" y="417615"/>
                  </a:lnTo>
                  <a:lnTo>
                    <a:pt x="496948" y="429799"/>
                  </a:lnTo>
                  <a:lnTo>
                    <a:pt x="491513" y="441462"/>
                  </a:lnTo>
                  <a:lnTo>
                    <a:pt x="483226" y="450335"/>
                  </a:lnTo>
                  <a:lnTo>
                    <a:pt x="472293" y="454838"/>
                  </a:lnTo>
                  <a:lnTo>
                    <a:pt x="657130" y="454838"/>
                  </a:lnTo>
                  <a:lnTo>
                    <a:pt x="666025" y="429223"/>
                  </a:lnTo>
                  <a:lnTo>
                    <a:pt x="675041" y="385092"/>
                  </a:lnTo>
                  <a:lnTo>
                    <a:pt x="678136" y="339078"/>
                  </a:lnTo>
                  <a:lnTo>
                    <a:pt x="675041" y="293064"/>
                  </a:lnTo>
                  <a:lnTo>
                    <a:pt x="666025" y="248933"/>
                  </a:lnTo>
                  <a:lnTo>
                    <a:pt x="651493" y="207087"/>
                  </a:lnTo>
                  <a:lnTo>
                    <a:pt x="631848" y="167932"/>
                  </a:lnTo>
                  <a:lnTo>
                    <a:pt x="607493" y="131871"/>
                  </a:lnTo>
                  <a:lnTo>
                    <a:pt x="603345" y="127158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0" name="Google Shape;620;p52"/>
          <p:cNvGrpSpPr/>
          <p:nvPr/>
        </p:nvGrpSpPr>
        <p:grpSpPr>
          <a:xfrm>
            <a:off x="10518207" y="9095834"/>
            <a:ext cx="553504" cy="553502"/>
            <a:chOff x="12705670" y="9593259"/>
            <a:chExt cx="678646" cy="678644"/>
          </a:xfrm>
        </p:grpSpPr>
        <p:sp>
          <p:nvSpPr>
            <p:cNvPr id="621" name="Google Shape;621;p52"/>
            <p:cNvSpPr/>
            <p:nvPr/>
          </p:nvSpPr>
          <p:spPr>
            <a:xfrm>
              <a:off x="12917591" y="9593259"/>
              <a:ext cx="466725" cy="466725"/>
            </a:xfrm>
            <a:custGeom>
              <a:rect b="b" l="l" r="r" t="t"/>
              <a:pathLst>
                <a:path extrusionOk="0" h="466725" w="466725">
                  <a:moveTo>
                    <a:pt x="381454" y="0"/>
                  </a:moveTo>
                  <a:lnTo>
                    <a:pt x="84772" y="0"/>
                  </a:lnTo>
                  <a:lnTo>
                    <a:pt x="51798" y="6660"/>
                  </a:lnTo>
                  <a:lnTo>
                    <a:pt x="24850" y="24826"/>
                  </a:lnTo>
                  <a:lnTo>
                    <a:pt x="6669" y="51771"/>
                  </a:lnTo>
                  <a:lnTo>
                    <a:pt x="0" y="84772"/>
                  </a:lnTo>
                  <a:lnTo>
                    <a:pt x="0" y="381464"/>
                  </a:lnTo>
                  <a:lnTo>
                    <a:pt x="6669" y="414432"/>
                  </a:lnTo>
                  <a:lnTo>
                    <a:pt x="24850" y="441377"/>
                  </a:lnTo>
                  <a:lnTo>
                    <a:pt x="51798" y="459557"/>
                  </a:lnTo>
                  <a:lnTo>
                    <a:pt x="84772" y="466226"/>
                  </a:lnTo>
                  <a:lnTo>
                    <a:pt x="381454" y="466226"/>
                  </a:lnTo>
                  <a:lnTo>
                    <a:pt x="414423" y="459557"/>
                  </a:lnTo>
                  <a:lnTo>
                    <a:pt x="441372" y="441377"/>
                  </a:lnTo>
                  <a:lnTo>
                    <a:pt x="459555" y="414432"/>
                  </a:lnTo>
                  <a:lnTo>
                    <a:pt x="466226" y="381464"/>
                  </a:lnTo>
                  <a:lnTo>
                    <a:pt x="466226" y="84772"/>
                  </a:lnTo>
                  <a:lnTo>
                    <a:pt x="459555" y="51771"/>
                  </a:lnTo>
                  <a:lnTo>
                    <a:pt x="441372" y="24826"/>
                  </a:lnTo>
                  <a:lnTo>
                    <a:pt x="414423" y="6660"/>
                  </a:lnTo>
                  <a:lnTo>
                    <a:pt x="381454" y="0"/>
                  </a:lnTo>
                  <a:close/>
                </a:path>
              </a:pathLst>
            </a:custGeom>
            <a:solidFill>
              <a:srgbClr val="01295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52"/>
            <p:cNvSpPr/>
            <p:nvPr/>
          </p:nvSpPr>
          <p:spPr>
            <a:xfrm>
              <a:off x="12705670" y="9805178"/>
              <a:ext cx="466725" cy="466725"/>
            </a:xfrm>
            <a:custGeom>
              <a:rect b="b" l="l" r="r" t="t"/>
              <a:pathLst>
                <a:path extrusionOk="0" h="466725" w="466725">
                  <a:moveTo>
                    <a:pt x="169534" y="0"/>
                  </a:moveTo>
                  <a:lnTo>
                    <a:pt x="84772" y="0"/>
                  </a:lnTo>
                  <a:lnTo>
                    <a:pt x="51771" y="6671"/>
                  </a:lnTo>
                  <a:lnTo>
                    <a:pt x="24826" y="24853"/>
                  </a:lnTo>
                  <a:lnTo>
                    <a:pt x="6660" y="51802"/>
                  </a:lnTo>
                  <a:lnTo>
                    <a:pt x="0" y="84772"/>
                  </a:lnTo>
                  <a:lnTo>
                    <a:pt x="0" y="381464"/>
                  </a:lnTo>
                  <a:lnTo>
                    <a:pt x="6660" y="414432"/>
                  </a:lnTo>
                  <a:lnTo>
                    <a:pt x="24826" y="441377"/>
                  </a:lnTo>
                  <a:lnTo>
                    <a:pt x="51771" y="459557"/>
                  </a:lnTo>
                  <a:lnTo>
                    <a:pt x="84772" y="466226"/>
                  </a:lnTo>
                  <a:lnTo>
                    <a:pt x="381454" y="466226"/>
                  </a:lnTo>
                  <a:lnTo>
                    <a:pt x="414423" y="459557"/>
                  </a:lnTo>
                  <a:lnTo>
                    <a:pt x="441372" y="441377"/>
                  </a:lnTo>
                  <a:lnTo>
                    <a:pt x="459555" y="414432"/>
                  </a:lnTo>
                  <a:lnTo>
                    <a:pt x="466226" y="381464"/>
                  </a:lnTo>
                  <a:lnTo>
                    <a:pt x="466226" y="296692"/>
                  </a:lnTo>
                  <a:lnTo>
                    <a:pt x="296692" y="296692"/>
                  </a:lnTo>
                  <a:lnTo>
                    <a:pt x="246706" y="286697"/>
                  </a:lnTo>
                  <a:lnTo>
                    <a:pt x="206341" y="259442"/>
                  </a:lnTo>
                  <a:lnTo>
                    <a:pt x="179363" y="219025"/>
                  </a:lnTo>
                  <a:lnTo>
                    <a:pt x="169534" y="169544"/>
                  </a:lnTo>
                  <a:lnTo>
                    <a:pt x="169534" y="0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3" name="Google Shape;623;p52"/>
          <p:cNvSpPr/>
          <p:nvPr/>
        </p:nvSpPr>
        <p:spPr>
          <a:xfrm>
            <a:off x="959831" y="7798038"/>
            <a:ext cx="552717" cy="550128"/>
          </a:xfrm>
          <a:custGeom>
            <a:rect b="b" l="l" r="r" t="t"/>
            <a:pathLst>
              <a:path extrusionOk="0" h="675004" w="678180">
                <a:moveTo>
                  <a:pt x="593374" y="0"/>
                </a:moveTo>
                <a:lnTo>
                  <a:pt x="84761" y="0"/>
                </a:lnTo>
                <a:lnTo>
                  <a:pt x="51824" y="6493"/>
                </a:lnTo>
                <a:lnTo>
                  <a:pt x="24876" y="24280"/>
                </a:lnTo>
                <a:lnTo>
                  <a:pt x="6679" y="50822"/>
                </a:lnTo>
                <a:lnTo>
                  <a:pt x="0" y="83578"/>
                </a:lnTo>
                <a:lnTo>
                  <a:pt x="0" y="463839"/>
                </a:lnTo>
                <a:lnTo>
                  <a:pt x="6679" y="496092"/>
                </a:lnTo>
                <a:lnTo>
                  <a:pt x="24876" y="522689"/>
                </a:lnTo>
                <a:lnTo>
                  <a:pt x="51824" y="540756"/>
                </a:lnTo>
                <a:lnTo>
                  <a:pt x="84761" y="547417"/>
                </a:lnTo>
                <a:lnTo>
                  <a:pt x="211920" y="547417"/>
                </a:lnTo>
                <a:lnTo>
                  <a:pt x="211920" y="658650"/>
                </a:lnTo>
                <a:lnTo>
                  <a:pt x="214409" y="667174"/>
                </a:lnTo>
                <a:lnTo>
                  <a:pt x="220668" y="672770"/>
                </a:lnTo>
                <a:lnTo>
                  <a:pt x="228883" y="674517"/>
                </a:lnTo>
                <a:lnTo>
                  <a:pt x="237238" y="671497"/>
                </a:lnTo>
                <a:lnTo>
                  <a:pt x="402668" y="547417"/>
                </a:lnTo>
                <a:lnTo>
                  <a:pt x="593395" y="547417"/>
                </a:lnTo>
                <a:lnTo>
                  <a:pt x="626338" y="540924"/>
                </a:lnTo>
                <a:lnTo>
                  <a:pt x="653290" y="523137"/>
                </a:lnTo>
                <a:lnTo>
                  <a:pt x="671487" y="496595"/>
                </a:lnTo>
                <a:lnTo>
                  <a:pt x="678167" y="463839"/>
                </a:lnTo>
                <a:lnTo>
                  <a:pt x="678167" y="83578"/>
                </a:lnTo>
                <a:lnTo>
                  <a:pt x="671646" y="51325"/>
                </a:lnTo>
                <a:lnTo>
                  <a:pt x="653711" y="24728"/>
                </a:lnTo>
                <a:lnTo>
                  <a:pt x="626806" y="6661"/>
                </a:lnTo>
                <a:lnTo>
                  <a:pt x="593374" y="0"/>
                </a:lnTo>
                <a:close/>
              </a:path>
            </a:pathLst>
          </a:custGeom>
          <a:solidFill>
            <a:srgbClr val="66C3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4" name="Google Shape;624;p52"/>
          <p:cNvGrpSpPr/>
          <p:nvPr/>
        </p:nvGrpSpPr>
        <p:grpSpPr>
          <a:xfrm>
            <a:off x="5742064" y="6473720"/>
            <a:ext cx="553123" cy="484242"/>
            <a:chOff x="6849683" y="6378307"/>
            <a:chExt cx="678179" cy="593725"/>
          </a:xfrm>
        </p:grpSpPr>
        <p:sp>
          <p:nvSpPr>
            <p:cNvPr id="625" name="Google Shape;625;p52"/>
            <p:cNvSpPr/>
            <p:nvPr/>
          </p:nvSpPr>
          <p:spPr>
            <a:xfrm>
              <a:off x="6975344" y="6612608"/>
              <a:ext cx="424179" cy="83820"/>
            </a:xfrm>
            <a:custGeom>
              <a:rect b="b" l="l" r="r" t="t"/>
              <a:pathLst>
                <a:path extrusionOk="0" h="83820" w="424179">
                  <a:moveTo>
                    <a:pt x="42386" y="0"/>
                  </a:moveTo>
                  <a:lnTo>
                    <a:pt x="25846" y="3485"/>
                  </a:lnTo>
                  <a:lnTo>
                    <a:pt x="12377" y="12825"/>
                  </a:lnTo>
                  <a:lnTo>
                    <a:pt x="3317" y="26349"/>
                  </a:lnTo>
                  <a:lnTo>
                    <a:pt x="0" y="42386"/>
                  </a:lnTo>
                  <a:lnTo>
                    <a:pt x="3317" y="58235"/>
                  </a:lnTo>
                  <a:lnTo>
                    <a:pt x="12377" y="71349"/>
                  </a:lnTo>
                  <a:lnTo>
                    <a:pt x="25846" y="80280"/>
                  </a:lnTo>
                  <a:lnTo>
                    <a:pt x="42386" y="83578"/>
                  </a:lnTo>
                  <a:lnTo>
                    <a:pt x="59403" y="80447"/>
                  </a:lnTo>
                  <a:lnTo>
                    <a:pt x="72818" y="71797"/>
                  </a:lnTo>
                  <a:lnTo>
                    <a:pt x="81614" y="58739"/>
                  </a:lnTo>
                  <a:lnTo>
                    <a:pt x="84772" y="42386"/>
                  </a:lnTo>
                  <a:lnTo>
                    <a:pt x="81455" y="25846"/>
                  </a:lnTo>
                  <a:lnTo>
                    <a:pt x="72394" y="12377"/>
                  </a:lnTo>
                  <a:lnTo>
                    <a:pt x="58926" y="3317"/>
                  </a:lnTo>
                  <a:lnTo>
                    <a:pt x="42386" y="0"/>
                  </a:lnTo>
                  <a:close/>
                </a:path>
                <a:path extrusionOk="0" h="83820" w="424179">
                  <a:moveTo>
                    <a:pt x="213113" y="0"/>
                  </a:moveTo>
                  <a:lnTo>
                    <a:pt x="197264" y="3485"/>
                  </a:lnTo>
                  <a:lnTo>
                    <a:pt x="184150" y="12825"/>
                  </a:lnTo>
                  <a:lnTo>
                    <a:pt x="175219" y="26349"/>
                  </a:lnTo>
                  <a:lnTo>
                    <a:pt x="171921" y="42386"/>
                  </a:lnTo>
                  <a:lnTo>
                    <a:pt x="175052" y="58235"/>
                  </a:lnTo>
                  <a:lnTo>
                    <a:pt x="183702" y="71349"/>
                  </a:lnTo>
                  <a:lnTo>
                    <a:pt x="196760" y="80280"/>
                  </a:lnTo>
                  <a:lnTo>
                    <a:pt x="213113" y="83578"/>
                  </a:lnTo>
                  <a:lnTo>
                    <a:pt x="229498" y="80447"/>
                  </a:lnTo>
                  <a:lnTo>
                    <a:pt x="242552" y="71797"/>
                  </a:lnTo>
                  <a:lnTo>
                    <a:pt x="251186" y="58739"/>
                  </a:lnTo>
                  <a:lnTo>
                    <a:pt x="254306" y="42386"/>
                  </a:lnTo>
                  <a:lnTo>
                    <a:pt x="251007" y="25846"/>
                  </a:lnTo>
                  <a:lnTo>
                    <a:pt x="242077" y="12377"/>
                  </a:lnTo>
                  <a:lnTo>
                    <a:pt x="228963" y="3317"/>
                  </a:lnTo>
                  <a:lnTo>
                    <a:pt x="213113" y="0"/>
                  </a:lnTo>
                  <a:close/>
                </a:path>
                <a:path extrusionOk="0" h="83820" w="424179">
                  <a:moveTo>
                    <a:pt x="381454" y="0"/>
                  </a:moveTo>
                  <a:lnTo>
                    <a:pt x="364916" y="3485"/>
                  </a:lnTo>
                  <a:lnTo>
                    <a:pt x="351451" y="12825"/>
                  </a:lnTo>
                  <a:lnTo>
                    <a:pt x="342394" y="26349"/>
                  </a:lnTo>
                  <a:lnTo>
                    <a:pt x="339078" y="42386"/>
                  </a:lnTo>
                  <a:lnTo>
                    <a:pt x="342394" y="58235"/>
                  </a:lnTo>
                  <a:lnTo>
                    <a:pt x="351451" y="71349"/>
                  </a:lnTo>
                  <a:lnTo>
                    <a:pt x="364916" y="80280"/>
                  </a:lnTo>
                  <a:lnTo>
                    <a:pt x="381454" y="83578"/>
                  </a:lnTo>
                  <a:lnTo>
                    <a:pt x="398471" y="80447"/>
                  </a:lnTo>
                  <a:lnTo>
                    <a:pt x="411886" y="71797"/>
                  </a:lnTo>
                  <a:lnTo>
                    <a:pt x="420682" y="58739"/>
                  </a:lnTo>
                  <a:lnTo>
                    <a:pt x="423840" y="42386"/>
                  </a:lnTo>
                  <a:lnTo>
                    <a:pt x="420524" y="25846"/>
                  </a:lnTo>
                  <a:lnTo>
                    <a:pt x="411466" y="12377"/>
                  </a:lnTo>
                  <a:lnTo>
                    <a:pt x="397998" y="3317"/>
                  </a:lnTo>
                  <a:lnTo>
                    <a:pt x="381454" y="0"/>
                  </a:lnTo>
                  <a:close/>
                </a:path>
              </a:pathLst>
            </a:custGeom>
            <a:solidFill>
              <a:srgbClr val="01295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52"/>
            <p:cNvSpPr/>
            <p:nvPr/>
          </p:nvSpPr>
          <p:spPr>
            <a:xfrm>
              <a:off x="6849683" y="6378307"/>
              <a:ext cx="678179" cy="593725"/>
            </a:xfrm>
            <a:custGeom>
              <a:rect b="b" l="l" r="r" t="t"/>
              <a:pathLst>
                <a:path extrusionOk="0" h="593725" w="678179">
                  <a:moveTo>
                    <a:pt x="338775" y="0"/>
                  </a:moveTo>
                  <a:lnTo>
                    <a:pt x="288693" y="2986"/>
                  </a:lnTo>
                  <a:lnTo>
                    <a:pt x="240944" y="11663"/>
                  </a:lnTo>
                  <a:lnTo>
                    <a:pt x="196041" y="25604"/>
                  </a:lnTo>
                  <a:lnTo>
                    <a:pt x="154498" y="44382"/>
                  </a:lnTo>
                  <a:lnTo>
                    <a:pt x="116828" y="67572"/>
                  </a:lnTo>
                  <a:lnTo>
                    <a:pt x="83545" y="94748"/>
                  </a:lnTo>
                  <a:lnTo>
                    <a:pt x="55162" y="125483"/>
                  </a:lnTo>
                  <a:lnTo>
                    <a:pt x="32193" y="159352"/>
                  </a:lnTo>
                  <a:lnTo>
                    <a:pt x="15150" y="195928"/>
                  </a:lnTo>
                  <a:lnTo>
                    <a:pt x="4548" y="234786"/>
                  </a:lnTo>
                  <a:lnTo>
                    <a:pt x="900" y="275499"/>
                  </a:lnTo>
                  <a:lnTo>
                    <a:pt x="6055" y="323618"/>
                  </a:lnTo>
                  <a:lnTo>
                    <a:pt x="20933" y="368954"/>
                  </a:lnTo>
                  <a:lnTo>
                    <a:pt x="44659" y="410839"/>
                  </a:lnTo>
                  <a:lnTo>
                    <a:pt x="76353" y="448604"/>
                  </a:lnTo>
                  <a:lnTo>
                    <a:pt x="58127" y="496478"/>
                  </a:lnTo>
                  <a:lnTo>
                    <a:pt x="34121" y="536800"/>
                  </a:lnTo>
                  <a:lnTo>
                    <a:pt x="13096" y="564737"/>
                  </a:lnTo>
                  <a:lnTo>
                    <a:pt x="3811" y="575458"/>
                  </a:lnTo>
                  <a:lnTo>
                    <a:pt x="827" y="578432"/>
                  </a:lnTo>
                  <a:lnTo>
                    <a:pt x="0" y="583050"/>
                  </a:lnTo>
                  <a:lnTo>
                    <a:pt x="1821" y="587018"/>
                  </a:lnTo>
                  <a:lnTo>
                    <a:pt x="3476" y="590997"/>
                  </a:lnTo>
                  <a:lnTo>
                    <a:pt x="7151" y="593332"/>
                  </a:lnTo>
                  <a:lnTo>
                    <a:pt x="11455" y="593332"/>
                  </a:lnTo>
                  <a:lnTo>
                    <a:pt x="72820" y="586354"/>
                  </a:lnTo>
                  <a:lnTo>
                    <a:pt x="124805" y="569052"/>
                  </a:lnTo>
                  <a:lnTo>
                    <a:pt x="166670" y="546874"/>
                  </a:lnTo>
                  <a:lnTo>
                    <a:pt x="197679" y="525271"/>
                  </a:lnTo>
                  <a:lnTo>
                    <a:pt x="480832" y="525271"/>
                  </a:lnTo>
                  <a:lnTo>
                    <a:pt x="539768" y="497867"/>
                  </a:lnTo>
                  <a:lnTo>
                    <a:pt x="579100" y="470404"/>
                  </a:lnTo>
                  <a:lnTo>
                    <a:pt x="612813" y="438412"/>
                  </a:lnTo>
                  <a:lnTo>
                    <a:pt x="640225" y="402467"/>
                  </a:lnTo>
                  <a:lnTo>
                    <a:pt x="660650" y="363142"/>
                  </a:lnTo>
                  <a:lnTo>
                    <a:pt x="673407" y="321011"/>
                  </a:lnTo>
                  <a:lnTo>
                    <a:pt x="673719" y="317875"/>
                  </a:lnTo>
                  <a:lnTo>
                    <a:pt x="168047" y="317875"/>
                  </a:lnTo>
                  <a:lnTo>
                    <a:pt x="151507" y="314578"/>
                  </a:lnTo>
                  <a:lnTo>
                    <a:pt x="138038" y="305650"/>
                  </a:lnTo>
                  <a:lnTo>
                    <a:pt x="128978" y="292536"/>
                  </a:lnTo>
                  <a:lnTo>
                    <a:pt x="125661" y="276682"/>
                  </a:lnTo>
                  <a:lnTo>
                    <a:pt x="128978" y="260647"/>
                  </a:lnTo>
                  <a:lnTo>
                    <a:pt x="138038" y="247127"/>
                  </a:lnTo>
                  <a:lnTo>
                    <a:pt x="151507" y="237790"/>
                  </a:lnTo>
                  <a:lnTo>
                    <a:pt x="168047" y="234307"/>
                  </a:lnTo>
                  <a:lnTo>
                    <a:pt x="673620" y="234307"/>
                  </a:lnTo>
                  <a:lnTo>
                    <a:pt x="663460" y="197419"/>
                  </a:lnTo>
                  <a:lnTo>
                    <a:pt x="646306" y="160814"/>
                  </a:lnTo>
                  <a:lnTo>
                    <a:pt x="623200" y="126820"/>
                  </a:lnTo>
                  <a:lnTo>
                    <a:pt x="594664" y="95890"/>
                  </a:lnTo>
                  <a:lnTo>
                    <a:pt x="561223" y="68477"/>
                  </a:lnTo>
                  <a:lnTo>
                    <a:pt x="523400" y="45032"/>
                  </a:lnTo>
                  <a:lnTo>
                    <a:pt x="481720" y="26009"/>
                  </a:lnTo>
                  <a:lnTo>
                    <a:pt x="436706" y="11861"/>
                  </a:lnTo>
                  <a:lnTo>
                    <a:pt x="388883" y="3040"/>
                  </a:lnTo>
                  <a:lnTo>
                    <a:pt x="338775" y="0"/>
                  </a:lnTo>
                  <a:close/>
                </a:path>
                <a:path extrusionOk="0" h="593725" w="678179">
                  <a:moveTo>
                    <a:pt x="480832" y="525271"/>
                  </a:moveTo>
                  <a:lnTo>
                    <a:pt x="197679" y="525271"/>
                  </a:lnTo>
                  <a:lnTo>
                    <a:pt x="230987" y="536126"/>
                  </a:lnTo>
                  <a:lnTo>
                    <a:pt x="265944" y="544191"/>
                  </a:lnTo>
                  <a:lnTo>
                    <a:pt x="302331" y="549215"/>
                  </a:lnTo>
                  <a:lnTo>
                    <a:pt x="339926" y="550946"/>
                  </a:lnTo>
                  <a:lnTo>
                    <a:pt x="394897" y="547341"/>
                  </a:lnTo>
                  <a:lnTo>
                    <a:pt x="446983" y="536910"/>
                  </a:lnTo>
                  <a:lnTo>
                    <a:pt x="480832" y="525271"/>
                  </a:lnTo>
                  <a:close/>
                </a:path>
                <a:path extrusionOk="0" h="593725" w="678179">
                  <a:moveTo>
                    <a:pt x="338775" y="234307"/>
                  </a:moveTo>
                  <a:lnTo>
                    <a:pt x="168047" y="234307"/>
                  </a:lnTo>
                  <a:lnTo>
                    <a:pt x="184587" y="237622"/>
                  </a:lnTo>
                  <a:lnTo>
                    <a:pt x="198055" y="246679"/>
                  </a:lnTo>
                  <a:lnTo>
                    <a:pt x="207116" y="260144"/>
                  </a:lnTo>
                  <a:lnTo>
                    <a:pt x="210433" y="276682"/>
                  </a:lnTo>
                  <a:lnTo>
                    <a:pt x="207275" y="293040"/>
                  </a:lnTo>
                  <a:lnTo>
                    <a:pt x="198479" y="306098"/>
                  </a:lnTo>
                  <a:lnTo>
                    <a:pt x="185064" y="314745"/>
                  </a:lnTo>
                  <a:lnTo>
                    <a:pt x="168047" y="317875"/>
                  </a:lnTo>
                  <a:lnTo>
                    <a:pt x="338775" y="317875"/>
                  </a:lnTo>
                  <a:lnTo>
                    <a:pt x="322421" y="314578"/>
                  </a:lnTo>
                  <a:lnTo>
                    <a:pt x="309363" y="305650"/>
                  </a:lnTo>
                  <a:lnTo>
                    <a:pt x="300713" y="292536"/>
                  </a:lnTo>
                  <a:lnTo>
                    <a:pt x="297589" y="276651"/>
                  </a:lnTo>
                  <a:lnTo>
                    <a:pt x="300881" y="260647"/>
                  </a:lnTo>
                  <a:lnTo>
                    <a:pt x="309811" y="247127"/>
                  </a:lnTo>
                  <a:lnTo>
                    <a:pt x="322925" y="237790"/>
                  </a:lnTo>
                  <a:lnTo>
                    <a:pt x="338775" y="234307"/>
                  </a:lnTo>
                  <a:close/>
                </a:path>
                <a:path extrusionOk="0" h="593725" w="678179">
                  <a:moveTo>
                    <a:pt x="507115" y="234307"/>
                  </a:moveTo>
                  <a:lnTo>
                    <a:pt x="338775" y="234307"/>
                  </a:lnTo>
                  <a:lnTo>
                    <a:pt x="354624" y="237622"/>
                  </a:lnTo>
                  <a:lnTo>
                    <a:pt x="367738" y="246679"/>
                  </a:lnTo>
                  <a:lnTo>
                    <a:pt x="376668" y="260144"/>
                  </a:lnTo>
                  <a:lnTo>
                    <a:pt x="379967" y="276682"/>
                  </a:lnTo>
                  <a:lnTo>
                    <a:pt x="376847" y="293040"/>
                  </a:lnTo>
                  <a:lnTo>
                    <a:pt x="368213" y="306098"/>
                  </a:lnTo>
                  <a:lnTo>
                    <a:pt x="355159" y="314745"/>
                  </a:lnTo>
                  <a:lnTo>
                    <a:pt x="338775" y="317875"/>
                  </a:lnTo>
                  <a:lnTo>
                    <a:pt x="507115" y="317875"/>
                  </a:lnTo>
                  <a:lnTo>
                    <a:pt x="490577" y="314578"/>
                  </a:lnTo>
                  <a:lnTo>
                    <a:pt x="477112" y="305650"/>
                  </a:lnTo>
                  <a:lnTo>
                    <a:pt x="468055" y="292536"/>
                  </a:lnTo>
                  <a:lnTo>
                    <a:pt x="464739" y="276682"/>
                  </a:lnTo>
                  <a:lnTo>
                    <a:pt x="468055" y="260647"/>
                  </a:lnTo>
                  <a:lnTo>
                    <a:pt x="477112" y="247127"/>
                  </a:lnTo>
                  <a:lnTo>
                    <a:pt x="490577" y="237790"/>
                  </a:lnTo>
                  <a:lnTo>
                    <a:pt x="507115" y="234307"/>
                  </a:lnTo>
                  <a:close/>
                </a:path>
                <a:path extrusionOk="0" h="593725" w="678179">
                  <a:moveTo>
                    <a:pt x="673620" y="234307"/>
                  </a:moveTo>
                  <a:lnTo>
                    <a:pt x="507115" y="234307"/>
                  </a:lnTo>
                  <a:lnTo>
                    <a:pt x="523659" y="237622"/>
                  </a:lnTo>
                  <a:lnTo>
                    <a:pt x="537127" y="246679"/>
                  </a:lnTo>
                  <a:lnTo>
                    <a:pt x="546185" y="260144"/>
                  </a:lnTo>
                  <a:lnTo>
                    <a:pt x="549501" y="276682"/>
                  </a:lnTo>
                  <a:lnTo>
                    <a:pt x="546343" y="293040"/>
                  </a:lnTo>
                  <a:lnTo>
                    <a:pt x="537547" y="306098"/>
                  </a:lnTo>
                  <a:lnTo>
                    <a:pt x="524132" y="314745"/>
                  </a:lnTo>
                  <a:lnTo>
                    <a:pt x="507115" y="317875"/>
                  </a:lnTo>
                  <a:lnTo>
                    <a:pt x="673719" y="317875"/>
                  </a:lnTo>
                  <a:lnTo>
                    <a:pt x="677808" y="276682"/>
                  </a:lnTo>
                  <a:lnTo>
                    <a:pt x="674136" y="236182"/>
                  </a:lnTo>
                  <a:lnTo>
                    <a:pt x="673620" y="234307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7" name="Google Shape;627;p52"/>
          <p:cNvGrpSpPr/>
          <p:nvPr/>
        </p:nvGrpSpPr>
        <p:grpSpPr>
          <a:xfrm>
            <a:off x="4078346" y="6439135"/>
            <a:ext cx="692697" cy="553504"/>
            <a:chOff x="4809814" y="6335903"/>
            <a:chExt cx="849310" cy="678647"/>
          </a:xfrm>
        </p:grpSpPr>
        <p:sp>
          <p:nvSpPr>
            <p:cNvPr id="628" name="Google Shape;628;p52"/>
            <p:cNvSpPr/>
            <p:nvPr/>
          </p:nvSpPr>
          <p:spPr>
            <a:xfrm>
              <a:off x="5157474" y="6547825"/>
              <a:ext cx="501650" cy="466725"/>
            </a:xfrm>
            <a:custGeom>
              <a:rect b="b" l="l" r="r" t="t"/>
              <a:pathLst>
                <a:path extrusionOk="0" h="466725" w="501650">
                  <a:moveTo>
                    <a:pt x="246495" y="0"/>
                  </a:moveTo>
                  <a:lnTo>
                    <a:pt x="245259" y="52"/>
                  </a:lnTo>
                  <a:lnTo>
                    <a:pt x="246495" y="14051"/>
                  </a:lnTo>
                  <a:lnTo>
                    <a:pt x="246495" y="21193"/>
                  </a:lnTo>
                  <a:lnTo>
                    <a:pt x="241683" y="69054"/>
                  </a:lnTo>
                  <a:lnTo>
                    <a:pt x="227798" y="114226"/>
                  </a:lnTo>
                  <a:lnTo>
                    <a:pt x="205661" y="156005"/>
                  </a:lnTo>
                  <a:lnTo>
                    <a:pt x="176095" y="193689"/>
                  </a:lnTo>
                  <a:lnTo>
                    <a:pt x="139923" y="226573"/>
                  </a:lnTo>
                  <a:lnTo>
                    <a:pt x="97968" y="253956"/>
                  </a:lnTo>
                  <a:lnTo>
                    <a:pt x="51053" y="275134"/>
                  </a:lnTo>
                  <a:lnTo>
                    <a:pt x="0" y="289404"/>
                  </a:lnTo>
                  <a:lnTo>
                    <a:pt x="16075" y="331159"/>
                  </a:lnTo>
                  <a:lnTo>
                    <a:pt x="40064" y="368847"/>
                  </a:lnTo>
                  <a:lnTo>
                    <a:pt x="71048" y="401609"/>
                  </a:lnTo>
                  <a:lnTo>
                    <a:pt x="108103" y="428586"/>
                  </a:lnTo>
                  <a:lnTo>
                    <a:pt x="150310" y="448919"/>
                  </a:lnTo>
                  <a:lnTo>
                    <a:pt x="196747" y="461748"/>
                  </a:lnTo>
                  <a:lnTo>
                    <a:pt x="246495" y="466216"/>
                  </a:lnTo>
                  <a:lnTo>
                    <a:pt x="279409" y="464104"/>
                  </a:lnTo>
                  <a:lnTo>
                    <a:pt x="311033" y="458160"/>
                  </a:lnTo>
                  <a:lnTo>
                    <a:pt x="341120" y="448966"/>
                  </a:lnTo>
                  <a:lnTo>
                    <a:pt x="369423" y="437107"/>
                  </a:lnTo>
                  <a:lnTo>
                    <a:pt x="395232" y="448361"/>
                  </a:lnTo>
                  <a:lnTo>
                    <a:pt x="424119" y="457622"/>
                  </a:lnTo>
                  <a:lnTo>
                    <a:pt x="455952" y="463903"/>
                  </a:lnTo>
                  <a:lnTo>
                    <a:pt x="490602" y="466216"/>
                  </a:lnTo>
                  <a:lnTo>
                    <a:pt x="494707" y="466216"/>
                  </a:lnTo>
                  <a:lnTo>
                    <a:pt x="498278" y="463964"/>
                  </a:lnTo>
                  <a:lnTo>
                    <a:pt x="501555" y="456258"/>
                  </a:lnTo>
                  <a:lnTo>
                    <a:pt x="500801" y="451923"/>
                  </a:lnTo>
                  <a:lnTo>
                    <a:pt x="498016" y="449002"/>
                  </a:lnTo>
                  <a:lnTo>
                    <a:pt x="492957" y="443275"/>
                  </a:lnTo>
                  <a:lnTo>
                    <a:pt x="480596" y="427925"/>
                  </a:lnTo>
                  <a:lnTo>
                    <a:pt x="464259" y="404802"/>
                  </a:lnTo>
                  <a:lnTo>
                    <a:pt x="447274" y="375758"/>
                  </a:lnTo>
                  <a:lnTo>
                    <a:pt x="469742" y="344414"/>
                  </a:lnTo>
                  <a:lnTo>
                    <a:pt x="486575" y="309838"/>
                  </a:lnTo>
                  <a:lnTo>
                    <a:pt x="497139" y="272561"/>
                  </a:lnTo>
                  <a:lnTo>
                    <a:pt x="500801" y="233113"/>
                  </a:lnTo>
                  <a:lnTo>
                    <a:pt x="495632" y="186131"/>
                  </a:lnTo>
                  <a:lnTo>
                    <a:pt x="480808" y="142372"/>
                  </a:lnTo>
                  <a:lnTo>
                    <a:pt x="457355" y="102775"/>
                  </a:lnTo>
                  <a:lnTo>
                    <a:pt x="426295" y="68275"/>
                  </a:lnTo>
                  <a:lnTo>
                    <a:pt x="388655" y="39810"/>
                  </a:lnTo>
                  <a:lnTo>
                    <a:pt x="345459" y="18318"/>
                  </a:lnTo>
                  <a:lnTo>
                    <a:pt x="297730" y="4735"/>
                  </a:lnTo>
                  <a:lnTo>
                    <a:pt x="246495" y="0"/>
                  </a:lnTo>
                  <a:close/>
                </a:path>
              </a:pathLst>
            </a:custGeom>
            <a:solidFill>
              <a:srgbClr val="01295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52"/>
            <p:cNvSpPr/>
            <p:nvPr/>
          </p:nvSpPr>
          <p:spPr>
            <a:xfrm>
              <a:off x="4809814" y="6335903"/>
              <a:ext cx="551814" cy="466725"/>
            </a:xfrm>
            <a:custGeom>
              <a:rect b="b" l="l" r="r" t="t"/>
              <a:pathLst>
                <a:path extrusionOk="0" h="466725" w="551814">
                  <a:moveTo>
                    <a:pt x="276274" y="0"/>
                  </a:moveTo>
                  <a:lnTo>
                    <a:pt x="226756" y="3755"/>
                  </a:lnTo>
                  <a:lnTo>
                    <a:pt x="180148" y="14584"/>
                  </a:lnTo>
                  <a:lnTo>
                    <a:pt x="137229" y="31828"/>
                  </a:lnTo>
                  <a:lnTo>
                    <a:pt x="98778" y="54827"/>
                  </a:lnTo>
                  <a:lnTo>
                    <a:pt x="65572" y="82923"/>
                  </a:lnTo>
                  <a:lnTo>
                    <a:pt x="38391" y="115458"/>
                  </a:lnTo>
                  <a:lnTo>
                    <a:pt x="18012" y="151774"/>
                  </a:lnTo>
                  <a:lnTo>
                    <a:pt x="5213" y="191212"/>
                  </a:lnTo>
                  <a:lnTo>
                    <a:pt x="774" y="233113"/>
                  </a:lnTo>
                  <a:lnTo>
                    <a:pt x="4546" y="271551"/>
                  </a:lnTo>
                  <a:lnTo>
                    <a:pt x="15432" y="307942"/>
                  </a:lnTo>
                  <a:lnTo>
                    <a:pt x="32787" y="341818"/>
                  </a:lnTo>
                  <a:lnTo>
                    <a:pt x="55966" y="372711"/>
                  </a:lnTo>
                  <a:lnTo>
                    <a:pt x="38684" y="402887"/>
                  </a:lnTo>
                  <a:lnTo>
                    <a:pt x="21789" y="427004"/>
                  </a:lnTo>
                  <a:lnTo>
                    <a:pt x="8877" y="443073"/>
                  </a:lnTo>
                  <a:lnTo>
                    <a:pt x="753" y="452028"/>
                  </a:lnTo>
                  <a:lnTo>
                    <a:pt x="0" y="456363"/>
                  </a:lnTo>
                  <a:lnTo>
                    <a:pt x="3298" y="463975"/>
                  </a:lnTo>
                  <a:lnTo>
                    <a:pt x="6868" y="466226"/>
                  </a:lnTo>
                  <a:lnTo>
                    <a:pt x="10921" y="466226"/>
                  </a:lnTo>
                  <a:lnTo>
                    <a:pt x="47511" y="463657"/>
                  </a:lnTo>
                  <a:lnTo>
                    <a:pt x="80967" y="456721"/>
                  </a:lnTo>
                  <a:lnTo>
                    <a:pt x="111103" y="446578"/>
                  </a:lnTo>
                  <a:lnTo>
                    <a:pt x="137734" y="434384"/>
                  </a:lnTo>
                  <a:lnTo>
                    <a:pt x="169476" y="447819"/>
                  </a:lnTo>
                  <a:lnTo>
                    <a:pt x="203328" y="457825"/>
                  </a:lnTo>
                  <a:lnTo>
                    <a:pt x="239019" y="464071"/>
                  </a:lnTo>
                  <a:lnTo>
                    <a:pt x="276274" y="466226"/>
                  </a:lnTo>
                  <a:lnTo>
                    <a:pt x="325803" y="462470"/>
                  </a:lnTo>
                  <a:lnTo>
                    <a:pt x="372416" y="451641"/>
                  </a:lnTo>
                  <a:lnTo>
                    <a:pt x="415337" y="434398"/>
                  </a:lnTo>
                  <a:lnTo>
                    <a:pt x="453787" y="411399"/>
                  </a:lnTo>
                  <a:lnTo>
                    <a:pt x="486989" y="383303"/>
                  </a:lnTo>
                  <a:lnTo>
                    <a:pt x="514166" y="350767"/>
                  </a:lnTo>
                  <a:lnTo>
                    <a:pt x="534541" y="314451"/>
                  </a:lnTo>
                  <a:lnTo>
                    <a:pt x="547336" y="275014"/>
                  </a:lnTo>
                  <a:lnTo>
                    <a:pt x="551773" y="233113"/>
                  </a:lnTo>
                  <a:lnTo>
                    <a:pt x="547336" y="191212"/>
                  </a:lnTo>
                  <a:lnTo>
                    <a:pt x="534541" y="151774"/>
                  </a:lnTo>
                  <a:lnTo>
                    <a:pt x="514166" y="115458"/>
                  </a:lnTo>
                  <a:lnTo>
                    <a:pt x="486989" y="82923"/>
                  </a:lnTo>
                  <a:lnTo>
                    <a:pt x="453787" y="54827"/>
                  </a:lnTo>
                  <a:lnTo>
                    <a:pt x="415337" y="31828"/>
                  </a:lnTo>
                  <a:lnTo>
                    <a:pt x="372416" y="14584"/>
                  </a:lnTo>
                  <a:lnTo>
                    <a:pt x="325803" y="3755"/>
                  </a:lnTo>
                  <a:lnTo>
                    <a:pt x="276274" y="0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0" name="Google Shape;630;p52"/>
          <p:cNvGrpSpPr/>
          <p:nvPr/>
        </p:nvGrpSpPr>
        <p:grpSpPr>
          <a:xfrm>
            <a:off x="15307243" y="7796206"/>
            <a:ext cx="553242" cy="553123"/>
            <a:chOff x="18577466" y="7999796"/>
            <a:chExt cx="678325" cy="678179"/>
          </a:xfrm>
        </p:grpSpPr>
        <p:sp>
          <p:nvSpPr>
            <p:cNvPr id="631" name="Google Shape;631;p52"/>
            <p:cNvSpPr/>
            <p:nvPr/>
          </p:nvSpPr>
          <p:spPr>
            <a:xfrm>
              <a:off x="18577466" y="7999796"/>
              <a:ext cx="678180" cy="678179"/>
            </a:xfrm>
            <a:custGeom>
              <a:rect b="b" l="l" r="r" t="t"/>
              <a:pathLst>
                <a:path extrusionOk="0" h="678179" w="678180">
                  <a:moveTo>
                    <a:pt x="254306" y="169534"/>
                  </a:moveTo>
                  <a:lnTo>
                    <a:pt x="63579" y="169534"/>
                  </a:lnTo>
                  <a:lnTo>
                    <a:pt x="38833" y="174531"/>
                  </a:lnTo>
                  <a:lnTo>
                    <a:pt x="18623" y="188157"/>
                  </a:lnTo>
                  <a:lnTo>
                    <a:pt x="4997" y="208367"/>
                  </a:lnTo>
                  <a:lnTo>
                    <a:pt x="0" y="233113"/>
                  </a:lnTo>
                  <a:lnTo>
                    <a:pt x="0" y="614567"/>
                  </a:lnTo>
                  <a:lnTo>
                    <a:pt x="4997" y="639317"/>
                  </a:lnTo>
                  <a:lnTo>
                    <a:pt x="18623" y="659527"/>
                  </a:lnTo>
                  <a:lnTo>
                    <a:pt x="38833" y="673151"/>
                  </a:lnTo>
                  <a:lnTo>
                    <a:pt x="63579" y="678146"/>
                  </a:lnTo>
                  <a:lnTo>
                    <a:pt x="317885" y="678146"/>
                  </a:lnTo>
                  <a:lnTo>
                    <a:pt x="342629" y="673151"/>
                  </a:lnTo>
                  <a:lnTo>
                    <a:pt x="362835" y="659527"/>
                  </a:lnTo>
                  <a:lnTo>
                    <a:pt x="376458" y="639317"/>
                  </a:lnTo>
                  <a:lnTo>
                    <a:pt x="381454" y="614567"/>
                  </a:lnTo>
                  <a:lnTo>
                    <a:pt x="381454" y="550998"/>
                  </a:lnTo>
                  <a:lnTo>
                    <a:pt x="339078" y="550998"/>
                  </a:lnTo>
                  <a:lnTo>
                    <a:pt x="306104" y="544327"/>
                  </a:lnTo>
                  <a:lnTo>
                    <a:pt x="279156" y="526144"/>
                  </a:lnTo>
                  <a:lnTo>
                    <a:pt x="260976" y="499196"/>
                  </a:lnTo>
                  <a:lnTo>
                    <a:pt x="254306" y="466226"/>
                  </a:lnTo>
                  <a:lnTo>
                    <a:pt x="254306" y="169534"/>
                  </a:lnTo>
                  <a:close/>
                </a:path>
                <a:path extrusionOk="0" h="678179" w="678180">
                  <a:moveTo>
                    <a:pt x="550998" y="0"/>
                  </a:moveTo>
                  <a:lnTo>
                    <a:pt x="550998" y="127158"/>
                  </a:lnTo>
                  <a:lnTo>
                    <a:pt x="678146" y="127158"/>
                  </a:lnTo>
                  <a:lnTo>
                    <a:pt x="550998" y="0"/>
                  </a:lnTo>
                  <a:close/>
                </a:path>
              </a:pathLst>
            </a:custGeom>
            <a:solidFill>
              <a:srgbClr val="01295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52"/>
            <p:cNvSpPr/>
            <p:nvPr/>
          </p:nvSpPr>
          <p:spPr>
            <a:xfrm>
              <a:off x="18874157" y="7999804"/>
              <a:ext cx="381634" cy="508634"/>
            </a:xfrm>
            <a:custGeom>
              <a:rect b="b" l="l" r="r" t="t"/>
              <a:pathLst>
                <a:path extrusionOk="0" h="508634" w="381634">
                  <a:moveTo>
                    <a:pt x="254306" y="0"/>
                  </a:moveTo>
                  <a:lnTo>
                    <a:pt x="63579" y="0"/>
                  </a:lnTo>
                  <a:lnTo>
                    <a:pt x="38828" y="4995"/>
                  </a:lnTo>
                  <a:lnTo>
                    <a:pt x="18619" y="18618"/>
                  </a:lnTo>
                  <a:lnTo>
                    <a:pt x="4995" y="38824"/>
                  </a:lnTo>
                  <a:lnTo>
                    <a:pt x="0" y="63568"/>
                  </a:lnTo>
                  <a:lnTo>
                    <a:pt x="0" y="445023"/>
                  </a:lnTo>
                  <a:lnTo>
                    <a:pt x="4995" y="469773"/>
                  </a:lnTo>
                  <a:lnTo>
                    <a:pt x="18619" y="489982"/>
                  </a:lnTo>
                  <a:lnTo>
                    <a:pt x="38828" y="503606"/>
                  </a:lnTo>
                  <a:lnTo>
                    <a:pt x="63579" y="508602"/>
                  </a:lnTo>
                  <a:lnTo>
                    <a:pt x="317875" y="508602"/>
                  </a:lnTo>
                  <a:lnTo>
                    <a:pt x="342625" y="503606"/>
                  </a:lnTo>
                  <a:lnTo>
                    <a:pt x="362834" y="489982"/>
                  </a:lnTo>
                  <a:lnTo>
                    <a:pt x="376458" y="469773"/>
                  </a:lnTo>
                  <a:lnTo>
                    <a:pt x="381454" y="445023"/>
                  </a:lnTo>
                  <a:lnTo>
                    <a:pt x="381454" y="127147"/>
                  </a:lnTo>
                  <a:lnTo>
                    <a:pt x="254306" y="127147"/>
                  </a:lnTo>
                  <a:lnTo>
                    <a:pt x="254306" y="0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3" name="Google Shape;633;p52"/>
          <p:cNvGrpSpPr/>
          <p:nvPr/>
        </p:nvGrpSpPr>
        <p:grpSpPr>
          <a:xfrm>
            <a:off x="13678513" y="7830778"/>
            <a:ext cx="622528" cy="484242"/>
            <a:chOff x="16580494" y="8042184"/>
            <a:chExt cx="763276" cy="593725"/>
          </a:xfrm>
        </p:grpSpPr>
        <p:sp>
          <p:nvSpPr>
            <p:cNvPr id="634" name="Google Shape;634;p52"/>
            <p:cNvSpPr/>
            <p:nvPr/>
          </p:nvSpPr>
          <p:spPr>
            <a:xfrm>
              <a:off x="16580501" y="8169342"/>
              <a:ext cx="763269" cy="127634"/>
            </a:xfrm>
            <a:custGeom>
              <a:rect b="b" l="l" r="r" t="t"/>
              <a:pathLst>
                <a:path extrusionOk="0" h="127634" w="763269">
                  <a:moveTo>
                    <a:pt x="762908" y="0"/>
                  </a:moveTo>
                  <a:lnTo>
                    <a:pt x="0" y="0"/>
                  </a:lnTo>
                  <a:lnTo>
                    <a:pt x="0" y="127147"/>
                  </a:lnTo>
                  <a:lnTo>
                    <a:pt x="762908" y="127147"/>
                  </a:lnTo>
                  <a:lnTo>
                    <a:pt x="762908" y="0"/>
                  </a:lnTo>
                  <a:close/>
                </a:path>
              </a:pathLst>
            </a:custGeom>
            <a:solidFill>
              <a:srgbClr val="01295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52"/>
            <p:cNvSpPr/>
            <p:nvPr/>
          </p:nvSpPr>
          <p:spPr>
            <a:xfrm>
              <a:off x="16580494" y="8042184"/>
              <a:ext cx="763269" cy="593725"/>
            </a:xfrm>
            <a:custGeom>
              <a:rect b="b" l="l" r="r" t="t"/>
              <a:pathLst>
                <a:path extrusionOk="0" h="593725" w="763269">
                  <a:moveTo>
                    <a:pt x="678146" y="0"/>
                  </a:moveTo>
                  <a:lnTo>
                    <a:pt x="84772" y="0"/>
                  </a:lnTo>
                  <a:lnTo>
                    <a:pt x="51771" y="6660"/>
                  </a:lnTo>
                  <a:lnTo>
                    <a:pt x="24826" y="24826"/>
                  </a:lnTo>
                  <a:lnTo>
                    <a:pt x="6660" y="51771"/>
                  </a:lnTo>
                  <a:lnTo>
                    <a:pt x="0" y="84772"/>
                  </a:lnTo>
                  <a:lnTo>
                    <a:pt x="0" y="127147"/>
                  </a:lnTo>
                  <a:lnTo>
                    <a:pt x="762919" y="127147"/>
                  </a:lnTo>
                  <a:lnTo>
                    <a:pt x="762919" y="84772"/>
                  </a:lnTo>
                  <a:lnTo>
                    <a:pt x="756248" y="51771"/>
                  </a:lnTo>
                  <a:lnTo>
                    <a:pt x="738065" y="24826"/>
                  </a:lnTo>
                  <a:lnTo>
                    <a:pt x="711116" y="6660"/>
                  </a:lnTo>
                  <a:lnTo>
                    <a:pt x="678146" y="0"/>
                  </a:lnTo>
                  <a:close/>
                </a:path>
                <a:path extrusionOk="0" h="593725" w="763269">
                  <a:moveTo>
                    <a:pt x="762919" y="254306"/>
                  </a:moveTo>
                  <a:lnTo>
                    <a:pt x="0" y="254306"/>
                  </a:lnTo>
                  <a:lnTo>
                    <a:pt x="0" y="508602"/>
                  </a:lnTo>
                  <a:lnTo>
                    <a:pt x="6660" y="541576"/>
                  </a:lnTo>
                  <a:lnTo>
                    <a:pt x="24826" y="568524"/>
                  </a:lnTo>
                  <a:lnTo>
                    <a:pt x="51771" y="586704"/>
                  </a:lnTo>
                  <a:lnTo>
                    <a:pt x="84772" y="593374"/>
                  </a:lnTo>
                  <a:lnTo>
                    <a:pt x="678146" y="593374"/>
                  </a:lnTo>
                  <a:lnTo>
                    <a:pt x="711116" y="586704"/>
                  </a:lnTo>
                  <a:lnTo>
                    <a:pt x="738065" y="568524"/>
                  </a:lnTo>
                  <a:lnTo>
                    <a:pt x="756248" y="541576"/>
                  </a:lnTo>
                  <a:lnTo>
                    <a:pt x="762919" y="508602"/>
                  </a:lnTo>
                  <a:lnTo>
                    <a:pt x="762919" y="466226"/>
                  </a:lnTo>
                  <a:lnTo>
                    <a:pt x="148351" y="466226"/>
                  </a:lnTo>
                  <a:lnTo>
                    <a:pt x="140123" y="464554"/>
                  </a:lnTo>
                  <a:lnTo>
                    <a:pt x="133384" y="460000"/>
                  </a:lnTo>
                  <a:lnTo>
                    <a:pt x="128830" y="453261"/>
                  </a:lnTo>
                  <a:lnTo>
                    <a:pt x="127158" y="445033"/>
                  </a:lnTo>
                  <a:lnTo>
                    <a:pt x="128830" y="436805"/>
                  </a:lnTo>
                  <a:lnTo>
                    <a:pt x="133384" y="430066"/>
                  </a:lnTo>
                  <a:lnTo>
                    <a:pt x="140123" y="425513"/>
                  </a:lnTo>
                  <a:lnTo>
                    <a:pt x="148351" y="423840"/>
                  </a:lnTo>
                  <a:lnTo>
                    <a:pt x="762919" y="423840"/>
                  </a:lnTo>
                  <a:lnTo>
                    <a:pt x="762919" y="254306"/>
                  </a:lnTo>
                  <a:close/>
                </a:path>
                <a:path extrusionOk="0" h="593725" w="763269">
                  <a:moveTo>
                    <a:pt x="317885" y="423840"/>
                  </a:moveTo>
                  <a:lnTo>
                    <a:pt x="233113" y="423840"/>
                  </a:lnTo>
                  <a:lnTo>
                    <a:pt x="241341" y="425513"/>
                  </a:lnTo>
                  <a:lnTo>
                    <a:pt x="248080" y="430066"/>
                  </a:lnTo>
                  <a:lnTo>
                    <a:pt x="252633" y="436805"/>
                  </a:lnTo>
                  <a:lnTo>
                    <a:pt x="254306" y="445033"/>
                  </a:lnTo>
                  <a:lnTo>
                    <a:pt x="252633" y="453261"/>
                  </a:lnTo>
                  <a:lnTo>
                    <a:pt x="248080" y="460000"/>
                  </a:lnTo>
                  <a:lnTo>
                    <a:pt x="241341" y="464554"/>
                  </a:lnTo>
                  <a:lnTo>
                    <a:pt x="233113" y="466226"/>
                  </a:lnTo>
                  <a:lnTo>
                    <a:pt x="317885" y="466226"/>
                  </a:lnTo>
                  <a:lnTo>
                    <a:pt x="309657" y="464554"/>
                  </a:lnTo>
                  <a:lnTo>
                    <a:pt x="302918" y="460000"/>
                  </a:lnTo>
                  <a:lnTo>
                    <a:pt x="298365" y="453261"/>
                  </a:lnTo>
                  <a:lnTo>
                    <a:pt x="296692" y="445033"/>
                  </a:lnTo>
                  <a:lnTo>
                    <a:pt x="298365" y="436805"/>
                  </a:lnTo>
                  <a:lnTo>
                    <a:pt x="302918" y="430066"/>
                  </a:lnTo>
                  <a:lnTo>
                    <a:pt x="309657" y="425513"/>
                  </a:lnTo>
                  <a:lnTo>
                    <a:pt x="317885" y="423840"/>
                  </a:lnTo>
                  <a:close/>
                </a:path>
                <a:path extrusionOk="0" h="593725" w="763269">
                  <a:moveTo>
                    <a:pt x="762919" y="423840"/>
                  </a:moveTo>
                  <a:lnTo>
                    <a:pt x="487419" y="423840"/>
                  </a:lnTo>
                  <a:lnTo>
                    <a:pt x="495647" y="425513"/>
                  </a:lnTo>
                  <a:lnTo>
                    <a:pt x="502386" y="430066"/>
                  </a:lnTo>
                  <a:lnTo>
                    <a:pt x="506940" y="436805"/>
                  </a:lnTo>
                  <a:lnTo>
                    <a:pt x="508612" y="445033"/>
                  </a:lnTo>
                  <a:lnTo>
                    <a:pt x="506940" y="453261"/>
                  </a:lnTo>
                  <a:lnTo>
                    <a:pt x="502386" y="460000"/>
                  </a:lnTo>
                  <a:lnTo>
                    <a:pt x="495647" y="464554"/>
                  </a:lnTo>
                  <a:lnTo>
                    <a:pt x="487419" y="466226"/>
                  </a:lnTo>
                  <a:lnTo>
                    <a:pt x="762919" y="466226"/>
                  </a:lnTo>
                  <a:lnTo>
                    <a:pt x="762919" y="423840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6" name="Google Shape;636;p52"/>
          <p:cNvGrpSpPr/>
          <p:nvPr/>
        </p:nvGrpSpPr>
        <p:grpSpPr>
          <a:xfrm>
            <a:off x="4148150" y="7826400"/>
            <a:ext cx="553123" cy="493047"/>
            <a:chOff x="4895399" y="8036816"/>
            <a:chExt cx="678179" cy="604520"/>
          </a:xfrm>
        </p:grpSpPr>
        <p:sp>
          <p:nvSpPr>
            <p:cNvPr id="637" name="Google Shape;637;p52"/>
            <p:cNvSpPr/>
            <p:nvPr/>
          </p:nvSpPr>
          <p:spPr>
            <a:xfrm>
              <a:off x="4969551" y="8099337"/>
              <a:ext cx="530225" cy="202565"/>
            </a:xfrm>
            <a:custGeom>
              <a:rect b="b" l="l" r="r" t="t"/>
              <a:pathLst>
                <a:path extrusionOk="0" h="202565" w="530225">
                  <a:moveTo>
                    <a:pt x="135765" y="0"/>
                  </a:moveTo>
                  <a:lnTo>
                    <a:pt x="127022" y="6355"/>
                  </a:lnTo>
                  <a:lnTo>
                    <a:pt x="125828" y="12449"/>
                  </a:lnTo>
                  <a:lnTo>
                    <a:pt x="204642" y="143702"/>
                  </a:lnTo>
                  <a:lnTo>
                    <a:pt x="4240" y="160393"/>
                  </a:lnTo>
                  <a:lnTo>
                    <a:pt x="0" y="165031"/>
                  </a:lnTo>
                  <a:lnTo>
                    <a:pt x="0" y="176162"/>
                  </a:lnTo>
                  <a:lnTo>
                    <a:pt x="4240" y="180664"/>
                  </a:lnTo>
                  <a:lnTo>
                    <a:pt x="263981" y="202381"/>
                  </a:lnTo>
                  <a:lnTo>
                    <a:pt x="265698" y="202381"/>
                  </a:lnTo>
                  <a:lnTo>
                    <a:pt x="525429" y="180790"/>
                  </a:lnTo>
                  <a:lnTo>
                    <a:pt x="529669" y="176162"/>
                  </a:lnTo>
                  <a:lnTo>
                    <a:pt x="529669" y="165031"/>
                  </a:lnTo>
                  <a:lnTo>
                    <a:pt x="525429" y="160529"/>
                  </a:lnTo>
                  <a:lnTo>
                    <a:pt x="325162" y="143838"/>
                  </a:lnTo>
                  <a:lnTo>
                    <a:pt x="403977" y="12586"/>
                  </a:lnTo>
                  <a:lnTo>
                    <a:pt x="402783" y="6491"/>
                  </a:lnTo>
                  <a:lnTo>
                    <a:pt x="394040" y="136"/>
                  </a:lnTo>
                  <a:lnTo>
                    <a:pt x="387946" y="659"/>
                  </a:lnTo>
                  <a:lnTo>
                    <a:pt x="264902" y="133776"/>
                  </a:lnTo>
                  <a:lnTo>
                    <a:pt x="145566" y="4502"/>
                  </a:lnTo>
                  <a:lnTo>
                    <a:pt x="141859" y="534"/>
                  </a:lnTo>
                  <a:lnTo>
                    <a:pt x="135765" y="0"/>
                  </a:lnTo>
                  <a:close/>
                </a:path>
              </a:pathLst>
            </a:custGeom>
            <a:solidFill>
              <a:srgbClr val="01295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52"/>
            <p:cNvSpPr/>
            <p:nvPr/>
          </p:nvSpPr>
          <p:spPr>
            <a:xfrm>
              <a:off x="4895399" y="8036816"/>
              <a:ext cx="678179" cy="604520"/>
            </a:xfrm>
            <a:custGeom>
              <a:rect b="b" l="l" r="r" t="t"/>
              <a:pathLst>
                <a:path extrusionOk="0" h="604520" w="678179">
                  <a:moveTo>
                    <a:pt x="497997" y="0"/>
                  </a:moveTo>
                  <a:lnTo>
                    <a:pt x="180112" y="0"/>
                  </a:lnTo>
                  <a:lnTo>
                    <a:pt x="172711" y="891"/>
                  </a:lnTo>
                  <a:lnTo>
                    <a:pt x="6211" y="214307"/>
                  </a:lnTo>
                  <a:lnTo>
                    <a:pt x="0" y="234787"/>
                  </a:lnTo>
                  <a:lnTo>
                    <a:pt x="2312" y="245242"/>
                  </a:lnTo>
                  <a:lnTo>
                    <a:pt x="315479" y="593646"/>
                  </a:lnTo>
                  <a:lnTo>
                    <a:pt x="339060" y="604107"/>
                  </a:lnTo>
                  <a:lnTo>
                    <a:pt x="345685" y="603403"/>
                  </a:lnTo>
                  <a:lnTo>
                    <a:pt x="351936" y="601358"/>
                  </a:lnTo>
                  <a:lnTo>
                    <a:pt x="357642" y="598073"/>
                  </a:lnTo>
                  <a:lnTo>
                    <a:pt x="362630" y="593646"/>
                  </a:lnTo>
                  <a:lnTo>
                    <a:pt x="660553" y="264902"/>
                  </a:lnTo>
                  <a:lnTo>
                    <a:pt x="338128" y="264902"/>
                  </a:lnTo>
                  <a:lnTo>
                    <a:pt x="83822" y="243709"/>
                  </a:lnTo>
                  <a:lnTo>
                    <a:pt x="78398" y="243186"/>
                  </a:lnTo>
                  <a:lnTo>
                    <a:pt x="74157" y="238673"/>
                  </a:lnTo>
                  <a:lnTo>
                    <a:pt x="74157" y="227553"/>
                  </a:lnTo>
                  <a:lnTo>
                    <a:pt x="78398" y="222914"/>
                  </a:lnTo>
                  <a:lnTo>
                    <a:pt x="83822" y="222516"/>
                  </a:lnTo>
                  <a:lnTo>
                    <a:pt x="278789" y="206224"/>
                  </a:lnTo>
                  <a:lnTo>
                    <a:pt x="199986" y="74971"/>
                  </a:lnTo>
                  <a:lnTo>
                    <a:pt x="201179" y="69013"/>
                  </a:lnTo>
                  <a:lnTo>
                    <a:pt x="205546" y="65694"/>
                  </a:lnTo>
                  <a:lnTo>
                    <a:pt x="209912" y="62521"/>
                  </a:lnTo>
                  <a:lnTo>
                    <a:pt x="560058" y="62521"/>
                  </a:lnTo>
                  <a:lnTo>
                    <a:pt x="523557" y="12983"/>
                  </a:lnTo>
                  <a:lnTo>
                    <a:pt x="518465" y="7491"/>
                  </a:lnTo>
                  <a:lnTo>
                    <a:pt x="512316" y="3413"/>
                  </a:lnTo>
                  <a:lnTo>
                    <a:pt x="505398" y="874"/>
                  </a:lnTo>
                  <a:lnTo>
                    <a:pt x="497997" y="0"/>
                  </a:lnTo>
                  <a:close/>
                </a:path>
                <a:path extrusionOk="0" h="604520" w="678179">
                  <a:moveTo>
                    <a:pt x="560150" y="62647"/>
                  </a:moveTo>
                  <a:lnTo>
                    <a:pt x="468197" y="62647"/>
                  </a:lnTo>
                  <a:lnTo>
                    <a:pt x="476940" y="69013"/>
                  </a:lnTo>
                  <a:lnTo>
                    <a:pt x="478124" y="75107"/>
                  </a:lnTo>
                  <a:lnTo>
                    <a:pt x="399320" y="206360"/>
                  </a:lnTo>
                  <a:lnTo>
                    <a:pt x="594152" y="222516"/>
                  </a:lnTo>
                  <a:lnTo>
                    <a:pt x="599586" y="223050"/>
                  </a:lnTo>
                  <a:lnTo>
                    <a:pt x="603827" y="227553"/>
                  </a:lnTo>
                  <a:lnTo>
                    <a:pt x="603827" y="238673"/>
                  </a:lnTo>
                  <a:lnTo>
                    <a:pt x="599586" y="243311"/>
                  </a:lnTo>
                  <a:lnTo>
                    <a:pt x="594152" y="243709"/>
                  </a:lnTo>
                  <a:lnTo>
                    <a:pt x="339845" y="264902"/>
                  </a:lnTo>
                  <a:lnTo>
                    <a:pt x="660553" y="264902"/>
                  </a:lnTo>
                  <a:lnTo>
                    <a:pt x="669919" y="254568"/>
                  </a:lnTo>
                  <a:lnTo>
                    <a:pt x="675740" y="245242"/>
                  </a:lnTo>
                  <a:lnTo>
                    <a:pt x="678059" y="234787"/>
                  </a:lnTo>
                  <a:lnTo>
                    <a:pt x="676803" y="224157"/>
                  </a:lnTo>
                  <a:lnTo>
                    <a:pt x="671898" y="214307"/>
                  </a:lnTo>
                  <a:lnTo>
                    <a:pt x="560150" y="62647"/>
                  </a:lnTo>
                  <a:close/>
                </a:path>
                <a:path extrusionOk="0" h="604520" w="678179">
                  <a:moveTo>
                    <a:pt x="560058" y="62521"/>
                  </a:moveTo>
                  <a:lnTo>
                    <a:pt x="209912" y="62521"/>
                  </a:lnTo>
                  <a:lnTo>
                    <a:pt x="216006" y="63045"/>
                  </a:lnTo>
                  <a:lnTo>
                    <a:pt x="219838" y="67160"/>
                  </a:lnTo>
                  <a:lnTo>
                    <a:pt x="339060" y="196297"/>
                  </a:lnTo>
                  <a:lnTo>
                    <a:pt x="458523" y="67024"/>
                  </a:lnTo>
                  <a:lnTo>
                    <a:pt x="462103" y="63181"/>
                  </a:lnTo>
                  <a:lnTo>
                    <a:pt x="468197" y="62647"/>
                  </a:lnTo>
                  <a:lnTo>
                    <a:pt x="560150" y="62647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9" name="Google Shape;639;p52"/>
          <p:cNvGrpSpPr/>
          <p:nvPr/>
        </p:nvGrpSpPr>
        <p:grpSpPr>
          <a:xfrm>
            <a:off x="13713086" y="6508275"/>
            <a:ext cx="553124" cy="414842"/>
            <a:chOff x="16622884" y="6420675"/>
            <a:chExt cx="678180" cy="508634"/>
          </a:xfrm>
        </p:grpSpPr>
        <p:sp>
          <p:nvSpPr>
            <p:cNvPr id="640" name="Google Shape;640;p52"/>
            <p:cNvSpPr/>
            <p:nvPr/>
          </p:nvSpPr>
          <p:spPr>
            <a:xfrm>
              <a:off x="16877187" y="6590211"/>
              <a:ext cx="254634" cy="339090"/>
            </a:xfrm>
            <a:custGeom>
              <a:rect b="b" l="l" r="r" t="t"/>
              <a:pathLst>
                <a:path extrusionOk="0" h="339090" w="254634">
                  <a:moveTo>
                    <a:pt x="169534" y="127147"/>
                  </a:moveTo>
                  <a:lnTo>
                    <a:pt x="84761" y="127147"/>
                  </a:lnTo>
                  <a:lnTo>
                    <a:pt x="68267" y="130475"/>
                  </a:lnTo>
                  <a:lnTo>
                    <a:pt x="54798" y="139553"/>
                  </a:lnTo>
                  <a:lnTo>
                    <a:pt x="45716" y="153025"/>
                  </a:lnTo>
                  <a:lnTo>
                    <a:pt x="42386" y="169534"/>
                  </a:lnTo>
                  <a:lnTo>
                    <a:pt x="45716" y="186038"/>
                  </a:lnTo>
                  <a:lnTo>
                    <a:pt x="54798" y="199510"/>
                  </a:lnTo>
                  <a:lnTo>
                    <a:pt x="68267" y="208591"/>
                  </a:lnTo>
                  <a:lnTo>
                    <a:pt x="84761" y="211920"/>
                  </a:lnTo>
                  <a:lnTo>
                    <a:pt x="169534" y="211920"/>
                  </a:lnTo>
                  <a:lnTo>
                    <a:pt x="186029" y="208591"/>
                  </a:lnTo>
                  <a:lnTo>
                    <a:pt x="199503" y="199510"/>
                  </a:lnTo>
                  <a:lnTo>
                    <a:pt x="208588" y="186038"/>
                  </a:lnTo>
                  <a:lnTo>
                    <a:pt x="211920" y="169534"/>
                  </a:lnTo>
                  <a:lnTo>
                    <a:pt x="208594" y="153025"/>
                  </a:lnTo>
                  <a:lnTo>
                    <a:pt x="199518" y="139553"/>
                  </a:lnTo>
                  <a:lnTo>
                    <a:pt x="186047" y="130475"/>
                  </a:lnTo>
                  <a:lnTo>
                    <a:pt x="169534" y="127147"/>
                  </a:lnTo>
                  <a:close/>
                </a:path>
                <a:path extrusionOk="0" h="339090" w="254634">
                  <a:moveTo>
                    <a:pt x="211920" y="0"/>
                  </a:moveTo>
                  <a:lnTo>
                    <a:pt x="105954" y="0"/>
                  </a:lnTo>
                  <a:lnTo>
                    <a:pt x="105954" y="52972"/>
                  </a:lnTo>
                  <a:lnTo>
                    <a:pt x="105542" y="61261"/>
                  </a:lnTo>
                  <a:lnTo>
                    <a:pt x="104368" y="69322"/>
                  </a:lnTo>
                  <a:lnTo>
                    <a:pt x="102526" y="77156"/>
                  </a:lnTo>
                  <a:lnTo>
                    <a:pt x="100112" y="84761"/>
                  </a:lnTo>
                  <a:lnTo>
                    <a:pt x="211920" y="84761"/>
                  </a:lnTo>
                  <a:lnTo>
                    <a:pt x="228415" y="81434"/>
                  </a:lnTo>
                  <a:lnTo>
                    <a:pt x="241889" y="72356"/>
                  </a:lnTo>
                  <a:lnTo>
                    <a:pt x="250974" y="58884"/>
                  </a:lnTo>
                  <a:lnTo>
                    <a:pt x="254306" y="42375"/>
                  </a:lnTo>
                  <a:lnTo>
                    <a:pt x="250980" y="25872"/>
                  </a:lnTo>
                  <a:lnTo>
                    <a:pt x="241904" y="12404"/>
                  </a:lnTo>
                  <a:lnTo>
                    <a:pt x="228433" y="3327"/>
                  </a:lnTo>
                  <a:lnTo>
                    <a:pt x="211920" y="0"/>
                  </a:lnTo>
                  <a:close/>
                </a:path>
                <a:path extrusionOk="0" h="339090" w="254634">
                  <a:moveTo>
                    <a:pt x="127147" y="254295"/>
                  </a:moveTo>
                  <a:lnTo>
                    <a:pt x="42386" y="254295"/>
                  </a:lnTo>
                  <a:lnTo>
                    <a:pt x="25885" y="257623"/>
                  </a:lnTo>
                  <a:lnTo>
                    <a:pt x="12413" y="266701"/>
                  </a:lnTo>
                  <a:lnTo>
                    <a:pt x="3330" y="280173"/>
                  </a:lnTo>
                  <a:lnTo>
                    <a:pt x="0" y="296682"/>
                  </a:lnTo>
                  <a:lnTo>
                    <a:pt x="3330" y="313191"/>
                  </a:lnTo>
                  <a:lnTo>
                    <a:pt x="12413" y="326662"/>
                  </a:lnTo>
                  <a:lnTo>
                    <a:pt x="25885" y="335740"/>
                  </a:lnTo>
                  <a:lnTo>
                    <a:pt x="42386" y="339068"/>
                  </a:lnTo>
                  <a:lnTo>
                    <a:pt x="127147" y="339068"/>
                  </a:lnTo>
                  <a:lnTo>
                    <a:pt x="143643" y="335740"/>
                  </a:lnTo>
                  <a:lnTo>
                    <a:pt x="157116" y="326662"/>
                  </a:lnTo>
                  <a:lnTo>
                    <a:pt x="166202" y="313191"/>
                  </a:lnTo>
                  <a:lnTo>
                    <a:pt x="169534" y="296682"/>
                  </a:lnTo>
                  <a:lnTo>
                    <a:pt x="166208" y="280173"/>
                  </a:lnTo>
                  <a:lnTo>
                    <a:pt x="157132" y="266701"/>
                  </a:lnTo>
                  <a:lnTo>
                    <a:pt x="143661" y="257623"/>
                  </a:lnTo>
                  <a:lnTo>
                    <a:pt x="127147" y="254295"/>
                  </a:lnTo>
                  <a:close/>
                </a:path>
              </a:pathLst>
            </a:custGeom>
            <a:solidFill>
              <a:srgbClr val="01295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52"/>
            <p:cNvSpPr/>
            <p:nvPr/>
          </p:nvSpPr>
          <p:spPr>
            <a:xfrm>
              <a:off x="16622884" y="6420675"/>
              <a:ext cx="678180" cy="508634"/>
            </a:xfrm>
            <a:custGeom>
              <a:rect b="b" l="l" r="r" t="t"/>
              <a:pathLst>
                <a:path extrusionOk="0" h="508634" w="678180">
                  <a:moveTo>
                    <a:pt x="635760" y="42375"/>
                  </a:moveTo>
                  <a:lnTo>
                    <a:pt x="359203" y="42375"/>
                  </a:lnTo>
                  <a:lnTo>
                    <a:pt x="359601" y="45904"/>
                  </a:lnTo>
                  <a:lnTo>
                    <a:pt x="360261" y="49401"/>
                  </a:lnTo>
                  <a:lnTo>
                    <a:pt x="360261" y="127147"/>
                  </a:lnTo>
                  <a:lnTo>
                    <a:pt x="635760" y="127147"/>
                  </a:lnTo>
                  <a:lnTo>
                    <a:pt x="652254" y="123820"/>
                  </a:lnTo>
                  <a:lnTo>
                    <a:pt x="665724" y="114742"/>
                  </a:lnTo>
                  <a:lnTo>
                    <a:pt x="674806" y="101270"/>
                  </a:lnTo>
                  <a:lnTo>
                    <a:pt x="678136" y="84761"/>
                  </a:lnTo>
                  <a:lnTo>
                    <a:pt x="674806" y="68257"/>
                  </a:lnTo>
                  <a:lnTo>
                    <a:pt x="665724" y="54784"/>
                  </a:lnTo>
                  <a:lnTo>
                    <a:pt x="652254" y="45704"/>
                  </a:lnTo>
                  <a:lnTo>
                    <a:pt x="635760" y="42375"/>
                  </a:lnTo>
                  <a:close/>
                </a:path>
                <a:path extrusionOk="0" h="508634" w="678180">
                  <a:moveTo>
                    <a:pt x="264892" y="0"/>
                  </a:moveTo>
                  <a:lnTo>
                    <a:pt x="180926" y="0"/>
                  </a:lnTo>
                  <a:lnTo>
                    <a:pt x="148662" y="3866"/>
                  </a:lnTo>
                  <a:lnTo>
                    <a:pt x="91669" y="32856"/>
                  </a:lnTo>
                  <a:lnTo>
                    <a:pt x="34459" y="104897"/>
                  </a:lnTo>
                  <a:lnTo>
                    <a:pt x="8830" y="155209"/>
                  </a:lnTo>
                  <a:lnTo>
                    <a:pt x="0" y="210988"/>
                  </a:lnTo>
                  <a:lnTo>
                    <a:pt x="0" y="328471"/>
                  </a:lnTo>
                  <a:lnTo>
                    <a:pt x="6434" y="376354"/>
                  </a:lnTo>
                  <a:lnTo>
                    <a:pt x="24593" y="419382"/>
                  </a:lnTo>
                  <a:lnTo>
                    <a:pt x="52758" y="455839"/>
                  </a:lnTo>
                  <a:lnTo>
                    <a:pt x="89215" y="484006"/>
                  </a:lnTo>
                  <a:lnTo>
                    <a:pt x="132244" y="502167"/>
                  </a:lnTo>
                  <a:lnTo>
                    <a:pt x="180130" y="508602"/>
                  </a:lnTo>
                  <a:lnTo>
                    <a:pt x="223679" y="508602"/>
                  </a:lnTo>
                  <a:lnTo>
                    <a:pt x="218780" y="498906"/>
                  </a:lnTo>
                  <a:lnTo>
                    <a:pt x="215078" y="488551"/>
                  </a:lnTo>
                  <a:lnTo>
                    <a:pt x="212737" y="477626"/>
                  </a:lnTo>
                  <a:lnTo>
                    <a:pt x="211920" y="466216"/>
                  </a:lnTo>
                  <a:lnTo>
                    <a:pt x="216144" y="439808"/>
                  </a:lnTo>
                  <a:lnTo>
                    <a:pt x="227830" y="416865"/>
                  </a:lnTo>
                  <a:lnTo>
                    <a:pt x="245501" y="398663"/>
                  </a:lnTo>
                  <a:lnTo>
                    <a:pt x="267677" y="386480"/>
                  </a:lnTo>
                  <a:lnTo>
                    <a:pt x="262176" y="375850"/>
                  </a:lnTo>
                  <a:lnTo>
                    <a:pt x="257955" y="364313"/>
                  </a:lnTo>
                  <a:lnTo>
                    <a:pt x="255250" y="352006"/>
                  </a:lnTo>
                  <a:lnTo>
                    <a:pt x="254295" y="339068"/>
                  </a:lnTo>
                  <a:lnTo>
                    <a:pt x="254295" y="331434"/>
                  </a:lnTo>
                  <a:lnTo>
                    <a:pt x="255730" y="324178"/>
                  </a:lnTo>
                  <a:lnTo>
                    <a:pt x="257625" y="317142"/>
                  </a:lnTo>
                  <a:lnTo>
                    <a:pt x="223126" y="307825"/>
                  </a:lnTo>
                  <a:lnTo>
                    <a:pt x="195148" y="287239"/>
                  </a:lnTo>
                  <a:lnTo>
                    <a:pt x="176386" y="257948"/>
                  </a:lnTo>
                  <a:lnTo>
                    <a:pt x="169534" y="222516"/>
                  </a:lnTo>
                  <a:lnTo>
                    <a:pt x="169534" y="125954"/>
                  </a:lnTo>
                  <a:lnTo>
                    <a:pt x="317875" y="105954"/>
                  </a:lnTo>
                  <a:lnTo>
                    <a:pt x="317875" y="52972"/>
                  </a:lnTo>
                  <a:lnTo>
                    <a:pt x="313713" y="32353"/>
                  </a:lnTo>
                  <a:lnTo>
                    <a:pt x="302362" y="15515"/>
                  </a:lnTo>
                  <a:lnTo>
                    <a:pt x="285522" y="4162"/>
                  </a:lnTo>
                  <a:lnTo>
                    <a:pt x="264892" y="0"/>
                  </a:lnTo>
                  <a:close/>
                </a:path>
                <a:path extrusionOk="0" h="508634" w="678180">
                  <a:moveTo>
                    <a:pt x="317875" y="105954"/>
                  </a:moveTo>
                  <a:lnTo>
                    <a:pt x="189533" y="105954"/>
                  </a:lnTo>
                  <a:lnTo>
                    <a:pt x="197425" y="107608"/>
                  </a:lnTo>
                  <a:lnTo>
                    <a:pt x="204500" y="112031"/>
                  </a:lnTo>
                  <a:lnTo>
                    <a:pt x="209389" y="118416"/>
                  </a:lnTo>
                  <a:lnTo>
                    <a:pt x="210726" y="125954"/>
                  </a:lnTo>
                  <a:lnTo>
                    <a:pt x="210726" y="218297"/>
                  </a:lnTo>
                  <a:lnTo>
                    <a:pt x="213844" y="236199"/>
                  </a:lnTo>
                  <a:lnTo>
                    <a:pt x="223556" y="254432"/>
                  </a:lnTo>
                  <a:lnTo>
                    <a:pt x="240393" y="268596"/>
                  </a:lnTo>
                  <a:lnTo>
                    <a:pt x="264892" y="274295"/>
                  </a:lnTo>
                  <a:lnTo>
                    <a:pt x="285522" y="270320"/>
                  </a:lnTo>
                  <a:lnTo>
                    <a:pt x="302362" y="259380"/>
                  </a:lnTo>
                  <a:lnTo>
                    <a:pt x="313713" y="242953"/>
                  </a:lnTo>
                  <a:lnTo>
                    <a:pt x="317875" y="222516"/>
                  </a:lnTo>
                  <a:lnTo>
                    <a:pt x="317875" y="105954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2" name="Google Shape;642;p52"/>
          <p:cNvGrpSpPr/>
          <p:nvPr/>
        </p:nvGrpSpPr>
        <p:grpSpPr>
          <a:xfrm>
            <a:off x="15393666" y="6439142"/>
            <a:ext cx="380661" cy="553078"/>
            <a:chOff x="18683428" y="6335912"/>
            <a:chExt cx="466725" cy="678124"/>
          </a:xfrm>
        </p:grpSpPr>
        <p:pic>
          <p:nvPicPr>
            <p:cNvPr id="643" name="Google Shape;643;p5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8810471" y="6844502"/>
              <a:ext cx="212161" cy="1695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4" name="Google Shape;644;p52"/>
            <p:cNvSpPr/>
            <p:nvPr/>
          </p:nvSpPr>
          <p:spPr>
            <a:xfrm>
              <a:off x="18683428" y="6335912"/>
              <a:ext cx="466725" cy="508000"/>
            </a:xfrm>
            <a:custGeom>
              <a:rect b="b" l="l" r="r" t="t"/>
              <a:pathLst>
                <a:path extrusionOk="0" h="508000" w="466725">
                  <a:moveTo>
                    <a:pt x="232317" y="0"/>
                  </a:moveTo>
                  <a:lnTo>
                    <a:pt x="183563" y="5079"/>
                  </a:lnTo>
                  <a:lnTo>
                    <a:pt x="139046" y="19250"/>
                  </a:lnTo>
                  <a:lnTo>
                    <a:pt x="99465" y="41382"/>
                  </a:lnTo>
                  <a:lnTo>
                    <a:pt x="65517" y="70346"/>
                  </a:lnTo>
                  <a:lnTo>
                    <a:pt x="37899" y="105009"/>
                  </a:lnTo>
                  <a:lnTo>
                    <a:pt x="17309" y="144242"/>
                  </a:lnTo>
                  <a:lnTo>
                    <a:pt x="4443" y="186916"/>
                  </a:lnTo>
                  <a:lnTo>
                    <a:pt x="0" y="231898"/>
                  </a:lnTo>
                  <a:lnTo>
                    <a:pt x="3964" y="274897"/>
                  </a:lnTo>
                  <a:lnTo>
                    <a:pt x="15379" y="315254"/>
                  </a:lnTo>
                  <a:lnTo>
                    <a:pt x="33528" y="352278"/>
                  </a:lnTo>
                  <a:lnTo>
                    <a:pt x="57694" y="385276"/>
                  </a:lnTo>
                  <a:lnTo>
                    <a:pt x="75898" y="408541"/>
                  </a:lnTo>
                  <a:lnTo>
                    <a:pt x="95582" y="438697"/>
                  </a:lnTo>
                  <a:lnTo>
                    <a:pt x="113614" y="472424"/>
                  </a:lnTo>
                  <a:lnTo>
                    <a:pt x="126865" y="506403"/>
                  </a:lnTo>
                  <a:lnTo>
                    <a:pt x="127022" y="507440"/>
                  </a:lnTo>
                  <a:lnTo>
                    <a:pt x="339214" y="507440"/>
                  </a:lnTo>
                  <a:lnTo>
                    <a:pt x="339340" y="506759"/>
                  </a:lnTo>
                  <a:lnTo>
                    <a:pt x="339371" y="506403"/>
                  </a:lnTo>
                  <a:lnTo>
                    <a:pt x="352622" y="472424"/>
                  </a:lnTo>
                  <a:lnTo>
                    <a:pt x="370654" y="438697"/>
                  </a:lnTo>
                  <a:lnTo>
                    <a:pt x="390338" y="408541"/>
                  </a:lnTo>
                  <a:lnTo>
                    <a:pt x="408542" y="385276"/>
                  </a:lnTo>
                  <a:lnTo>
                    <a:pt x="432725" y="352931"/>
                  </a:lnTo>
                  <a:lnTo>
                    <a:pt x="450868" y="316138"/>
                  </a:lnTo>
                  <a:lnTo>
                    <a:pt x="462269" y="275569"/>
                  </a:lnTo>
                  <a:lnTo>
                    <a:pt x="464198" y="254285"/>
                  </a:lnTo>
                  <a:lnTo>
                    <a:pt x="105965" y="254285"/>
                  </a:lnTo>
                  <a:lnTo>
                    <a:pt x="97705" y="252594"/>
                  </a:lnTo>
                  <a:lnTo>
                    <a:pt x="90994" y="248059"/>
                  </a:lnTo>
                  <a:lnTo>
                    <a:pt x="86443" y="241320"/>
                  </a:lnTo>
                  <a:lnTo>
                    <a:pt x="84772" y="233092"/>
                  </a:lnTo>
                  <a:lnTo>
                    <a:pt x="92348" y="186378"/>
                  </a:lnTo>
                  <a:lnTo>
                    <a:pt x="113433" y="145959"/>
                  </a:lnTo>
                  <a:lnTo>
                    <a:pt x="145564" y="114182"/>
                  </a:lnTo>
                  <a:lnTo>
                    <a:pt x="186279" y="93395"/>
                  </a:lnTo>
                  <a:lnTo>
                    <a:pt x="233113" y="85945"/>
                  </a:lnTo>
                  <a:lnTo>
                    <a:pt x="412711" y="85945"/>
                  </a:lnTo>
                  <a:lnTo>
                    <a:pt x="397698" y="67876"/>
                  </a:lnTo>
                  <a:lnTo>
                    <a:pt x="363077" y="39502"/>
                  </a:lnTo>
                  <a:lnTo>
                    <a:pt x="323345" y="18094"/>
                  </a:lnTo>
                  <a:lnTo>
                    <a:pt x="279444" y="4608"/>
                  </a:lnTo>
                  <a:lnTo>
                    <a:pt x="232317" y="0"/>
                  </a:lnTo>
                  <a:close/>
                </a:path>
                <a:path extrusionOk="0" h="508000" w="466725">
                  <a:moveTo>
                    <a:pt x="412711" y="85945"/>
                  </a:moveTo>
                  <a:lnTo>
                    <a:pt x="233113" y="85945"/>
                  </a:lnTo>
                  <a:lnTo>
                    <a:pt x="241367" y="87608"/>
                  </a:lnTo>
                  <a:lnTo>
                    <a:pt x="248103" y="92147"/>
                  </a:lnTo>
                  <a:lnTo>
                    <a:pt x="252642" y="98883"/>
                  </a:lnTo>
                  <a:lnTo>
                    <a:pt x="254306" y="107138"/>
                  </a:lnTo>
                  <a:lnTo>
                    <a:pt x="252633" y="115203"/>
                  </a:lnTo>
                  <a:lnTo>
                    <a:pt x="248080" y="121532"/>
                  </a:lnTo>
                  <a:lnTo>
                    <a:pt x="241341" y="125667"/>
                  </a:lnTo>
                  <a:lnTo>
                    <a:pt x="233113" y="127147"/>
                  </a:lnTo>
                  <a:lnTo>
                    <a:pt x="191898" y="135470"/>
                  </a:lnTo>
                  <a:lnTo>
                    <a:pt x="158212" y="158071"/>
                  </a:lnTo>
                  <a:lnTo>
                    <a:pt x="135485" y="191403"/>
                  </a:lnTo>
                  <a:lnTo>
                    <a:pt x="127147" y="231919"/>
                  </a:lnTo>
                  <a:lnTo>
                    <a:pt x="125477" y="240825"/>
                  </a:lnTo>
                  <a:lnTo>
                    <a:pt x="120926" y="247912"/>
                  </a:lnTo>
                  <a:lnTo>
                    <a:pt x="114191" y="252594"/>
                  </a:lnTo>
                  <a:lnTo>
                    <a:pt x="105965" y="254285"/>
                  </a:lnTo>
                  <a:lnTo>
                    <a:pt x="464198" y="254285"/>
                  </a:lnTo>
                  <a:lnTo>
                    <a:pt x="466226" y="231898"/>
                  </a:lnTo>
                  <a:lnTo>
                    <a:pt x="461472" y="185226"/>
                  </a:lnTo>
                  <a:lnTo>
                    <a:pt x="447838" y="141694"/>
                  </a:lnTo>
                  <a:lnTo>
                    <a:pt x="426266" y="102258"/>
                  </a:lnTo>
                  <a:lnTo>
                    <a:pt x="412711" y="85945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5" name="Google Shape;645;p52"/>
          <p:cNvGrpSpPr/>
          <p:nvPr/>
        </p:nvGrpSpPr>
        <p:grpSpPr>
          <a:xfrm>
            <a:off x="8930604" y="7796209"/>
            <a:ext cx="553123" cy="553123"/>
            <a:chOff x="10759124" y="7999800"/>
            <a:chExt cx="678179" cy="678179"/>
          </a:xfrm>
        </p:grpSpPr>
        <p:sp>
          <p:nvSpPr>
            <p:cNvPr id="646" name="Google Shape;646;p52"/>
            <p:cNvSpPr/>
            <p:nvPr/>
          </p:nvSpPr>
          <p:spPr>
            <a:xfrm>
              <a:off x="10981641" y="8169332"/>
              <a:ext cx="253365" cy="360679"/>
            </a:xfrm>
            <a:custGeom>
              <a:rect b="b" l="l" r="r" t="t"/>
              <a:pathLst>
                <a:path extrusionOk="0" h="360679" w="253365">
                  <a:moveTo>
                    <a:pt x="116551" y="275499"/>
                  </a:moveTo>
                  <a:lnTo>
                    <a:pt x="99870" y="278769"/>
                  </a:lnTo>
                  <a:lnTo>
                    <a:pt x="86417" y="287751"/>
                  </a:lnTo>
                  <a:lnTo>
                    <a:pt x="77435" y="301204"/>
                  </a:lnTo>
                  <a:lnTo>
                    <a:pt x="74165" y="317885"/>
                  </a:lnTo>
                  <a:lnTo>
                    <a:pt x="77267" y="334566"/>
                  </a:lnTo>
                  <a:lnTo>
                    <a:pt x="85969" y="348019"/>
                  </a:lnTo>
                  <a:lnTo>
                    <a:pt x="99366" y="357001"/>
                  </a:lnTo>
                  <a:lnTo>
                    <a:pt x="116551" y="360271"/>
                  </a:lnTo>
                  <a:lnTo>
                    <a:pt x="132729" y="357169"/>
                  </a:lnTo>
                  <a:lnTo>
                    <a:pt x="146237" y="348467"/>
                  </a:lnTo>
                  <a:lnTo>
                    <a:pt x="155499" y="335070"/>
                  </a:lnTo>
                  <a:lnTo>
                    <a:pt x="158937" y="317885"/>
                  </a:lnTo>
                  <a:lnTo>
                    <a:pt x="155499" y="301204"/>
                  </a:lnTo>
                  <a:lnTo>
                    <a:pt x="146237" y="287751"/>
                  </a:lnTo>
                  <a:lnTo>
                    <a:pt x="132729" y="278769"/>
                  </a:lnTo>
                  <a:lnTo>
                    <a:pt x="116551" y="275499"/>
                  </a:lnTo>
                  <a:close/>
                </a:path>
                <a:path extrusionOk="0" h="360679" w="253365">
                  <a:moveTo>
                    <a:pt x="247785" y="63579"/>
                  </a:moveTo>
                  <a:lnTo>
                    <a:pt x="159199" y="63579"/>
                  </a:lnTo>
                  <a:lnTo>
                    <a:pt x="171334" y="65897"/>
                  </a:lnTo>
                  <a:lnTo>
                    <a:pt x="181371" y="72188"/>
                  </a:lnTo>
                  <a:lnTo>
                    <a:pt x="188204" y="81460"/>
                  </a:lnTo>
                  <a:lnTo>
                    <a:pt x="190727" y="92719"/>
                  </a:lnTo>
                  <a:lnTo>
                    <a:pt x="189754" y="100190"/>
                  </a:lnTo>
                  <a:lnTo>
                    <a:pt x="186918" y="106690"/>
                  </a:lnTo>
                  <a:lnTo>
                    <a:pt x="182342" y="112197"/>
                  </a:lnTo>
                  <a:lnTo>
                    <a:pt x="176151" y="116687"/>
                  </a:lnTo>
                  <a:lnTo>
                    <a:pt x="100656" y="162916"/>
                  </a:lnTo>
                  <a:lnTo>
                    <a:pt x="93702" y="168568"/>
                  </a:lnTo>
                  <a:lnTo>
                    <a:pt x="88735" y="175333"/>
                  </a:lnTo>
                  <a:lnTo>
                    <a:pt x="85755" y="182843"/>
                  </a:lnTo>
                  <a:lnTo>
                    <a:pt x="84761" y="190727"/>
                  </a:lnTo>
                  <a:lnTo>
                    <a:pt x="84761" y="211920"/>
                  </a:lnTo>
                  <a:lnTo>
                    <a:pt x="87308" y="224154"/>
                  </a:lnTo>
                  <a:lnTo>
                    <a:pt x="94201" y="234274"/>
                  </a:lnTo>
                  <a:lnTo>
                    <a:pt x="104322" y="241164"/>
                  </a:lnTo>
                  <a:lnTo>
                    <a:pt x="116551" y="243709"/>
                  </a:lnTo>
                  <a:lnTo>
                    <a:pt x="128780" y="241164"/>
                  </a:lnTo>
                  <a:lnTo>
                    <a:pt x="138901" y="234274"/>
                  </a:lnTo>
                  <a:lnTo>
                    <a:pt x="145794" y="224154"/>
                  </a:lnTo>
                  <a:lnTo>
                    <a:pt x="148341" y="211920"/>
                  </a:lnTo>
                  <a:lnTo>
                    <a:pt x="148341" y="209271"/>
                  </a:lnTo>
                  <a:lnTo>
                    <a:pt x="208077" y="172193"/>
                  </a:lnTo>
                  <a:lnTo>
                    <a:pt x="226846" y="156979"/>
                  </a:lnTo>
                  <a:lnTo>
                    <a:pt x="241024" y="137918"/>
                  </a:lnTo>
                  <a:lnTo>
                    <a:pt x="249986" y="116126"/>
                  </a:lnTo>
                  <a:lnTo>
                    <a:pt x="253112" y="92719"/>
                  </a:lnTo>
                  <a:lnTo>
                    <a:pt x="247785" y="63579"/>
                  </a:lnTo>
                  <a:close/>
                </a:path>
                <a:path extrusionOk="0" h="360679" w="253365">
                  <a:moveTo>
                    <a:pt x="160393" y="0"/>
                  </a:moveTo>
                  <a:lnTo>
                    <a:pt x="92709" y="0"/>
                  </a:lnTo>
                  <a:lnTo>
                    <a:pt x="55928" y="7055"/>
                  </a:lnTo>
                  <a:lnTo>
                    <a:pt x="26537" y="26542"/>
                  </a:lnTo>
                  <a:lnTo>
                    <a:pt x="7054" y="55937"/>
                  </a:lnTo>
                  <a:lnTo>
                    <a:pt x="0" y="92719"/>
                  </a:lnTo>
                  <a:lnTo>
                    <a:pt x="2544" y="104445"/>
                  </a:lnTo>
                  <a:lnTo>
                    <a:pt x="9434" y="114622"/>
                  </a:lnTo>
                  <a:lnTo>
                    <a:pt x="19551" y="121795"/>
                  </a:lnTo>
                  <a:lnTo>
                    <a:pt x="31779" y="124509"/>
                  </a:lnTo>
                  <a:lnTo>
                    <a:pt x="44012" y="121962"/>
                  </a:lnTo>
                  <a:lnTo>
                    <a:pt x="54133" y="115069"/>
                  </a:lnTo>
                  <a:lnTo>
                    <a:pt x="61023" y="104949"/>
                  </a:lnTo>
                  <a:lnTo>
                    <a:pt x="63568" y="92719"/>
                  </a:lnTo>
                  <a:lnTo>
                    <a:pt x="65700" y="81460"/>
                  </a:lnTo>
                  <a:lnTo>
                    <a:pt x="71581" y="72188"/>
                  </a:lnTo>
                  <a:lnTo>
                    <a:pt x="80443" y="65897"/>
                  </a:lnTo>
                  <a:lnTo>
                    <a:pt x="91515" y="63579"/>
                  </a:lnTo>
                  <a:lnTo>
                    <a:pt x="247785" y="63579"/>
                  </a:lnTo>
                  <a:lnTo>
                    <a:pt x="246388" y="55937"/>
                  </a:lnTo>
                  <a:lnTo>
                    <a:pt x="226566" y="26542"/>
                  </a:lnTo>
                  <a:lnTo>
                    <a:pt x="196837" y="7055"/>
                  </a:lnTo>
                  <a:lnTo>
                    <a:pt x="160393" y="0"/>
                  </a:lnTo>
                  <a:close/>
                </a:path>
              </a:pathLst>
            </a:custGeom>
            <a:solidFill>
              <a:srgbClr val="01295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52"/>
            <p:cNvSpPr/>
            <p:nvPr/>
          </p:nvSpPr>
          <p:spPr>
            <a:xfrm>
              <a:off x="10759124" y="7999800"/>
              <a:ext cx="678179" cy="678179"/>
            </a:xfrm>
            <a:custGeom>
              <a:rect b="b" l="l" r="r" t="t"/>
              <a:pathLst>
                <a:path extrusionOk="0" h="678179" w="678179">
                  <a:moveTo>
                    <a:pt x="339068" y="0"/>
                  </a:moveTo>
                  <a:lnTo>
                    <a:pt x="293054" y="3094"/>
                  </a:lnTo>
                  <a:lnTo>
                    <a:pt x="248923" y="12110"/>
                  </a:lnTo>
                  <a:lnTo>
                    <a:pt x="207079" y="26642"/>
                  </a:lnTo>
                  <a:lnTo>
                    <a:pt x="167925" y="46288"/>
                  </a:lnTo>
                  <a:lnTo>
                    <a:pt x="131865" y="70643"/>
                  </a:lnTo>
                  <a:lnTo>
                    <a:pt x="99303" y="99303"/>
                  </a:lnTo>
                  <a:lnTo>
                    <a:pt x="70643" y="131865"/>
                  </a:lnTo>
                  <a:lnTo>
                    <a:pt x="46288" y="167925"/>
                  </a:lnTo>
                  <a:lnTo>
                    <a:pt x="26642" y="207079"/>
                  </a:lnTo>
                  <a:lnTo>
                    <a:pt x="12110" y="248923"/>
                  </a:lnTo>
                  <a:lnTo>
                    <a:pt x="3094" y="293054"/>
                  </a:lnTo>
                  <a:lnTo>
                    <a:pt x="0" y="339068"/>
                  </a:lnTo>
                  <a:lnTo>
                    <a:pt x="3094" y="385082"/>
                  </a:lnTo>
                  <a:lnTo>
                    <a:pt x="12110" y="429213"/>
                  </a:lnTo>
                  <a:lnTo>
                    <a:pt x="26642" y="471058"/>
                  </a:lnTo>
                  <a:lnTo>
                    <a:pt x="46288" y="510214"/>
                  </a:lnTo>
                  <a:lnTo>
                    <a:pt x="70643" y="546275"/>
                  </a:lnTo>
                  <a:lnTo>
                    <a:pt x="99303" y="578838"/>
                  </a:lnTo>
                  <a:lnTo>
                    <a:pt x="131865" y="607499"/>
                  </a:lnTo>
                  <a:lnTo>
                    <a:pt x="167925" y="631855"/>
                  </a:lnTo>
                  <a:lnTo>
                    <a:pt x="207079" y="651502"/>
                  </a:lnTo>
                  <a:lnTo>
                    <a:pt x="248923" y="666035"/>
                  </a:lnTo>
                  <a:lnTo>
                    <a:pt x="293054" y="675051"/>
                  </a:lnTo>
                  <a:lnTo>
                    <a:pt x="339068" y="678146"/>
                  </a:lnTo>
                  <a:lnTo>
                    <a:pt x="385081" y="675051"/>
                  </a:lnTo>
                  <a:lnTo>
                    <a:pt x="429212" y="666035"/>
                  </a:lnTo>
                  <a:lnTo>
                    <a:pt x="471057" y="651502"/>
                  </a:lnTo>
                  <a:lnTo>
                    <a:pt x="510211" y="631855"/>
                  </a:lnTo>
                  <a:lnTo>
                    <a:pt x="546271" y="607499"/>
                  </a:lnTo>
                  <a:lnTo>
                    <a:pt x="578833" y="578838"/>
                  </a:lnTo>
                  <a:lnTo>
                    <a:pt x="607493" y="546275"/>
                  </a:lnTo>
                  <a:lnTo>
                    <a:pt x="618623" y="529795"/>
                  </a:lnTo>
                  <a:lnTo>
                    <a:pt x="339068" y="529795"/>
                  </a:lnTo>
                  <a:lnTo>
                    <a:pt x="322386" y="526525"/>
                  </a:lnTo>
                  <a:lnTo>
                    <a:pt x="308934" y="517544"/>
                  </a:lnTo>
                  <a:lnTo>
                    <a:pt x="299952" y="504094"/>
                  </a:lnTo>
                  <a:lnTo>
                    <a:pt x="296682" y="487419"/>
                  </a:lnTo>
                  <a:lnTo>
                    <a:pt x="299784" y="470738"/>
                  </a:lnTo>
                  <a:lnTo>
                    <a:pt x="308486" y="457285"/>
                  </a:lnTo>
                  <a:lnTo>
                    <a:pt x="321883" y="448303"/>
                  </a:lnTo>
                  <a:lnTo>
                    <a:pt x="339068" y="445033"/>
                  </a:lnTo>
                  <a:lnTo>
                    <a:pt x="660531" y="445033"/>
                  </a:lnTo>
                  <a:lnTo>
                    <a:pt x="666025" y="429213"/>
                  </a:lnTo>
                  <a:lnTo>
                    <a:pt x="669288" y="413243"/>
                  </a:lnTo>
                  <a:lnTo>
                    <a:pt x="339068" y="413243"/>
                  </a:lnTo>
                  <a:lnTo>
                    <a:pt x="326838" y="410699"/>
                  </a:lnTo>
                  <a:lnTo>
                    <a:pt x="316718" y="403808"/>
                  </a:lnTo>
                  <a:lnTo>
                    <a:pt x="309824" y="393688"/>
                  </a:lnTo>
                  <a:lnTo>
                    <a:pt x="307278" y="381454"/>
                  </a:lnTo>
                  <a:lnTo>
                    <a:pt x="307278" y="360261"/>
                  </a:lnTo>
                  <a:lnTo>
                    <a:pt x="387557" y="294043"/>
                  </a:lnTo>
                  <a:lnTo>
                    <a:pt x="254295" y="294043"/>
                  </a:lnTo>
                  <a:lnTo>
                    <a:pt x="242068" y="291497"/>
                  </a:lnTo>
                  <a:lnTo>
                    <a:pt x="231951" y="284603"/>
                  </a:lnTo>
                  <a:lnTo>
                    <a:pt x="225061" y="274483"/>
                  </a:lnTo>
                  <a:lnTo>
                    <a:pt x="222516" y="262253"/>
                  </a:lnTo>
                  <a:lnTo>
                    <a:pt x="229720" y="225970"/>
                  </a:lnTo>
                  <a:lnTo>
                    <a:pt x="249352" y="196520"/>
                  </a:lnTo>
                  <a:lnTo>
                    <a:pt x="278445" y="176756"/>
                  </a:lnTo>
                  <a:lnTo>
                    <a:pt x="314032" y="169534"/>
                  </a:lnTo>
                  <a:lnTo>
                    <a:pt x="632655" y="169534"/>
                  </a:lnTo>
                  <a:lnTo>
                    <a:pt x="631848" y="167925"/>
                  </a:lnTo>
                  <a:lnTo>
                    <a:pt x="607493" y="131865"/>
                  </a:lnTo>
                  <a:lnTo>
                    <a:pt x="578833" y="99303"/>
                  </a:lnTo>
                  <a:lnTo>
                    <a:pt x="546271" y="70643"/>
                  </a:lnTo>
                  <a:lnTo>
                    <a:pt x="510211" y="46288"/>
                  </a:lnTo>
                  <a:lnTo>
                    <a:pt x="471057" y="26642"/>
                  </a:lnTo>
                  <a:lnTo>
                    <a:pt x="429212" y="12110"/>
                  </a:lnTo>
                  <a:lnTo>
                    <a:pt x="385081" y="3094"/>
                  </a:lnTo>
                  <a:lnTo>
                    <a:pt x="339068" y="0"/>
                  </a:lnTo>
                  <a:close/>
                </a:path>
                <a:path extrusionOk="0" h="678179" w="678179">
                  <a:moveTo>
                    <a:pt x="660531" y="445033"/>
                  </a:moveTo>
                  <a:lnTo>
                    <a:pt x="339068" y="445033"/>
                  </a:lnTo>
                  <a:lnTo>
                    <a:pt x="355245" y="448303"/>
                  </a:lnTo>
                  <a:lnTo>
                    <a:pt x="368754" y="457285"/>
                  </a:lnTo>
                  <a:lnTo>
                    <a:pt x="378016" y="470738"/>
                  </a:lnTo>
                  <a:lnTo>
                    <a:pt x="381454" y="487419"/>
                  </a:lnTo>
                  <a:lnTo>
                    <a:pt x="378016" y="504094"/>
                  </a:lnTo>
                  <a:lnTo>
                    <a:pt x="368754" y="517544"/>
                  </a:lnTo>
                  <a:lnTo>
                    <a:pt x="355245" y="526525"/>
                  </a:lnTo>
                  <a:lnTo>
                    <a:pt x="339068" y="529795"/>
                  </a:lnTo>
                  <a:lnTo>
                    <a:pt x="618623" y="529795"/>
                  </a:lnTo>
                  <a:lnTo>
                    <a:pt x="631848" y="510214"/>
                  </a:lnTo>
                  <a:lnTo>
                    <a:pt x="651493" y="471058"/>
                  </a:lnTo>
                  <a:lnTo>
                    <a:pt x="660531" y="445033"/>
                  </a:lnTo>
                  <a:close/>
                </a:path>
                <a:path extrusionOk="0" h="678179" w="678179">
                  <a:moveTo>
                    <a:pt x="632655" y="169534"/>
                  </a:moveTo>
                  <a:lnTo>
                    <a:pt x="381716" y="169534"/>
                  </a:lnTo>
                  <a:lnTo>
                    <a:pt x="419373" y="176756"/>
                  </a:lnTo>
                  <a:lnTo>
                    <a:pt x="449529" y="196520"/>
                  </a:lnTo>
                  <a:lnTo>
                    <a:pt x="469553" y="225970"/>
                  </a:lnTo>
                  <a:lnTo>
                    <a:pt x="476812" y="262253"/>
                  </a:lnTo>
                  <a:lnTo>
                    <a:pt x="473669" y="285660"/>
                  </a:lnTo>
                  <a:lnTo>
                    <a:pt x="464580" y="307451"/>
                  </a:lnTo>
                  <a:lnTo>
                    <a:pt x="450052" y="326509"/>
                  </a:lnTo>
                  <a:lnTo>
                    <a:pt x="430594" y="341717"/>
                  </a:lnTo>
                  <a:lnTo>
                    <a:pt x="370857" y="378805"/>
                  </a:lnTo>
                  <a:lnTo>
                    <a:pt x="370857" y="381454"/>
                  </a:lnTo>
                  <a:lnTo>
                    <a:pt x="368311" y="393688"/>
                  </a:lnTo>
                  <a:lnTo>
                    <a:pt x="361418" y="403808"/>
                  </a:lnTo>
                  <a:lnTo>
                    <a:pt x="351297" y="410699"/>
                  </a:lnTo>
                  <a:lnTo>
                    <a:pt x="339068" y="413243"/>
                  </a:lnTo>
                  <a:lnTo>
                    <a:pt x="669288" y="413243"/>
                  </a:lnTo>
                  <a:lnTo>
                    <a:pt x="675041" y="385082"/>
                  </a:lnTo>
                  <a:lnTo>
                    <a:pt x="678136" y="339068"/>
                  </a:lnTo>
                  <a:lnTo>
                    <a:pt x="675041" y="293054"/>
                  </a:lnTo>
                  <a:lnTo>
                    <a:pt x="666025" y="248923"/>
                  </a:lnTo>
                  <a:lnTo>
                    <a:pt x="651493" y="207079"/>
                  </a:lnTo>
                  <a:lnTo>
                    <a:pt x="632655" y="169534"/>
                  </a:lnTo>
                  <a:close/>
                </a:path>
                <a:path extrusionOk="0" h="678179" w="678179">
                  <a:moveTo>
                    <a:pt x="382909" y="233113"/>
                  </a:moveTo>
                  <a:lnTo>
                    <a:pt x="315226" y="233113"/>
                  </a:lnTo>
                  <a:lnTo>
                    <a:pt x="303463" y="235431"/>
                  </a:lnTo>
                  <a:lnTo>
                    <a:pt x="294247" y="241723"/>
                  </a:lnTo>
                  <a:lnTo>
                    <a:pt x="288235" y="250994"/>
                  </a:lnTo>
                  <a:lnTo>
                    <a:pt x="286085" y="262253"/>
                  </a:lnTo>
                  <a:lnTo>
                    <a:pt x="283540" y="274483"/>
                  </a:lnTo>
                  <a:lnTo>
                    <a:pt x="276649" y="284603"/>
                  </a:lnTo>
                  <a:lnTo>
                    <a:pt x="266529" y="291497"/>
                  </a:lnTo>
                  <a:lnTo>
                    <a:pt x="254295" y="294043"/>
                  </a:lnTo>
                  <a:lnTo>
                    <a:pt x="387557" y="294043"/>
                  </a:lnTo>
                  <a:lnTo>
                    <a:pt x="413243" y="262253"/>
                  </a:lnTo>
                  <a:lnTo>
                    <a:pt x="410739" y="250994"/>
                  </a:lnTo>
                  <a:lnTo>
                    <a:pt x="404037" y="241723"/>
                  </a:lnTo>
                  <a:lnTo>
                    <a:pt x="394355" y="235431"/>
                  </a:lnTo>
                  <a:lnTo>
                    <a:pt x="382909" y="233113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8" name="Google Shape;648;p52"/>
          <p:cNvGrpSpPr/>
          <p:nvPr/>
        </p:nvGrpSpPr>
        <p:grpSpPr>
          <a:xfrm>
            <a:off x="5704433" y="9130402"/>
            <a:ext cx="622523" cy="484242"/>
            <a:chOff x="6803544" y="9635642"/>
            <a:chExt cx="763270" cy="593725"/>
          </a:xfrm>
        </p:grpSpPr>
        <p:sp>
          <p:nvSpPr>
            <p:cNvPr id="649" name="Google Shape;649;p52"/>
            <p:cNvSpPr/>
            <p:nvPr/>
          </p:nvSpPr>
          <p:spPr>
            <a:xfrm>
              <a:off x="7068443" y="9773393"/>
              <a:ext cx="360679" cy="318134"/>
            </a:xfrm>
            <a:custGeom>
              <a:rect b="b" l="l" r="r" t="t"/>
              <a:pathLst>
                <a:path extrusionOk="0" h="318134" w="360679">
                  <a:moveTo>
                    <a:pt x="328471" y="0"/>
                  </a:moveTo>
                  <a:lnTo>
                    <a:pt x="31789" y="0"/>
                  </a:lnTo>
                  <a:lnTo>
                    <a:pt x="19392" y="2490"/>
                  </a:lnTo>
                  <a:lnTo>
                    <a:pt x="9290" y="9290"/>
                  </a:lnTo>
                  <a:lnTo>
                    <a:pt x="2490" y="19392"/>
                  </a:lnTo>
                  <a:lnTo>
                    <a:pt x="0" y="31789"/>
                  </a:lnTo>
                  <a:lnTo>
                    <a:pt x="2490" y="44186"/>
                  </a:lnTo>
                  <a:lnTo>
                    <a:pt x="9290" y="54288"/>
                  </a:lnTo>
                  <a:lnTo>
                    <a:pt x="19392" y="61088"/>
                  </a:lnTo>
                  <a:lnTo>
                    <a:pt x="31789" y="63579"/>
                  </a:lnTo>
                  <a:lnTo>
                    <a:pt x="328471" y="63579"/>
                  </a:lnTo>
                  <a:lnTo>
                    <a:pt x="340873" y="61088"/>
                  </a:lnTo>
                  <a:lnTo>
                    <a:pt x="350974" y="54288"/>
                  </a:lnTo>
                  <a:lnTo>
                    <a:pt x="357772" y="44186"/>
                  </a:lnTo>
                  <a:lnTo>
                    <a:pt x="360261" y="31789"/>
                  </a:lnTo>
                  <a:lnTo>
                    <a:pt x="357772" y="19392"/>
                  </a:lnTo>
                  <a:lnTo>
                    <a:pt x="350974" y="9290"/>
                  </a:lnTo>
                  <a:lnTo>
                    <a:pt x="340873" y="2490"/>
                  </a:lnTo>
                  <a:lnTo>
                    <a:pt x="328471" y="0"/>
                  </a:lnTo>
                  <a:close/>
                </a:path>
                <a:path extrusionOk="0" h="318134" w="360679">
                  <a:moveTo>
                    <a:pt x="328471" y="254306"/>
                  </a:moveTo>
                  <a:lnTo>
                    <a:pt x="31789" y="254306"/>
                  </a:lnTo>
                  <a:lnTo>
                    <a:pt x="19392" y="256795"/>
                  </a:lnTo>
                  <a:lnTo>
                    <a:pt x="9290" y="263592"/>
                  </a:lnTo>
                  <a:lnTo>
                    <a:pt x="2490" y="273694"/>
                  </a:lnTo>
                  <a:lnTo>
                    <a:pt x="0" y="286096"/>
                  </a:lnTo>
                  <a:lnTo>
                    <a:pt x="2490" y="298493"/>
                  </a:lnTo>
                  <a:lnTo>
                    <a:pt x="9290" y="308595"/>
                  </a:lnTo>
                  <a:lnTo>
                    <a:pt x="19392" y="315395"/>
                  </a:lnTo>
                  <a:lnTo>
                    <a:pt x="31789" y="317885"/>
                  </a:lnTo>
                  <a:lnTo>
                    <a:pt x="328471" y="317885"/>
                  </a:lnTo>
                  <a:lnTo>
                    <a:pt x="340873" y="315395"/>
                  </a:lnTo>
                  <a:lnTo>
                    <a:pt x="350974" y="308595"/>
                  </a:lnTo>
                  <a:lnTo>
                    <a:pt x="357772" y="298493"/>
                  </a:lnTo>
                  <a:lnTo>
                    <a:pt x="360261" y="286096"/>
                  </a:lnTo>
                  <a:lnTo>
                    <a:pt x="357772" y="273694"/>
                  </a:lnTo>
                  <a:lnTo>
                    <a:pt x="350974" y="263592"/>
                  </a:lnTo>
                  <a:lnTo>
                    <a:pt x="340873" y="256795"/>
                  </a:lnTo>
                  <a:lnTo>
                    <a:pt x="328471" y="254306"/>
                  </a:lnTo>
                  <a:close/>
                </a:path>
                <a:path extrusionOk="0" h="318134" w="360679">
                  <a:moveTo>
                    <a:pt x="328471" y="127158"/>
                  </a:moveTo>
                  <a:lnTo>
                    <a:pt x="31789" y="127158"/>
                  </a:lnTo>
                  <a:lnTo>
                    <a:pt x="19392" y="129647"/>
                  </a:lnTo>
                  <a:lnTo>
                    <a:pt x="9290" y="136443"/>
                  </a:lnTo>
                  <a:lnTo>
                    <a:pt x="2490" y="146542"/>
                  </a:lnTo>
                  <a:lnTo>
                    <a:pt x="0" y="158937"/>
                  </a:lnTo>
                  <a:lnTo>
                    <a:pt x="2490" y="171339"/>
                  </a:lnTo>
                  <a:lnTo>
                    <a:pt x="9290" y="181440"/>
                  </a:lnTo>
                  <a:lnTo>
                    <a:pt x="19392" y="188238"/>
                  </a:lnTo>
                  <a:lnTo>
                    <a:pt x="31789" y="190727"/>
                  </a:lnTo>
                  <a:lnTo>
                    <a:pt x="328471" y="190727"/>
                  </a:lnTo>
                  <a:lnTo>
                    <a:pt x="340873" y="188238"/>
                  </a:lnTo>
                  <a:lnTo>
                    <a:pt x="350974" y="181440"/>
                  </a:lnTo>
                  <a:lnTo>
                    <a:pt x="357772" y="171339"/>
                  </a:lnTo>
                  <a:lnTo>
                    <a:pt x="360261" y="158937"/>
                  </a:lnTo>
                  <a:lnTo>
                    <a:pt x="357772" y="146542"/>
                  </a:lnTo>
                  <a:lnTo>
                    <a:pt x="350974" y="136443"/>
                  </a:lnTo>
                  <a:lnTo>
                    <a:pt x="340873" y="129647"/>
                  </a:lnTo>
                  <a:lnTo>
                    <a:pt x="328471" y="127158"/>
                  </a:lnTo>
                  <a:close/>
                </a:path>
              </a:pathLst>
            </a:custGeom>
            <a:solidFill>
              <a:srgbClr val="01295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52"/>
            <p:cNvSpPr/>
            <p:nvPr/>
          </p:nvSpPr>
          <p:spPr>
            <a:xfrm>
              <a:off x="6803544" y="9635642"/>
              <a:ext cx="763270" cy="593725"/>
            </a:xfrm>
            <a:custGeom>
              <a:rect b="b" l="l" r="r" t="t"/>
              <a:pathLst>
                <a:path extrusionOk="0" h="593725" w="763270">
                  <a:moveTo>
                    <a:pt x="678146" y="0"/>
                  </a:moveTo>
                  <a:lnTo>
                    <a:pt x="84772" y="0"/>
                  </a:lnTo>
                  <a:lnTo>
                    <a:pt x="51771" y="6660"/>
                  </a:lnTo>
                  <a:lnTo>
                    <a:pt x="24826" y="24826"/>
                  </a:lnTo>
                  <a:lnTo>
                    <a:pt x="6660" y="51771"/>
                  </a:lnTo>
                  <a:lnTo>
                    <a:pt x="0" y="84772"/>
                  </a:lnTo>
                  <a:lnTo>
                    <a:pt x="0" y="508612"/>
                  </a:lnTo>
                  <a:lnTo>
                    <a:pt x="6660" y="541580"/>
                  </a:lnTo>
                  <a:lnTo>
                    <a:pt x="24826" y="568525"/>
                  </a:lnTo>
                  <a:lnTo>
                    <a:pt x="51771" y="586705"/>
                  </a:lnTo>
                  <a:lnTo>
                    <a:pt x="84772" y="593374"/>
                  </a:lnTo>
                  <a:lnTo>
                    <a:pt x="678146" y="593374"/>
                  </a:lnTo>
                  <a:lnTo>
                    <a:pt x="711114" y="586705"/>
                  </a:lnTo>
                  <a:lnTo>
                    <a:pt x="738059" y="568525"/>
                  </a:lnTo>
                  <a:lnTo>
                    <a:pt x="756239" y="541580"/>
                  </a:lnTo>
                  <a:lnTo>
                    <a:pt x="762908" y="508612"/>
                  </a:lnTo>
                  <a:lnTo>
                    <a:pt x="762908" y="466226"/>
                  </a:lnTo>
                  <a:lnTo>
                    <a:pt x="169534" y="466226"/>
                  </a:lnTo>
                  <a:lnTo>
                    <a:pt x="153020" y="462900"/>
                  </a:lnTo>
                  <a:lnTo>
                    <a:pt x="139549" y="453825"/>
                  </a:lnTo>
                  <a:lnTo>
                    <a:pt x="130473" y="440353"/>
                  </a:lnTo>
                  <a:lnTo>
                    <a:pt x="127147" y="423840"/>
                  </a:lnTo>
                  <a:lnTo>
                    <a:pt x="130473" y="407328"/>
                  </a:lnTo>
                  <a:lnTo>
                    <a:pt x="139549" y="393861"/>
                  </a:lnTo>
                  <a:lnTo>
                    <a:pt x="153020" y="384789"/>
                  </a:lnTo>
                  <a:lnTo>
                    <a:pt x="169534" y="381464"/>
                  </a:lnTo>
                  <a:lnTo>
                    <a:pt x="762908" y="381464"/>
                  </a:lnTo>
                  <a:lnTo>
                    <a:pt x="762908" y="339078"/>
                  </a:lnTo>
                  <a:lnTo>
                    <a:pt x="169534" y="339078"/>
                  </a:lnTo>
                  <a:lnTo>
                    <a:pt x="130473" y="313205"/>
                  </a:lnTo>
                  <a:lnTo>
                    <a:pt x="127147" y="296692"/>
                  </a:lnTo>
                  <a:lnTo>
                    <a:pt x="130473" y="280179"/>
                  </a:lnTo>
                  <a:lnTo>
                    <a:pt x="139549" y="266707"/>
                  </a:lnTo>
                  <a:lnTo>
                    <a:pt x="153020" y="257632"/>
                  </a:lnTo>
                  <a:lnTo>
                    <a:pt x="169534" y="254306"/>
                  </a:lnTo>
                  <a:lnTo>
                    <a:pt x="762908" y="254306"/>
                  </a:lnTo>
                  <a:lnTo>
                    <a:pt x="762908" y="211920"/>
                  </a:lnTo>
                  <a:lnTo>
                    <a:pt x="169534" y="211920"/>
                  </a:lnTo>
                  <a:lnTo>
                    <a:pt x="153020" y="208595"/>
                  </a:lnTo>
                  <a:lnTo>
                    <a:pt x="139549" y="199524"/>
                  </a:lnTo>
                  <a:lnTo>
                    <a:pt x="130473" y="186056"/>
                  </a:lnTo>
                  <a:lnTo>
                    <a:pt x="127147" y="169544"/>
                  </a:lnTo>
                  <a:lnTo>
                    <a:pt x="130473" y="153031"/>
                  </a:lnTo>
                  <a:lnTo>
                    <a:pt x="139549" y="139559"/>
                  </a:lnTo>
                  <a:lnTo>
                    <a:pt x="153020" y="130484"/>
                  </a:lnTo>
                  <a:lnTo>
                    <a:pt x="169534" y="127158"/>
                  </a:lnTo>
                  <a:lnTo>
                    <a:pt x="762908" y="127158"/>
                  </a:lnTo>
                  <a:lnTo>
                    <a:pt x="762908" y="84772"/>
                  </a:lnTo>
                  <a:lnTo>
                    <a:pt x="756239" y="51771"/>
                  </a:lnTo>
                  <a:lnTo>
                    <a:pt x="738059" y="24826"/>
                  </a:lnTo>
                  <a:lnTo>
                    <a:pt x="711114" y="6660"/>
                  </a:lnTo>
                  <a:lnTo>
                    <a:pt x="678146" y="0"/>
                  </a:lnTo>
                  <a:close/>
                </a:path>
                <a:path extrusionOk="0" h="593725" w="763270">
                  <a:moveTo>
                    <a:pt x="762908" y="381464"/>
                  </a:moveTo>
                  <a:lnTo>
                    <a:pt x="169534" y="381464"/>
                  </a:lnTo>
                  <a:lnTo>
                    <a:pt x="186047" y="384789"/>
                  </a:lnTo>
                  <a:lnTo>
                    <a:pt x="199518" y="393861"/>
                  </a:lnTo>
                  <a:lnTo>
                    <a:pt x="208594" y="407328"/>
                  </a:lnTo>
                  <a:lnTo>
                    <a:pt x="211920" y="423840"/>
                  </a:lnTo>
                  <a:lnTo>
                    <a:pt x="208594" y="440353"/>
                  </a:lnTo>
                  <a:lnTo>
                    <a:pt x="199518" y="453825"/>
                  </a:lnTo>
                  <a:lnTo>
                    <a:pt x="186047" y="462900"/>
                  </a:lnTo>
                  <a:lnTo>
                    <a:pt x="169534" y="466226"/>
                  </a:lnTo>
                  <a:lnTo>
                    <a:pt x="762908" y="466226"/>
                  </a:lnTo>
                  <a:lnTo>
                    <a:pt x="762908" y="455630"/>
                  </a:lnTo>
                  <a:lnTo>
                    <a:pt x="296692" y="455630"/>
                  </a:lnTo>
                  <a:lnTo>
                    <a:pt x="284290" y="453141"/>
                  </a:lnTo>
                  <a:lnTo>
                    <a:pt x="274189" y="446343"/>
                  </a:lnTo>
                  <a:lnTo>
                    <a:pt x="267391" y="436242"/>
                  </a:lnTo>
                  <a:lnTo>
                    <a:pt x="264902" y="423840"/>
                  </a:lnTo>
                  <a:lnTo>
                    <a:pt x="267391" y="411443"/>
                  </a:lnTo>
                  <a:lnTo>
                    <a:pt x="274189" y="401341"/>
                  </a:lnTo>
                  <a:lnTo>
                    <a:pt x="284290" y="394541"/>
                  </a:lnTo>
                  <a:lnTo>
                    <a:pt x="296692" y="392050"/>
                  </a:lnTo>
                  <a:lnTo>
                    <a:pt x="762908" y="392050"/>
                  </a:lnTo>
                  <a:lnTo>
                    <a:pt x="762908" y="381464"/>
                  </a:lnTo>
                  <a:close/>
                </a:path>
                <a:path extrusionOk="0" h="593725" w="763270">
                  <a:moveTo>
                    <a:pt x="762908" y="392050"/>
                  </a:moveTo>
                  <a:lnTo>
                    <a:pt x="593374" y="392050"/>
                  </a:lnTo>
                  <a:lnTo>
                    <a:pt x="605771" y="394541"/>
                  </a:lnTo>
                  <a:lnTo>
                    <a:pt x="615873" y="401341"/>
                  </a:lnTo>
                  <a:lnTo>
                    <a:pt x="622673" y="411443"/>
                  </a:lnTo>
                  <a:lnTo>
                    <a:pt x="625164" y="423840"/>
                  </a:lnTo>
                  <a:lnTo>
                    <a:pt x="622673" y="436242"/>
                  </a:lnTo>
                  <a:lnTo>
                    <a:pt x="615873" y="446343"/>
                  </a:lnTo>
                  <a:lnTo>
                    <a:pt x="605771" y="453141"/>
                  </a:lnTo>
                  <a:lnTo>
                    <a:pt x="593374" y="455630"/>
                  </a:lnTo>
                  <a:lnTo>
                    <a:pt x="762908" y="455630"/>
                  </a:lnTo>
                  <a:lnTo>
                    <a:pt x="762908" y="392050"/>
                  </a:lnTo>
                  <a:close/>
                </a:path>
                <a:path extrusionOk="0" h="593725" w="763270">
                  <a:moveTo>
                    <a:pt x="762908" y="254306"/>
                  </a:moveTo>
                  <a:lnTo>
                    <a:pt x="169534" y="254306"/>
                  </a:lnTo>
                  <a:lnTo>
                    <a:pt x="186047" y="257632"/>
                  </a:lnTo>
                  <a:lnTo>
                    <a:pt x="199518" y="266707"/>
                  </a:lnTo>
                  <a:lnTo>
                    <a:pt x="208594" y="280179"/>
                  </a:lnTo>
                  <a:lnTo>
                    <a:pt x="211920" y="296692"/>
                  </a:lnTo>
                  <a:lnTo>
                    <a:pt x="208594" y="313205"/>
                  </a:lnTo>
                  <a:lnTo>
                    <a:pt x="199518" y="326677"/>
                  </a:lnTo>
                  <a:lnTo>
                    <a:pt x="186047" y="335752"/>
                  </a:lnTo>
                  <a:lnTo>
                    <a:pt x="169534" y="339078"/>
                  </a:lnTo>
                  <a:lnTo>
                    <a:pt x="762908" y="339078"/>
                  </a:lnTo>
                  <a:lnTo>
                    <a:pt x="762908" y="328482"/>
                  </a:lnTo>
                  <a:lnTo>
                    <a:pt x="296692" y="328482"/>
                  </a:lnTo>
                  <a:lnTo>
                    <a:pt x="284290" y="325991"/>
                  </a:lnTo>
                  <a:lnTo>
                    <a:pt x="274189" y="319191"/>
                  </a:lnTo>
                  <a:lnTo>
                    <a:pt x="267391" y="309089"/>
                  </a:lnTo>
                  <a:lnTo>
                    <a:pt x="264902" y="296692"/>
                  </a:lnTo>
                  <a:lnTo>
                    <a:pt x="267391" y="284295"/>
                  </a:lnTo>
                  <a:lnTo>
                    <a:pt x="274189" y="274193"/>
                  </a:lnTo>
                  <a:lnTo>
                    <a:pt x="284290" y="267393"/>
                  </a:lnTo>
                  <a:lnTo>
                    <a:pt x="296692" y="264902"/>
                  </a:lnTo>
                  <a:lnTo>
                    <a:pt x="762908" y="264902"/>
                  </a:lnTo>
                  <a:lnTo>
                    <a:pt x="762908" y="254306"/>
                  </a:lnTo>
                  <a:close/>
                </a:path>
                <a:path extrusionOk="0" h="593725" w="763270">
                  <a:moveTo>
                    <a:pt x="762908" y="264902"/>
                  </a:moveTo>
                  <a:lnTo>
                    <a:pt x="593374" y="264902"/>
                  </a:lnTo>
                  <a:lnTo>
                    <a:pt x="605771" y="267393"/>
                  </a:lnTo>
                  <a:lnTo>
                    <a:pt x="615873" y="274193"/>
                  </a:lnTo>
                  <a:lnTo>
                    <a:pt x="622673" y="284295"/>
                  </a:lnTo>
                  <a:lnTo>
                    <a:pt x="625164" y="296692"/>
                  </a:lnTo>
                  <a:lnTo>
                    <a:pt x="622673" y="309089"/>
                  </a:lnTo>
                  <a:lnTo>
                    <a:pt x="615873" y="319191"/>
                  </a:lnTo>
                  <a:lnTo>
                    <a:pt x="605771" y="325991"/>
                  </a:lnTo>
                  <a:lnTo>
                    <a:pt x="593374" y="328482"/>
                  </a:lnTo>
                  <a:lnTo>
                    <a:pt x="762908" y="328482"/>
                  </a:lnTo>
                  <a:lnTo>
                    <a:pt x="762908" y="264902"/>
                  </a:lnTo>
                  <a:close/>
                </a:path>
                <a:path extrusionOk="0" h="593725" w="763270">
                  <a:moveTo>
                    <a:pt x="762908" y="127158"/>
                  </a:moveTo>
                  <a:lnTo>
                    <a:pt x="169534" y="127158"/>
                  </a:lnTo>
                  <a:lnTo>
                    <a:pt x="186047" y="130484"/>
                  </a:lnTo>
                  <a:lnTo>
                    <a:pt x="199518" y="139559"/>
                  </a:lnTo>
                  <a:lnTo>
                    <a:pt x="208594" y="153031"/>
                  </a:lnTo>
                  <a:lnTo>
                    <a:pt x="211920" y="169544"/>
                  </a:lnTo>
                  <a:lnTo>
                    <a:pt x="208594" y="186056"/>
                  </a:lnTo>
                  <a:lnTo>
                    <a:pt x="199518" y="199524"/>
                  </a:lnTo>
                  <a:lnTo>
                    <a:pt x="186047" y="208595"/>
                  </a:lnTo>
                  <a:lnTo>
                    <a:pt x="169534" y="211920"/>
                  </a:lnTo>
                  <a:lnTo>
                    <a:pt x="762908" y="211920"/>
                  </a:lnTo>
                  <a:lnTo>
                    <a:pt x="762908" y="201323"/>
                  </a:lnTo>
                  <a:lnTo>
                    <a:pt x="296692" y="201323"/>
                  </a:lnTo>
                  <a:lnTo>
                    <a:pt x="284290" y="198834"/>
                  </a:lnTo>
                  <a:lnTo>
                    <a:pt x="274189" y="192038"/>
                  </a:lnTo>
                  <a:lnTo>
                    <a:pt x="267391" y="181940"/>
                  </a:lnTo>
                  <a:lnTo>
                    <a:pt x="264902" y="169544"/>
                  </a:lnTo>
                  <a:lnTo>
                    <a:pt x="267391" y="157142"/>
                  </a:lnTo>
                  <a:lnTo>
                    <a:pt x="274189" y="147041"/>
                  </a:lnTo>
                  <a:lnTo>
                    <a:pt x="284290" y="140243"/>
                  </a:lnTo>
                  <a:lnTo>
                    <a:pt x="296692" y="137754"/>
                  </a:lnTo>
                  <a:lnTo>
                    <a:pt x="762908" y="137754"/>
                  </a:lnTo>
                  <a:lnTo>
                    <a:pt x="762908" y="127158"/>
                  </a:lnTo>
                  <a:close/>
                </a:path>
                <a:path extrusionOk="0" h="593725" w="763270">
                  <a:moveTo>
                    <a:pt x="762908" y="137754"/>
                  </a:moveTo>
                  <a:lnTo>
                    <a:pt x="593374" y="137754"/>
                  </a:lnTo>
                  <a:lnTo>
                    <a:pt x="605771" y="140243"/>
                  </a:lnTo>
                  <a:lnTo>
                    <a:pt x="615873" y="147041"/>
                  </a:lnTo>
                  <a:lnTo>
                    <a:pt x="622673" y="157142"/>
                  </a:lnTo>
                  <a:lnTo>
                    <a:pt x="625164" y="169544"/>
                  </a:lnTo>
                  <a:lnTo>
                    <a:pt x="622673" y="181940"/>
                  </a:lnTo>
                  <a:lnTo>
                    <a:pt x="615873" y="192038"/>
                  </a:lnTo>
                  <a:lnTo>
                    <a:pt x="605771" y="198834"/>
                  </a:lnTo>
                  <a:lnTo>
                    <a:pt x="593374" y="201323"/>
                  </a:lnTo>
                  <a:lnTo>
                    <a:pt x="762908" y="201323"/>
                  </a:lnTo>
                  <a:lnTo>
                    <a:pt x="762908" y="137754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1" name="Google Shape;651;p52"/>
          <p:cNvGrpSpPr/>
          <p:nvPr/>
        </p:nvGrpSpPr>
        <p:grpSpPr>
          <a:xfrm>
            <a:off x="10524766" y="6473703"/>
            <a:ext cx="553502" cy="484242"/>
            <a:chOff x="12713712" y="6378287"/>
            <a:chExt cx="678644" cy="593725"/>
          </a:xfrm>
        </p:grpSpPr>
        <p:sp>
          <p:nvSpPr>
            <p:cNvPr id="652" name="Google Shape;652;p52"/>
            <p:cNvSpPr/>
            <p:nvPr/>
          </p:nvSpPr>
          <p:spPr>
            <a:xfrm>
              <a:off x="12713712" y="6378340"/>
              <a:ext cx="169545" cy="378459"/>
            </a:xfrm>
            <a:custGeom>
              <a:rect b="b" l="l" r="r" t="t"/>
              <a:pathLst>
                <a:path extrusionOk="0" h="378459" w="169545">
                  <a:moveTo>
                    <a:pt x="127147" y="0"/>
                  </a:moveTo>
                  <a:lnTo>
                    <a:pt x="42375" y="0"/>
                  </a:lnTo>
                  <a:lnTo>
                    <a:pt x="25881" y="3310"/>
                  </a:lnTo>
                  <a:lnTo>
                    <a:pt x="12411" y="12260"/>
                  </a:lnTo>
                  <a:lnTo>
                    <a:pt x="3330" y="25377"/>
                  </a:lnTo>
                  <a:lnTo>
                    <a:pt x="0" y="41192"/>
                  </a:lnTo>
                  <a:lnTo>
                    <a:pt x="0" y="336691"/>
                  </a:lnTo>
                  <a:lnTo>
                    <a:pt x="3330" y="353000"/>
                  </a:lnTo>
                  <a:lnTo>
                    <a:pt x="12411" y="366063"/>
                  </a:lnTo>
                  <a:lnTo>
                    <a:pt x="25881" y="374738"/>
                  </a:lnTo>
                  <a:lnTo>
                    <a:pt x="42375" y="377883"/>
                  </a:lnTo>
                  <a:lnTo>
                    <a:pt x="127147" y="377883"/>
                  </a:lnTo>
                  <a:lnTo>
                    <a:pt x="143643" y="374570"/>
                  </a:lnTo>
                  <a:lnTo>
                    <a:pt x="157116" y="365615"/>
                  </a:lnTo>
                  <a:lnTo>
                    <a:pt x="166202" y="352496"/>
                  </a:lnTo>
                  <a:lnTo>
                    <a:pt x="169534" y="336691"/>
                  </a:lnTo>
                  <a:lnTo>
                    <a:pt x="169534" y="42365"/>
                  </a:lnTo>
                  <a:lnTo>
                    <a:pt x="166208" y="25872"/>
                  </a:lnTo>
                  <a:lnTo>
                    <a:pt x="157132" y="12406"/>
                  </a:lnTo>
                  <a:lnTo>
                    <a:pt x="143661" y="3328"/>
                  </a:lnTo>
                  <a:lnTo>
                    <a:pt x="127147" y="0"/>
                  </a:lnTo>
                  <a:close/>
                </a:path>
              </a:pathLst>
            </a:custGeom>
            <a:solidFill>
              <a:srgbClr val="01295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52"/>
            <p:cNvSpPr/>
            <p:nvPr/>
          </p:nvSpPr>
          <p:spPr>
            <a:xfrm>
              <a:off x="12925631" y="6378287"/>
              <a:ext cx="466725" cy="593725"/>
            </a:xfrm>
            <a:custGeom>
              <a:rect b="b" l="l" r="r" t="t"/>
              <a:pathLst>
                <a:path extrusionOk="0" h="593725" w="466725">
                  <a:moveTo>
                    <a:pt x="275488" y="0"/>
                  </a:moveTo>
                  <a:lnTo>
                    <a:pt x="197753" y="0"/>
                  </a:lnTo>
                  <a:lnTo>
                    <a:pt x="163710" y="2751"/>
                  </a:lnTo>
                  <a:lnTo>
                    <a:pt x="99530" y="24136"/>
                  </a:lnTo>
                  <a:lnTo>
                    <a:pt x="25423" y="76248"/>
                  </a:lnTo>
                  <a:lnTo>
                    <a:pt x="1719" y="111946"/>
                  </a:lnTo>
                  <a:lnTo>
                    <a:pt x="0" y="125964"/>
                  </a:lnTo>
                  <a:lnTo>
                    <a:pt x="136" y="337853"/>
                  </a:lnTo>
                  <a:lnTo>
                    <a:pt x="13582" y="376973"/>
                  </a:lnTo>
                  <a:lnTo>
                    <a:pt x="45454" y="404626"/>
                  </a:lnTo>
                  <a:lnTo>
                    <a:pt x="83151" y="442776"/>
                  </a:lnTo>
                  <a:lnTo>
                    <a:pt x="106665" y="480510"/>
                  </a:lnTo>
                  <a:lnTo>
                    <a:pt x="121060" y="515840"/>
                  </a:lnTo>
                  <a:lnTo>
                    <a:pt x="131401" y="546780"/>
                  </a:lnTo>
                  <a:lnTo>
                    <a:pt x="142751" y="571340"/>
                  </a:lnTo>
                  <a:lnTo>
                    <a:pt x="160175" y="587534"/>
                  </a:lnTo>
                  <a:lnTo>
                    <a:pt x="188737" y="593374"/>
                  </a:lnTo>
                  <a:lnTo>
                    <a:pt x="216274" y="587811"/>
                  </a:lnTo>
                  <a:lnTo>
                    <a:pt x="236877" y="573229"/>
                  </a:lnTo>
                  <a:lnTo>
                    <a:pt x="249792" y="552791"/>
                  </a:lnTo>
                  <a:lnTo>
                    <a:pt x="254264" y="529659"/>
                  </a:lnTo>
                  <a:lnTo>
                    <a:pt x="251359" y="508378"/>
                  </a:lnTo>
                  <a:lnTo>
                    <a:pt x="242705" y="477366"/>
                  </a:lnTo>
                  <a:lnTo>
                    <a:pt x="228400" y="440705"/>
                  </a:lnTo>
                  <a:lnTo>
                    <a:pt x="208538" y="402479"/>
                  </a:lnTo>
                  <a:lnTo>
                    <a:pt x="402647" y="402479"/>
                  </a:lnTo>
                  <a:lnTo>
                    <a:pt x="427396" y="397487"/>
                  </a:lnTo>
                  <a:lnTo>
                    <a:pt x="447601" y="383871"/>
                  </a:lnTo>
                  <a:lnTo>
                    <a:pt x="461222" y="363672"/>
                  </a:lnTo>
                  <a:lnTo>
                    <a:pt x="466216" y="338932"/>
                  </a:lnTo>
                  <a:lnTo>
                    <a:pt x="461604" y="315189"/>
                  </a:lnTo>
                  <a:lnTo>
                    <a:pt x="448983" y="295578"/>
                  </a:lnTo>
                  <a:lnTo>
                    <a:pt x="430178" y="281851"/>
                  </a:lnTo>
                  <a:lnTo>
                    <a:pt x="407013" y="275761"/>
                  </a:lnTo>
                  <a:lnTo>
                    <a:pt x="414002" y="266655"/>
                  </a:lnTo>
                  <a:lnTo>
                    <a:pt x="419302" y="256356"/>
                  </a:lnTo>
                  <a:lnTo>
                    <a:pt x="422664" y="245063"/>
                  </a:lnTo>
                  <a:lnTo>
                    <a:pt x="423840" y="232977"/>
                  </a:lnTo>
                  <a:lnTo>
                    <a:pt x="419888" y="210893"/>
                  </a:lnTo>
                  <a:lnTo>
                    <a:pt x="408981" y="192206"/>
                  </a:lnTo>
                  <a:lnTo>
                    <a:pt x="392543" y="178313"/>
                  </a:lnTo>
                  <a:lnTo>
                    <a:pt x="371999" y="170612"/>
                  </a:lnTo>
                  <a:lnTo>
                    <a:pt x="375954" y="163124"/>
                  </a:lnTo>
                  <a:lnTo>
                    <a:pt x="378929" y="154969"/>
                  </a:lnTo>
                  <a:lnTo>
                    <a:pt x="380803" y="146122"/>
                  </a:lnTo>
                  <a:lnTo>
                    <a:pt x="381454" y="136561"/>
                  </a:lnTo>
                  <a:lnTo>
                    <a:pt x="378158" y="116409"/>
                  </a:lnTo>
                  <a:lnTo>
                    <a:pt x="368995" y="98989"/>
                  </a:lnTo>
                  <a:lnTo>
                    <a:pt x="355051" y="85310"/>
                  </a:lnTo>
                  <a:lnTo>
                    <a:pt x="337413" y="76385"/>
                  </a:lnTo>
                  <a:lnTo>
                    <a:pt x="338408" y="73003"/>
                  </a:lnTo>
                  <a:lnTo>
                    <a:pt x="339068" y="68353"/>
                  </a:lnTo>
                  <a:lnTo>
                    <a:pt x="339068" y="63547"/>
                  </a:lnTo>
                  <a:lnTo>
                    <a:pt x="334069" y="38806"/>
                  </a:lnTo>
                  <a:lnTo>
                    <a:pt x="320440" y="18608"/>
                  </a:lnTo>
                  <a:lnTo>
                    <a:pt x="300230" y="4992"/>
                  </a:lnTo>
                  <a:lnTo>
                    <a:pt x="275488" y="0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4" name="Google Shape;654;p52"/>
          <p:cNvSpPr/>
          <p:nvPr/>
        </p:nvSpPr>
        <p:spPr>
          <a:xfrm>
            <a:off x="7367038" y="9130837"/>
            <a:ext cx="483886" cy="483886"/>
          </a:xfrm>
          <a:custGeom>
            <a:rect b="b" l="l" r="r" t="t"/>
            <a:pathLst>
              <a:path extrusionOk="0" h="593725" w="593725">
                <a:moveTo>
                  <a:pt x="508602" y="0"/>
                </a:moveTo>
                <a:lnTo>
                  <a:pt x="84772" y="0"/>
                </a:lnTo>
                <a:lnTo>
                  <a:pt x="51771" y="6660"/>
                </a:lnTo>
                <a:lnTo>
                  <a:pt x="24826" y="24826"/>
                </a:lnTo>
                <a:lnTo>
                  <a:pt x="6660" y="51771"/>
                </a:lnTo>
                <a:lnTo>
                  <a:pt x="0" y="84772"/>
                </a:lnTo>
                <a:lnTo>
                  <a:pt x="0" y="508612"/>
                </a:lnTo>
                <a:lnTo>
                  <a:pt x="6660" y="541580"/>
                </a:lnTo>
                <a:lnTo>
                  <a:pt x="24826" y="568525"/>
                </a:lnTo>
                <a:lnTo>
                  <a:pt x="51771" y="586705"/>
                </a:lnTo>
                <a:lnTo>
                  <a:pt x="84772" y="593374"/>
                </a:lnTo>
                <a:lnTo>
                  <a:pt x="508602" y="593374"/>
                </a:lnTo>
                <a:lnTo>
                  <a:pt x="541576" y="586705"/>
                </a:lnTo>
                <a:lnTo>
                  <a:pt x="568524" y="568525"/>
                </a:lnTo>
                <a:lnTo>
                  <a:pt x="586704" y="541580"/>
                </a:lnTo>
                <a:lnTo>
                  <a:pt x="593374" y="508612"/>
                </a:lnTo>
                <a:lnTo>
                  <a:pt x="593374" y="84772"/>
                </a:lnTo>
                <a:lnTo>
                  <a:pt x="586704" y="51771"/>
                </a:lnTo>
                <a:lnTo>
                  <a:pt x="568524" y="24826"/>
                </a:lnTo>
                <a:lnTo>
                  <a:pt x="541576" y="6660"/>
                </a:lnTo>
                <a:lnTo>
                  <a:pt x="508602" y="0"/>
                </a:lnTo>
                <a:close/>
              </a:path>
            </a:pathLst>
          </a:custGeom>
          <a:solidFill>
            <a:srgbClr val="66C3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5" name="Google Shape;655;p52"/>
          <p:cNvGrpSpPr/>
          <p:nvPr/>
        </p:nvGrpSpPr>
        <p:grpSpPr>
          <a:xfrm>
            <a:off x="12118924" y="6473707"/>
            <a:ext cx="553498" cy="484242"/>
            <a:chOff x="14668296" y="6378291"/>
            <a:chExt cx="678639" cy="593725"/>
          </a:xfrm>
        </p:grpSpPr>
        <p:sp>
          <p:nvSpPr>
            <p:cNvPr id="656" name="Google Shape;656;p52"/>
            <p:cNvSpPr/>
            <p:nvPr/>
          </p:nvSpPr>
          <p:spPr>
            <a:xfrm>
              <a:off x="14668296" y="6590211"/>
              <a:ext cx="169544" cy="378459"/>
            </a:xfrm>
            <a:custGeom>
              <a:rect b="b" l="l" r="r" t="t"/>
              <a:pathLst>
                <a:path extrusionOk="0" h="378459" w="169544">
                  <a:moveTo>
                    <a:pt x="127147" y="0"/>
                  </a:moveTo>
                  <a:lnTo>
                    <a:pt x="42386" y="0"/>
                  </a:lnTo>
                  <a:lnTo>
                    <a:pt x="25885" y="3311"/>
                  </a:lnTo>
                  <a:lnTo>
                    <a:pt x="12413" y="12262"/>
                  </a:lnTo>
                  <a:lnTo>
                    <a:pt x="3330" y="25377"/>
                  </a:lnTo>
                  <a:lnTo>
                    <a:pt x="0" y="41181"/>
                  </a:lnTo>
                  <a:lnTo>
                    <a:pt x="0" y="336680"/>
                  </a:lnTo>
                  <a:lnTo>
                    <a:pt x="3330" y="352990"/>
                  </a:lnTo>
                  <a:lnTo>
                    <a:pt x="12413" y="366052"/>
                  </a:lnTo>
                  <a:lnTo>
                    <a:pt x="25885" y="374727"/>
                  </a:lnTo>
                  <a:lnTo>
                    <a:pt x="42386" y="377873"/>
                  </a:lnTo>
                  <a:lnTo>
                    <a:pt x="127147" y="377873"/>
                  </a:lnTo>
                  <a:lnTo>
                    <a:pt x="143661" y="376076"/>
                  </a:lnTo>
                  <a:lnTo>
                    <a:pt x="157132" y="367957"/>
                  </a:lnTo>
                  <a:lnTo>
                    <a:pt x="166208" y="354796"/>
                  </a:lnTo>
                  <a:lnTo>
                    <a:pt x="169534" y="337874"/>
                  </a:lnTo>
                  <a:lnTo>
                    <a:pt x="169534" y="41181"/>
                  </a:lnTo>
                  <a:lnTo>
                    <a:pt x="166202" y="24874"/>
                  </a:lnTo>
                  <a:lnTo>
                    <a:pt x="157116" y="11815"/>
                  </a:lnTo>
                  <a:lnTo>
                    <a:pt x="143643" y="3143"/>
                  </a:lnTo>
                  <a:lnTo>
                    <a:pt x="127147" y="0"/>
                  </a:lnTo>
                  <a:close/>
                </a:path>
              </a:pathLst>
            </a:custGeom>
            <a:solidFill>
              <a:srgbClr val="01295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52"/>
            <p:cNvSpPr/>
            <p:nvPr/>
          </p:nvSpPr>
          <p:spPr>
            <a:xfrm>
              <a:off x="14880210" y="6378291"/>
              <a:ext cx="466725" cy="593725"/>
            </a:xfrm>
            <a:custGeom>
              <a:rect b="b" l="l" r="r" t="t"/>
              <a:pathLst>
                <a:path extrusionOk="0" h="593725" w="466725">
                  <a:moveTo>
                    <a:pt x="188748" y="0"/>
                  </a:moveTo>
                  <a:lnTo>
                    <a:pt x="160168" y="5839"/>
                  </a:lnTo>
                  <a:lnTo>
                    <a:pt x="142728" y="22016"/>
                  </a:lnTo>
                  <a:lnTo>
                    <a:pt x="131365" y="46519"/>
                  </a:lnTo>
                  <a:lnTo>
                    <a:pt x="121017" y="77335"/>
                  </a:lnTo>
                  <a:lnTo>
                    <a:pt x="106620" y="112452"/>
                  </a:lnTo>
                  <a:lnTo>
                    <a:pt x="83113" y="149859"/>
                  </a:lnTo>
                  <a:lnTo>
                    <a:pt x="45433" y="187544"/>
                  </a:lnTo>
                  <a:lnTo>
                    <a:pt x="23842" y="204768"/>
                  </a:lnTo>
                  <a:lnTo>
                    <a:pt x="13566" y="215204"/>
                  </a:lnTo>
                  <a:lnTo>
                    <a:pt x="6181" y="227294"/>
                  </a:lnTo>
                  <a:lnTo>
                    <a:pt x="1700" y="240502"/>
                  </a:lnTo>
                  <a:lnTo>
                    <a:pt x="136" y="254295"/>
                  </a:lnTo>
                  <a:lnTo>
                    <a:pt x="0" y="466216"/>
                  </a:lnTo>
                  <a:lnTo>
                    <a:pt x="1722" y="480910"/>
                  </a:lnTo>
                  <a:lnTo>
                    <a:pt x="25433" y="517062"/>
                  </a:lnTo>
                  <a:lnTo>
                    <a:pt x="70657" y="550957"/>
                  </a:lnTo>
                  <a:lnTo>
                    <a:pt x="130753" y="582508"/>
                  </a:lnTo>
                  <a:lnTo>
                    <a:pt x="197753" y="593374"/>
                  </a:lnTo>
                  <a:lnTo>
                    <a:pt x="275499" y="593374"/>
                  </a:lnTo>
                  <a:lnTo>
                    <a:pt x="300254" y="588382"/>
                  </a:lnTo>
                  <a:lnTo>
                    <a:pt x="320462" y="574766"/>
                  </a:lnTo>
                  <a:lnTo>
                    <a:pt x="334084" y="554567"/>
                  </a:lnTo>
                  <a:lnTo>
                    <a:pt x="339078" y="529826"/>
                  </a:lnTo>
                  <a:lnTo>
                    <a:pt x="339078" y="525010"/>
                  </a:lnTo>
                  <a:lnTo>
                    <a:pt x="338439" y="520361"/>
                  </a:lnTo>
                  <a:lnTo>
                    <a:pt x="337424" y="515848"/>
                  </a:lnTo>
                  <a:lnTo>
                    <a:pt x="355060" y="506920"/>
                  </a:lnTo>
                  <a:lnTo>
                    <a:pt x="369000" y="493249"/>
                  </a:lnTo>
                  <a:lnTo>
                    <a:pt x="378160" y="475820"/>
                  </a:lnTo>
                  <a:lnTo>
                    <a:pt x="381454" y="455619"/>
                  </a:lnTo>
                  <a:lnTo>
                    <a:pt x="380804" y="446714"/>
                  </a:lnTo>
                  <a:lnTo>
                    <a:pt x="378933" y="438213"/>
                  </a:lnTo>
                  <a:lnTo>
                    <a:pt x="375959" y="430176"/>
                  </a:lnTo>
                  <a:lnTo>
                    <a:pt x="371999" y="422667"/>
                  </a:lnTo>
                  <a:lnTo>
                    <a:pt x="392529" y="414993"/>
                  </a:lnTo>
                  <a:lnTo>
                    <a:pt x="408969" y="401104"/>
                  </a:lnTo>
                  <a:lnTo>
                    <a:pt x="419883" y="382426"/>
                  </a:lnTo>
                  <a:lnTo>
                    <a:pt x="423840" y="360386"/>
                  </a:lnTo>
                  <a:lnTo>
                    <a:pt x="422665" y="348305"/>
                  </a:lnTo>
                  <a:lnTo>
                    <a:pt x="419303" y="337017"/>
                  </a:lnTo>
                  <a:lnTo>
                    <a:pt x="413998" y="326713"/>
                  </a:lnTo>
                  <a:lnTo>
                    <a:pt x="406992" y="317581"/>
                  </a:lnTo>
                  <a:lnTo>
                    <a:pt x="430171" y="311509"/>
                  </a:lnTo>
                  <a:lnTo>
                    <a:pt x="448986" y="297790"/>
                  </a:lnTo>
                  <a:lnTo>
                    <a:pt x="461612" y="278180"/>
                  </a:lnTo>
                  <a:lnTo>
                    <a:pt x="466226" y="254432"/>
                  </a:lnTo>
                  <a:lnTo>
                    <a:pt x="461232" y="229695"/>
                  </a:lnTo>
                  <a:lnTo>
                    <a:pt x="447610" y="209496"/>
                  </a:lnTo>
                  <a:lnTo>
                    <a:pt x="427402" y="195877"/>
                  </a:lnTo>
                  <a:lnTo>
                    <a:pt x="402647" y="190884"/>
                  </a:lnTo>
                  <a:lnTo>
                    <a:pt x="208611" y="190884"/>
                  </a:lnTo>
                  <a:lnTo>
                    <a:pt x="228478" y="152646"/>
                  </a:lnTo>
                  <a:lnTo>
                    <a:pt x="242783" y="115982"/>
                  </a:lnTo>
                  <a:lnTo>
                    <a:pt x="251433" y="84974"/>
                  </a:lnTo>
                  <a:lnTo>
                    <a:pt x="254337" y="63704"/>
                  </a:lnTo>
                  <a:lnTo>
                    <a:pt x="249849" y="40573"/>
                  </a:lnTo>
                  <a:lnTo>
                    <a:pt x="236927" y="20139"/>
                  </a:lnTo>
                  <a:lnTo>
                    <a:pt x="216312" y="5561"/>
                  </a:lnTo>
                  <a:lnTo>
                    <a:pt x="188748" y="0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8" name="Google Shape;658;p52"/>
          <p:cNvSpPr/>
          <p:nvPr/>
        </p:nvSpPr>
        <p:spPr>
          <a:xfrm>
            <a:off x="8965655" y="6767855"/>
            <a:ext cx="483886" cy="224606"/>
          </a:xfrm>
          <a:custGeom>
            <a:rect b="b" l="l" r="r" t="t"/>
            <a:pathLst>
              <a:path extrusionOk="0" h="275590" w="593725">
                <a:moveTo>
                  <a:pt x="363842" y="0"/>
                </a:moveTo>
                <a:lnTo>
                  <a:pt x="229542" y="0"/>
                </a:lnTo>
                <a:lnTo>
                  <a:pt x="183288" y="4663"/>
                </a:lnTo>
                <a:lnTo>
                  <a:pt x="140204" y="18040"/>
                </a:lnTo>
                <a:lnTo>
                  <a:pt x="101213" y="39205"/>
                </a:lnTo>
                <a:lnTo>
                  <a:pt x="67240" y="67234"/>
                </a:lnTo>
                <a:lnTo>
                  <a:pt x="39208" y="101206"/>
                </a:lnTo>
                <a:lnTo>
                  <a:pt x="18041" y="140195"/>
                </a:lnTo>
                <a:lnTo>
                  <a:pt x="4664" y="183278"/>
                </a:lnTo>
                <a:lnTo>
                  <a:pt x="0" y="229532"/>
                </a:lnTo>
                <a:lnTo>
                  <a:pt x="3607" y="247402"/>
                </a:lnTo>
                <a:lnTo>
                  <a:pt x="13445" y="262001"/>
                </a:lnTo>
                <a:lnTo>
                  <a:pt x="28037" y="271846"/>
                </a:lnTo>
                <a:lnTo>
                  <a:pt x="45904" y="275457"/>
                </a:lnTo>
                <a:lnTo>
                  <a:pt x="547501" y="275457"/>
                </a:lnTo>
                <a:lnTo>
                  <a:pt x="565363" y="271876"/>
                </a:lnTo>
                <a:lnTo>
                  <a:pt x="579944" y="262048"/>
                </a:lnTo>
                <a:lnTo>
                  <a:pt x="589771" y="247443"/>
                </a:lnTo>
                <a:lnTo>
                  <a:pt x="593374" y="229532"/>
                </a:lnTo>
                <a:lnTo>
                  <a:pt x="588710" y="183278"/>
                </a:lnTo>
                <a:lnTo>
                  <a:pt x="575334" y="140195"/>
                </a:lnTo>
                <a:lnTo>
                  <a:pt x="554169" y="101206"/>
                </a:lnTo>
                <a:lnTo>
                  <a:pt x="526139" y="67234"/>
                </a:lnTo>
                <a:lnTo>
                  <a:pt x="492168" y="39205"/>
                </a:lnTo>
                <a:lnTo>
                  <a:pt x="453179" y="18040"/>
                </a:lnTo>
                <a:lnTo>
                  <a:pt x="410096" y="4663"/>
                </a:lnTo>
                <a:lnTo>
                  <a:pt x="363842" y="0"/>
                </a:lnTo>
                <a:close/>
              </a:path>
            </a:pathLst>
          </a:custGeom>
          <a:solidFill>
            <a:srgbClr val="01295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52"/>
          <p:cNvSpPr/>
          <p:nvPr/>
        </p:nvSpPr>
        <p:spPr>
          <a:xfrm>
            <a:off x="9069371" y="6439439"/>
            <a:ext cx="276358" cy="276358"/>
          </a:xfrm>
          <a:custGeom>
            <a:rect b="b" l="l" r="r" t="t"/>
            <a:pathLst>
              <a:path extrusionOk="0" h="339090" w="339090">
                <a:moveTo>
                  <a:pt x="169534" y="0"/>
                </a:moveTo>
                <a:lnTo>
                  <a:pt x="124465" y="6055"/>
                </a:lnTo>
                <a:lnTo>
                  <a:pt x="83967" y="23144"/>
                </a:lnTo>
                <a:lnTo>
                  <a:pt x="49655" y="49651"/>
                </a:lnTo>
                <a:lnTo>
                  <a:pt x="23146" y="83962"/>
                </a:lnTo>
                <a:lnTo>
                  <a:pt x="6055" y="124461"/>
                </a:lnTo>
                <a:lnTo>
                  <a:pt x="0" y="169534"/>
                </a:lnTo>
                <a:lnTo>
                  <a:pt x="6055" y="214606"/>
                </a:lnTo>
                <a:lnTo>
                  <a:pt x="23144" y="255105"/>
                </a:lnTo>
                <a:lnTo>
                  <a:pt x="49651" y="289416"/>
                </a:lnTo>
                <a:lnTo>
                  <a:pt x="83962" y="315924"/>
                </a:lnTo>
                <a:lnTo>
                  <a:pt x="124461" y="333012"/>
                </a:lnTo>
                <a:lnTo>
                  <a:pt x="169534" y="339068"/>
                </a:lnTo>
                <a:lnTo>
                  <a:pt x="214606" y="333012"/>
                </a:lnTo>
                <a:lnTo>
                  <a:pt x="255105" y="315921"/>
                </a:lnTo>
                <a:lnTo>
                  <a:pt x="289416" y="289412"/>
                </a:lnTo>
                <a:lnTo>
                  <a:pt x="315924" y="255101"/>
                </a:lnTo>
                <a:lnTo>
                  <a:pt x="333012" y="214602"/>
                </a:lnTo>
                <a:lnTo>
                  <a:pt x="339068" y="169534"/>
                </a:lnTo>
                <a:lnTo>
                  <a:pt x="333012" y="124465"/>
                </a:lnTo>
                <a:lnTo>
                  <a:pt x="315924" y="83967"/>
                </a:lnTo>
                <a:lnTo>
                  <a:pt x="289416" y="49655"/>
                </a:lnTo>
                <a:lnTo>
                  <a:pt x="255105" y="23146"/>
                </a:lnTo>
                <a:lnTo>
                  <a:pt x="214606" y="6055"/>
                </a:lnTo>
                <a:lnTo>
                  <a:pt x="169534" y="0"/>
                </a:lnTo>
                <a:close/>
              </a:path>
            </a:pathLst>
          </a:custGeom>
          <a:solidFill>
            <a:srgbClr val="66C3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52"/>
          <p:cNvSpPr/>
          <p:nvPr/>
        </p:nvSpPr>
        <p:spPr>
          <a:xfrm>
            <a:off x="2545412" y="7796536"/>
            <a:ext cx="570313" cy="552716"/>
          </a:xfrm>
          <a:custGeom>
            <a:rect b="b" l="l" r="r" t="t"/>
            <a:pathLst>
              <a:path extrusionOk="0" h="678179" w="699770">
                <a:moveTo>
                  <a:pt x="349642" y="0"/>
                </a:moveTo>
                <a:lnTo>
                  <a:pt x="311633" y="23852"/>
                </a:lnTo>
                <a:lnTo>
                  <a:pt x="226337" y="199124"/>
                </a:lnTo>
                <a:lnTo>
                  <a:pt x="36164" y="227207"/>
                </a:lnTo>
                <a:lnTo>
                  <a:pt x="2082" y="255814"/>
                </a:lnTo>
                <a:lnTo>
                  <a:pt x="0" y="267480"/>
                </a:lnTo>
                <a:lnTo>
                  <a:pt x="1154" y="279024"/>
                </a:lnTo>
                <a:lnTo>
                  <a:pt x="5384" y="289823"/>
                </a:lnTo>
                <a:lnTo>
                  <a:pt x="12532" y="299257"/>
                </a:lnTo>
                <a:lnTo>
                  <a:pt x="150580" y="434625"/>
                </a:lnTo>
                <a:lnTo>
                  <a:pt x="117994" y="628787"/>
                </a:lnTo>
                <a:lnTo>
                  <a:pt x="134947" y="670251"/>
                </a:lnTo>
                <a:lnTo>
                  <a:pt x="156881" y="678132"/>
                </a:lnTo>
                <a:lnTo>
                  <a:pt x="168525" y="677329"/>
                </a:lnTo>
                <a:lnTo>
                  <a:pt x="179710" y="673298"/>
                </a:lnTo>
                <a:lnTo>
                  <a:pt x="349642" y="582568"/>
                </a:lnTo>
                <a:lnTo>
                  <a:pt x="519710" y="673298"/>
                </a:lnTo>
                <a:lnTo>
                  <a:pt x="530822" y="677329"/>
                </a:lnTo>
                <a:lnTo>
                  <a:pt x="542429" y="678132"/>
                </a:lnTo>
                <a:lnTo>
                  <a:pt x="553836" y="675756"/>
                </a:lnTo>
                <a:lnTo>
                  <a:pt x="564347" y="670251"/>
                </a:lnTo>
                <a:lnTo>
                  <a:pt x="572978" y="662041"/>
                </a:lnTo>
                <a:lnTo>
                  <a:pt x="578852" y="651953"/>
                </a:lnTo>
                <a:lnTo>
                  <a:pt x="581746" y="640649"/>
                </a:lnTo>
                <a:lnTo>
                  <a:pt x="581436" y="628787"/>
                </a:lnTo>
                <a:lnTo>
                  <a:pt x="548850" y="434625"/>
                </a:lnTo>
                <a:lnTo>
                  <a:pt x="686867" y="299257"/>
                </a:lnTo>
                <a:lnTo>
                  <a:pt x="694016" y="289823"/>
                </a:lnTo>
                <a:lnTo>
                  <a:pt x="698258" y="279024"/>
                </a:lnTo>
                <a:lnTo>
                  <a:pt x="699420" y="267480"/>
                </a:lnTo>
                <a:lnTo>
                  <a:pt x="697328" y="255814"/>
                </a:lnTo>
                <a:lnTo>
                  <a:pt x="663287" y="227207"/>
                </a:lnTo>
                <a:lnTo>
                  <a:pt x="472957" y="199124"/>
                </a:lnTo>
                <a:lnTo>
                  <a:pt x="387787" y="23852"/>
                </a:lnTo>
                <a:lnTo>
                  <a:pt x="381159" y="13972"/>
                </a:lnTo>
                <a:lnTo>
                  <a:pt x="372194" y="6456"/>
                </a:lnTo>
                <a:lnTo>
                  <a:pt x="361489" y="1675"/>
                </a:lnTo>
                <a:lnTo>
                  <a:pt x="349642" y="0"/>
                </a:lnTo>
                <a:close/>
              </a:path>
            </a:pathLst>
          </a:custGeom>
          <a:solidFill>
            <a:srgbClr val="66C3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1" name="Google Shape;661;p52"/>
          <p:cNvGrpSpPr/>
          <p:nvPr/>
        </p:nvGrpSpPr>
        <p:grpSpPr>
          <a:xfrm>
            <a:off x="12118924" y="7796212"/>
            <a:ext cx="553124" cy="553123"/>
            <a:chOff x="14668295" y="7999803"/>
            <a:chExt cx="678180" cy="678179"/>
          </a:xfrm>
        </p:grpSpPr>
        <p:pic>
          <p:nvPicPr>
            <p:cNvPr id="662" name="Google Shape;662;p5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4890847" y="8222351"/>
              <a:ext cx="232741" cy="2327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3" name="Google Shape;663;p52"/>
            <p:cNvSpPr/>
            <p:nvPr/>
          </p:nvSpPr>
          <p:spPr>
            <a:xfrm>
              <a:off x="14668295" y="7999803"/>
              <a:ext cx="678180" cy="678179"/>
            </a:xfrm>
            <a:custGeom>
              <a:rect b="b" l="l" r="r" t="t"/>
              <a:pathLst>
                <a:path extrusionOk="0" h="678179" w="678180">
                  <a:moveTo>
                    <a:pt x="339068" y="0"/>
                  </a:moveTo>
                  <a:lnTo>
                    <a:pt x="293054" y="3094"/>
                  </a:lnTo>
                  <a:lnTo>
                    <a:pt x="248923" y="12110"/>
                  </a:lnTo>
                  <a:lnTo>
                    <a:pt x="207079" y="26642"/>
                  </a:lnTo>
                  <a:lnTo>
                    <a:pt x="167925" y="46288"/>
                  </a:lnTo>
                  <a:lnTo>
                    <a:pt x="131865" y="70643"/>
                  </a:lnTo>
                  <a:lnTo>
                    <a:pt x="99303" y="99303"/>
                  </a:lnTo>
                  <a:lnTo>
                    <a:pt x="70643" y="131865"/>
                  </a:lnTo>
                  <a:lnTo>
                    <a:pt x="46288" y="167925"/>
                  </a:lnTo>
                  <a:lnTo>
                    <a:pt x="26642" y="207079"/>
                  </a:lnTo>
                  <a:lnTo>
                    <a:pt x="12110" y="248923"/>
                  </a:lnTo>
                  <a:lnTo>
                    <a:pt x="3094" y="293054"/>
                  </a:lnTo>
                  <a:lnTo>
                    <a:pt x="0" y="339068"/>
                  </a:lnTo>
                  <a:lnTo>
                    <a:pt x="3094" y="385081"/>
                  </a:lnTo>
                  <a:lnTo>
                    <a:pt x="12110" y="429212"/>
                  </a:lnTo>
                  <a:lnTo>
                    <a:pt x="26642" y="471057"/>
                  </a:lnTo>
                  <a:lnTo>
                    <a:pt x="46288" y="510211"/>
                  </a:lnTo>
                  <a:lnTo>
                    <a:pt x="70643" y="546271"/>
                  </a:lnTo>
                  <a:lnTo>
                    <a:pt x="99303" y="578833"/>
                  </a:lnTo>
                  <a:lnTo>
                    <a:pt x="131865" y="607493"/>
                  </a:lnTo>
                  <a:lnTo>
                    <a:pt x="167925" y="631848"/>
                  </a:lnTo>
                  <a:lnTo>
                    <a:pt x="207079" y="651493"/>
                  </a:lnTo>
                  <a:lnTo>
                    <a:pt x="248923" y="666025"/>
                  </a:lnTo>
                  <a:lnTo>
                    <a:pt x="293054" y="675041"/>
                  </a:lnTo>
                  <a:lnTo>
                    <a:pt x="339068" y="678136"/>
                  </a:lnTo>
                  <a:lnTo>
                    <a:pt x="385082" y="675041"/>
                  </a:lnTo>
                  <a:lnTo>
                    <a:pt x="429213" y="666025"/>
                  </a:lnTo>
                  <a:lnTo>
                    <a:pt x="471058" y="651493"/>
                  </a:lnTo>
                  <a:lnTo>
                    <a:pt x="510214" y="631848"/>
                  </a:lnTo>
                  <a:lnTo>
                    <a:pt x="546275" y="607493"/>
                  </a:lnTo>
                  <a:lnTo>
                    <a:pt x="578838" y="578833"/>
                  </a:lnTo>
                  <a:lnTo>
                    <a:pt x="607499" y="546271"/>
                  </a:lnTo>
                  <a:lnTo>
                    <a:pt x="631855" y="510211"/>
                  </a:lnTo>
                  <a:lnTo>
                    <a:pt x="651502" y="471057"/>
                  </a:lnTo>
                  <a:lnTo>
                    <a:pt x="656978" y="455289"/>
                  </a:lnTo>
                  <a:lnTo>
                    <a:pt x="254151" y="455289"/>
                  </a:lnTo>
                  <a:lnTo>
                    <a:pt x="242303" y="452757"/>
                  </a:lnTo>
                  <a:lnTo>
                    <a:pt x="231783" y="445159"/>
                  </a:lnTo>
                  <a:lnTo>
                    <a:pt x="224857" y="435311"/>
                  </a:lnTo>
                  <a:lnTo>
                    <a:pt x="222548" y="423686"/>
                  </a:lnTo>
                  <a:lnTo>
                    <a:pt x="224857" y="411837"/>
                  </a:lnTo>
                  <a:lnTo>
                    <a:pt x="231783" y="401317"/>
                  </a:lnTo>
                  <a:lnTo>
                    <a:pt x="294169" y="337874"/>
                  </a:lnTo>
                  <a:lnTo>
                    <a:pt x="231783" y="275625"/>
                  </a:lnTo>
                  <a:lnTo>
                    <a:pt x="224857" y="265776"/>
                  </a:lnTo>
                  <a:lnTo>
                    <a:pt x="222548" y="254151"/>
                  </a:lnTo>
                  <a:lnTo>
                    <a:pt x="224857" y="242303"/>
                  </a:lnTo>
                  <a:lnTo>
                    <a:pt x="231783" y="231783"/>
                  </a:lnTo>
                  <a:lnTo>
                    <a:pt x="242303" y="224857"/>
                  </a:lnTo>
                  <a:lnTo>
                    <a:pt x="254151" y="222548"/>
                  </a:lnTo>
                  <a:lnTo>
                    <a:pt x="656875" y="222548"/>
                  </a:lnTo>
                  <a:lnTo>
                    <a:pt x="651502" y="207079"/>
                  </a:lnTo>
                  <a:lnTo>
                    <a:pt x="631855" y="167925"/>
                  </a:lnTo>
                  <a:lnTo>
                    <a:pt x="607499" y="131865"/>
                  </a:lnTo>
                  <a:lnTo>
                    <a:pt x="578838" y="99303"/>
                  </a:lnTo>
                  <a:lnTo>
                    <a:pt x="546275" y="70643"/>
                  </a:lnTo>
                  <a:lnTo>
                    <a:pt x="510214" y="46288"/>
                  </a:lnTo>
                  <a:lnTo>
                    <a:pt x="471058" y="26642"/>
                  </a:lnTo>
                  <a:lnTo>
                    <a:pt x="429213" y="12110"/>
                  </a:lnTo>
                  <a:lnTo>
                    <a:pt x="385082" y="3094"/>
                  </a:lnTo>
                  <a:lnTo>
                    <a:pt x="339068" y="0"/>
                  </a:lnTo>
                  <a:close/>
                </a:path>
                <a:path extrusionOk="0" h="678179" w="678180">
                  <a:moveTo>
                    <a:pt x="337874" y="383967"/>
                  </a:moveTo>
                  <a:lnTo>
                    <a:pt x="275625" y="445159"/>
                  </a:lnTo>
                  <a:lnTo>
                    <a:pt x="265776" y="452757"/>
                  </a:lnTo>
                  <a:lnTo>
                    <a:pt x="254151" y="455289"/>
                  </a:lnTo>
                  <a:lnTo>
                    <a:pt x="423686" y="455289"/>
                  </a:lnTo>
                  <a:lnTo>
                    <a:pt x="411837" y="452757"/>
                  </a:lnTo>
                  <a:lnTo>
                    <a:pt x="401317" y="445159"/>
                  </a:lnTo>
                  <a:lnTo>
                    <a:pt x="337874" y="383967"/>
                  </a:lnTo>
                  <a:close/>
                </a:path>
                <a:path extrusionOk="0" h="678179" w="678180">
                  <a:moveTo>
                    <a:pt x="656875" y="222548"/>
                  </a:moveTo>
                  <a:lnTo>
                    <a:pt x="423686" y="222548"/>
                  </a:lnTo>
                  <a:lnTo>
                    <a:pt x="435311" y="224857"/>
                  </a:lnTo>
                  <a:lnTo>
                    <a:pt x="445159" y="231783"/>
                  </a:lnTo>
                  <a:lnTo>
                    <a:pt x="452763" y="242303"/>
                  </a:lnTo>
                  <a:lnTo>
                    <a:pt x="455297" y="254151"/>
                  </a:lnTo>
                  <a:lnTo>
                    <a:pt x="452763" y="265776"/>
                  </a:lnTo>
                  <a:lnTo>
                    <a:pt x="445159" y="275625"/>
                  </a:lnTo>
                  <a:lnTo>
                    <a:pt x="383967" y="337874"/>
                  </a:lnTo>
                  <a:lnTo>
                    <a:pt x="445159" y="401317"/>
                  </a:lnTo>
                  <a:lnTo>
                    <a:pt x="452763" y="411837"/>
                  </a:lnTo>
                  <a:lnTo>
                    <a:pt x="455297" y="423686"/>
                  </a:lnTo>
                  <a:lnTo>
                    <a:pt x="452763" y="435311"/>
                  </a:lnTo>
                  <a:lnTo>
                    <a:pt x="445159" y="445159"/>
                  </a:lnTo>
                  <a:lnTo>
                    <a:pt x="435311" y="452757"/>
                  </a:lnTo>
                  <a:lnTo>
                    <a:pt x="423686" y="455289"/>
                  </a:lnTo>
                  <a:lnTo>
                    <a:pt x="656978" y="455289"/>
                  </a:lnTo>
                  <a:lnTo>
                    <a:pt x="666035" y="429212"/>
                  </a:lnTo>
                  <a:lnTo>
                    <a:pt x="675051" y="385081"/>
                  </a:lnTo>
                  <a:lnTo>
                    <a:pt x="678146" y="339068"/>
                  </a:lnTo>
                  <a:lnTo>
                    <a:pt x="675051" y="293054"/>
                  </a:lnTo>
                  <a:lnTo>
                    <a:pt x="666035" y="248923"/>
                  </a:lnTo>
                  <a:lnTo>
                    <a:pt x="656875" y="222548"/>
                  </a:lnTo>
                  <a:close/>
                </a:path>
                <a:path extrusionOk="0" h="678179" w="678180">
                  <a:moveTo>
                    <a:pt x="423686" y="222548"/>
                  </a:moveTo>
                  <a:lnTo>
                    <a:pt x="254151" y="222548"/>
                  </a:lnTo>
                  <a:lnTo>
                    <a:pt x="265776" y="224857"/>
                  </a:lnTo>
                  <a:lnTo>
                    <a:pt x="275625" y="231783"/>
                  </a:lnTo>
                  <a:lnTo>
                    <a:pt x="337874" y="294169"/>
                  </a:lnTo>
                  <a:lnTo>
                    <a:pt x="401317" y="231783"/>
                  </a:lnTo>
                  <a:lnTo>
                    <a:pt x="411837" y="224857"/>
                  </a:lnTo>
                  <a:lnTo>
                    <a:pt x="423686" y="222548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4" name="Google Shape;664;p52"/>
          <p:cNvGrpSpPr/>
          <p:nvPr/>
        </p:nvGrpSpPr>
        <p:grpSpPr>
          <a:xfrm>
            <a:off x="7336442" y="6439135"/>
            <a:ext cx="553123" cy="553123"/>
            <a:chOff x="8804536" y="6335903"/>
            <a:chExt cx="678179" cy="678179"/>
          </a:xfrm>
        </p:grpSpPr>
        <p:sp>
          <p:nvSpPr>
            <p:cNvPr id="665" name="Google Shape;665;p52"/>
            <p:cNvSpPr/>
            <p:nvPr/>
          </p:nvSpPr>
          <p:spPr>
            <a:xfrm>
              <a:off x="8963872" y="6505439"/>
              <a:ext cx="360045" cy="424179"/>
            </a:xfrm>
            <a:custGeom>
              <a:rect b="b" l="l" r="r" t="t"/>
              <a:pathLst>
                <a:path extrusionOk="0" h="424179" w="360045">
                  <a:moveTo>
                    <a:pt x="179732" y="0"/>
                  </a:moveTo>
                  <a:lnTo>
                    <a:pt x="142583" y="7494"/>
                  </a:lnTo>
                  <a:lnTo>
                    <a:pt x="112268" y="27932"/>
                  </a:lnTo>
                  <a:lnTo>
                    <a:pt x="91848" y="58243"/>
                  </a:lnTo>
                  <a:lnTo>
                    <a:pt x="84363" y="95358"/>
                  </a:lnTo>
                  <a:lnTo>
                    <a:pt x="91852" y="132501"/>
                  </a:lnTo>
                  <a:lnTo>
                    <a:pt x="112281" y="162813"/>
                  </a:lnTo>
                  <a:lnTo>
                    <a:pt x="142594" y="183239"/>
                  </a:lnTo>
                  <a:lnTo>
                    <a:pt x="179732" y="190727"/>
                  </a:lnTo>
                  <a:lnTo>
                    <a:pt x="216858" y="183232"/>
                  </a:lnTo>
                  <a:lnTo>
                    <a:pt x="247171" y="162793"/>
                  </a:lnTo>
                  <a:lnTo>
                    <a:pt x="267608" y="132479"/>
                  </a:lnTo>
                  <a:lnTo>
                    <a:pt x="275101" y="95358"/>
                  </a:lnTo>
                  <a:lnTo>
                    <a:pt x="267597" y="58221"/>
                  </a:lnTo>
                  <a:lnTo>
                    <a:pt x="247183" y="27932"/>
                  </a:lnTo>
                  <a:lnTo>
                    <a:pt x="216871" y="7494"/>
                  </a:lnTo>
                  <a:lnTo>
                    <a:pt x="179732" y="0"/>
                  </a:lnTo>
                  <a:close/>
                </a:path>
                <a:path extrusionOk="0" h="424179" w="360045">
                  <a:moveTo>
                    <a:pt x="222118" y="254306"/>
                  </a:moveTo>
                  <a:lnTo>
                    <a:pt x="137346" y="254306"/>
                  </a:lnTo>
                  <a:lnTo>
                    <a:pt x="92325" y="261359"/>
                  </a:lnTo>
                  <a:lnTo>
                    <a:pt x="53076" y="281028"/>
                  </a:lnTo>
                  <a:lnTo>
                    <a:pt x="21628" y="311078"/>
                  </a:lnTo>
                  <a:lnTo>
                    <a:pt x="0" y="349277"/>
                  </a:lnTo>
                  <a:lnTo>
                    <a:pt x="37676" y="380368"/>
                  </a:lnTo>
                  <a:lnTo>
                    <a:pt x="80878" y="403839"/>
                  </a:lnTo>
                  <a:lnTo>
                    <a:pt x="128574" y="418670"/>
                  </a:lnTo>
                  <a:lnTo>
                    <a:pt x="179732" y="423840"/>
                  </a:lnTo>
                  <a:lnTo>
                    <a:pt x="230895" y="418664"/>
                  </a:lnTo>
                  <a:lnTo>
                    <a:pt x="278590" y="403824"/>
                  </a:lnTo>
                  <a:lnTo>
                    <a:pt x="321790" y="380351"/>
                  </a:lnTo>
                  <a:lnTo>
                    <a:pt x="359465" y="349277"/>
                  </a:lnTo>
                  <a:lnTo>
                    <a:pt x="337786" y="311065"/>
                  </a:lnTo>
                  <a:lnTo>
                    <a:pt x="306314" y="281016"/>
                  </a:lnTo>
                  <a:lnTo>
                    <a:pt x="267073" y="261354"/>
                  </a:lnTo>
                  <a:lnTo>
                    <a:pt x="222118" y="254306"/>
                  </a:lnTo>
                  <a:close/>
                </a:path>
              </a:pathLst>
            </a:custGeom>
            <a:solidFill>
              <a:srgbClr val="01295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52"/>
            <p:cNvSpPr/>
            <p:nvPr/>
          </p:nvSpPr>
          <p:spPr>
            <a:xfrm>
              <a:off x="8804536" y="6335903"/>
              <a:ext cx="678179" cy="678179"/>
            </a:xfrm>
            <a:custGeom>
              <a:rect b="b" l="l" r="r" t="t"/>
              <a:pathLst>
                <a:path extrusionOk="0" h="678179" w="678179">
                  <a:moveTo>
                    <a:pt x="339068" y="0"/>
                  </a:moveTo>
                  <a:lnTo>
                    <a:pt x="293054" y="3094"/>
                  </a:lnTo>
                  <a:lnTo>
                    <a:pt x="248923" y="12110"/>
                  </a:lnTo>
                  <a:lnTo>
                    <a:pt x="207079" y="26642"/>
                  </a:lnTo>
                  <a:lnTo>
                    <a:pt x="167925" y="46288"/>
                  </a:lnTo>
                  <a:lnTo>
                    <a:pt x="131865" y="70643"/>
                  </a:lnTo>
                  <a:lnTo>
                    <a:pt x="99303" y="99303"/>
                  </a:lnTo>
                  <a:lnTo>
                    <a:pt x="70643" y="131865"/>
                  </a:lnTo>
                  <a:lnTo>
                    <a:pt x="46288" y="167925"/>
                  </a:lnTo>
                  <a:lnTo>
                    <a:pt x="26642" y="207079"/>
                  </a:lnTo>
                  <a:lnTo>
                    <a:pt x="12110" y="248923"/>
                  </a:lnTo>
                  <a:lnTo>
                    <a:pt x="3094" y="293054"/>
                  </a:lnTo>
                  <a:lnTo>
                    <a:pt x="0" y="339068"/>
                  </a:lnTo>
                  <a:lnTo>
                    <a:pt x="3094" y="385082"/>
                  </a:lnTo>
                  <a:lnTo>
                    <a:pt x="12110" y="429213"/>
                  </a:lnTo>
                  <a:lnTo>
                    <a:pt x="26642" y="471058"/>
                  </a:lnTo>
                  <a:lnTo>
                    <a:pt x="46288" y="510214"/>
                  </a:lnTo>
                  <a:lnTo>
                    <a:pt x="70643" y="546275"/>
                  </a:lnTo>
                  <a:lnTo>
                    <a:pt x="99303" y="578838"/>
                  </a:lnTo>
                  <a:lnTo>
                    <a:pt x="131865" y="607499"/>
                  </a:lnTo>
                  <a:lnTo>
                    <a:pt x="167925" y="631855"/>
                  </a:lnTo>
                  <a:lnTo>
                    <a:pt x="207079" y="651502"/>
                  </a:lnTo>
                  <a:lnTo>
                    <a:pt x="248923" y="666035"/>
                  </a:lnTo>
                  <a:lnTo>
                    <a:pt x="293054" y="675051"/>
                  </a:lnTo>
                  <a:lnTo>
                    <a:pt x="339068" y="678146"/>
                  </a:lnTo>
                  <a:lnTo>
                    <a:pt x="385081" y="675051"/>
                  </a:lnTo>
                  <a:lnTo>
                    <a:pt x="429212" y="666035"/>
                  </a:lnTo>
                  <a:lnTo>
                    <a:pt x="471057" y="651502"/>
                  </a:lnTo>
                  <a:lnTo>
                    <a:pt x="510211" y="631855"/>
                  </a:lnTo>
                  <a:lnTo>
                    <a:pt x="546271" y="607499"/>
                  </a:lnTo>
                  <a:lnTo>
                    <a:pt x="562318" y="593374"/>
                  </a:lnTo>
                  <a:lnTo>
                    <a:pt x="339068" y="593374"/>
                  </a:lnTo>
                  <a:lnTo>
                    <a:pt x="287892" y="588200"/>
                  </a:lnTo>
                  <a:lnTo>
                    <a:pt x="240198" y="573363"/>
                  </a:lnTo>
                  <a:lnTo>
                    <a:pt x="197005" y="549894"/>
                  </a:lnTo>
                  <a:lnTo>
                    <a:pt x="159335" y="518821"/>
                  </a:lnTo>
                  <a:lnTo>
                    <a:pt x="181009" y="480608"/>
                  </a:lnTo>
                  <a:lnTo>
                    <a:pt x="212479" y="450555"/>
                  </a:lnTo>
                  <a:lnTo>
                    <a:pt x="251717" y="430890"/>
                  </a:lnTo>
                  <a:lnTo>
                    <a:pt x="296682" y="423840"/>
                  </a:lnTo>
                  <a:lnTo>
                    <a:pt x="667123" y="423840"/>
                  </a:lnTo>
                  <a:lnTo>
                    <a:pt x="675041" y="385082"/>
                  </a:lnTo>
                  <a:lnTo>
                    <a:pt x="676710" y="360261"/>
                  </a:lnTo>
                  <a:lnTo>
                    <a:pt x="339068" y="360261"/>
                  </a:lnTo>
                  <a:lnTo>
                    <a:pt x="301951" y="352766"/>
                  </a:lnTo>
                  <a:lnTo>
                    <a:pt x="271637" y="332328"/>
                  </a:lnTo>
                  <a:lnTo>
                    <a:pt x="251195" y="302017"/>
                  </a:lnTo>
                  <a:lnTo>
                    <a:pt x="243699" y="264902"/>
                  </a:lnTo>
                  <a:lnTo>
                    <a:pt x="251188" y="227782"/>
                  </a:lnTo>
                  <a:lnTo>
                    <a:pt x="271617" y="197467"/>
                  </a:lnTo>
                  <a:lnTo>
                    <a:pt x="301929" y="177028"/>
                  </a:lnTo>
                  <a:lnTo>
                    <a:pt x="339068" y="169534"/>
                  </a:lnTo>
                  <a:lnTo>
                    <a:pt x="632655" y="169534"/>
                  </a:lnTo>
                  <a:lnTo>
                    <a:pt x="631848" y="167925"/>
                  </a:lnTo>
                  <a:lnTo>
                    <a:pt x="607493" y="131865"/>
                  </a:lnTo>
                  <a:lnTo>
                    <a:pt x="578833" y="99303"/>
                  </a:lnTo>
                  <a:lnTo>
                    <a:pt x="546271" y="70643"/>
                  </a:lnTo>
                  <a:lnTo>
                    <a:pt x="510211" y="46288"/>
                  </a:lnTo>
                  <a:lnTo>
                    <a:pt x="471057" y="26642"/>
                  </a:lnTo>
                  <a:lnTo>
                    <a:pt x="429212" y="12110"/>
                  </a:lnTo>
                  <a:lnTo>
                    <a:pt x="385081" y="3094"/>
                  </a:lnTo>
                  <a:lnTo>
                    <a:pt x="339068" y="0"/>
                  </a:lnTo>
                  <a:close/>
                </a:path>
                <a:path extrusionOk="0" h="678179" w="678179">
                  <a:moveTo>
                    <a:pt x="667123" y="423840"/>
                  </a:moveTo>
                  <a:lnTo>
                    <a:pt x="381454" y="423840"/>
                  </a:lnTo>
                  <a:lnTo>
                    <a:pt x="426472" y="430893"/>
                  </a:lnTo>
                  <a:lnTo>
                    <a:pt x="465720" y="450563"/>
                  </a:lnTo>
                  <a:lnTo>
                    <a:pt x="497170" y="480617"/>
                  </a:lnTo>
                  <a:lnTo>
                    <a:pt x="518800" y="518821"/>
                  </a:lnTo>
                  <a:lnTo>
                    <a:pt x="481126" y="549907"/>
                  </a:lnTo>
                  <a:lnTo>
                    <a:pt x="437926" y="573375"/>
                  </a:lnTo>
                  <a:lnTo>
                    <a:pt x="390230" y="588204"/>
                  </a:lnTo>
                  <a:lnTo>
                    <a:pt x="339068" y="593374"/>
                  </a:lnTo>
                  <a:lnTo>
                    <a:pt x="562318" y="593374"/>
                  </a:lnTo>
                  <a:lnTo>
                    <a:pt x="607493" y="546275"/>
                  </a:lnTo>
                  <a:lnTo>
                    <a:pt x="631848" y="510214"/>
                  </a:lnTo>
                  <a:lnTo>
                    <a:pt x="651493" y="471058"/>
                  </a:lnTo>
                  <a:lnTo>
                    <a:pt x="666025" y="429213"/>
                  </a:lnTo>
                  <a:lnTo>
                    <a:pt x="667123" y="423840"/>
                  </a:lnTo>
                  <a:close/>
                </a:path>
                <a:path extrusionOk="0" h="678179" w="678179">
                  <a:moveTo>
                    <a:pt x="632655" y="169534"/>
                  </a:moveTo>
                  <a:lnTo>
                    <a:pt x="339068" y="169534"/>
                  </a:lnTo>
                  <a:lnTo>
                    <a:pt x="376193" y="177028"/>
                  </a:lnTo>
                  <a:lnTo>
                    <a:pt x="406507" y="197467"/>
                  </a:lnTo>
                  <a:lnTo>
                    <a:pt x="426943" y="227782"/>
                  </a:lnTo>
                  <a:lnTo>
                    <a:pt x="434437" y="264902"/>
                  </a:lnTo>
                  <a:lnTo>
                    <a:pt x="426948" y="302017"/>
                  </a:lnTo>
                  <a:lnTo>
                    <a:pt x="406519" y="332328"/>
                  </a:lnTo>
                  <a:lnTo>
                    <a:pt x="376206" y="352766"/>
                  </a:lnTo>
                  <a:lnTo>
                    <a:pt x="339068" y="360261"/>
                  </a:lnTo>
                  <a:lnTo>
                    <a:pt x="676710" y="360261"/>
                  </a:lnTo>
                  <a:lnTo>
                    <a:pt x="678136" y="339068"/>
                  </a:lnTo>
                  <a:lnTo>
                    <a:pt x="675041" y="293054"/>
                  </a:lnTo>
                  <a:lnTo>
                    <a:pt x="666025" y="248923"/>
                  </a:lnTo>
                  <a:lnTo>
                    <a:pt x="651493" y="207079"/>
                  </a:lnTo>
                  <a:lnTo>
                    <a:pt x="632655" y="169534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7" name="Google Shape;667;p52"/>
          <p:cNvGrpSpPr/>
          <p:nvPr/>
        </p:nvGrpSpPr>
        <p:grpSpPr>
          <a:xfrm>
            <a:off x="1028928" y="9095839"/>
            <a:ext cx="414963" cy="553123"/>
            <a:chOff x="1070949" y="9593264"/>
            <a:chExt cx="508783" cy="678179"/>
          </a:xfrm>
        </p:grpSpPr>
        <p:sp>
          <p:nvSpPr>
            <p:cNvPr id="668" name="Google Shape;668;p52"/>
            <p:cNvSpPr/>
            <p:nvPr/>
          </p:nvSpPr>
          <p:spPr>
            <a:xfrm>
              <a:off x="1367642" y="9593264"/>
              <a:ext cx="212090" cy="212090"/>
            </a:xfrm>
            <a:custGeom>
              <a:rect b="b" l="l" r="r" t="t"/>
              <a:pathLst>
                <a:path extrusionOk="0" h="212090" w="212090">
                  <a:moveTo>
                    <a:pt x="0" y="0"/>
                  </a:moveTo>
                  <a:lnTo>
                    <a:pt x="0" y="211920"/>
                  </a:lnTo>
                  <a:lnTo>
                    <a:pt x="211920" y="2119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295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52"/>
            <p:cNvSpPr/>
            <p:nvPr/>
          </p:nvSpPr>
          <p:spPr>
            <a:xfrm>
              <a:off x="1070949" y="9593264"/>
              <a:ext cx="508634" cy="678179"/>
            </a:xfrm>
            <a:custGeom>
              <a:rect b="b" l="l" r="r" t="t"/>
              <a:pathLst>
                <a:path extrusionOk="0" h="678179" w="508634">
                  <a:moveTo>
                    <a:pt x="296692" y="0"/>
                  </a:moveTo>
                  <a:lnTo>
                    <a:pt x="84772" y="0"/>
                  </a:lnTo>
                  <a:lnTo>
                    <a:pt x="51776" y="6660"/>
                  </a:lnTo>
                  <a:lnTo>
                    <a:pt x="24830" y="24826"/>
                  </a:lnTo>
                  <a:lnTo>
                    <a:pt x="6662" y="51771"/>
                  </a:lnTo>
                  <a:lnTo>
                    <a:pt x="0" y="84772"/>
                  </a:lnTo>
                  <a:lnTo>
                    <a:pt x="0" y="593374"/>
                  </a:lnTo>
                  <a:lnTo>
                    <a:pt x="6662" y="626343"/>
                  </a:lnTo>
                  <a:lnTo>
                    <a:pt x="24830" y="653292"/>
                  </a:lnTo>
                  <a:lnTo>
                    <a:pt x="51776" y="671475"/>
                  </a:lnTo>
                  <a:lnTo>
                    <a:pt x="84772" y="678146"/>
                  </a:lnTo>
                  <a:lnTo>
                    <a:pt x="423840" y="678146"/>
                  </a:lnTo>
                  <a:lnTo>
                    <a:pt x="456814" y="671475"/>
                  </a:lnTo>
                  <a:lnTo>
                    <a:pt x="483762" y="653292"/>
                  </a:lnTo>
                  <a:lnTo>
                    <a:pt x="501943" y="626343"/>
                  </a:lnTo>
                  <a:lnTo>
                    <a:pt x="508612" y="593374"/>
                  </a:lnTo>
                  <a:lnTo>
                    <a:pt x="508612" y="211920"/>
                  </a:lnTo>
                  <a:lnTo>
                    <a:pt x="296692" y="211920"/>
                  </a:lnTo>
                  <a:lnTo>
                    <a:pt x="296692" y="0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0" name="Google Shape;670;p52"/>
          <p:cNvGrpSpPr/>
          <p:nvPr/>
        </p:nvGrpSpPr>
        <p:grpSpPr>
          <a:xfrm>
            <a:off x="2622004" y="9095839"/>
            <a:ext cx="414888" cy="553124"/>
            <a:chOff x="3024205" y="9593264"/>
            <a:chExt cx="508691" cy="678180"/>
          </a:xfrm>
        </p:grpSpPr>
        <p:sp>
          <p:nvSpPr>
            <p:cNvPr id="671" name="Google Shape;671;p52"/>
            <p:cNvSpPr/>
            <p:nvPr/>
          </p:nvSpPr>
          <p:spPr>
            <a:xfrm>
              <a:off x="3119511" y="9593264"/>
              <a:ext cx="413385" cy="514350"/>
            </a:xfrm>
            <a:custGeom>
              <a:rect b="b" l="l" r="r" t="t"/>
              <a:pathLst>
                <a:path extrusionOk="0" h="514350" w="413385">
                  <a:moveTo>
                    <a:pt x="243762" y="0"/>
                  </a:moveTo>
                  <a:lnTo>
                    <a:pt x="243762" y="169534"/>
                  </a:lnTo>
                  <a:lnTo>
                    <a:pt x="413296" y="169534"/>
                  </a:lnTo>
                  <a:lnTo>
                    <a:pt x="243762" y="0"/>
                  </a:lnTo>
                  <a:close/>
                </a:path>
                <a:path extrusionOk="0" h="514350" w="413385">
                  <a:moveTo>
                    <a:pt x="90065" y="333696"/>
                  </a:moveTo>
                  <a:lnTo>
                    <a:pt x="7758" y="405034"/>
                  </a:lnTo>
                  <a:lnTo>
                    <a:pt x="0" y="423782"/>
                  </a:lnTo>
                  <a:lnTo>
                    <a:pt x="1939" y="433762"/>
                  </a:lnTo>
                  <a:lnTo>
                    <a:pt x="7758" y="442531"/>
                  </a:lnTo>
                  <a:lnTo>
                    <a:pt x="76615" y="511387"/>
                  </a:lnTo>
                  <a:lnTo>
                    <a:pt x="83369" y="513900"/>
                  </a:lnTo>
                  <a:lnTo>
                    <a:pt x="96876" y="513900"/>
                  </a:lnTo>
                  <a:lnTo>
                    <a:pt x="103672" y="511335"/>
                  </a:lnTo>
                  <a:lnTo>
                    <a:pt x="108844" y="506162"/>
                  </a:lnTo>
                  <a:lnTo>
                    <a:pt x="114669" y="497394"/>
                  </a:lnTo>
                  <a:lnTo>
                    <a:pt x="116611" y="487414"/>
                  </a:lnTo>
                  <a:lnTo>
                    <a:pt x="114669" y="477434"/>
                  </a:lnTo>
                  <a:lnTo>
                    <a:pt x="108844" y="468666"/>
                  </a:lnTo>
                  <a:lnTo>
                    <a:pt x="64029" y="423840"/>
                  </a:lnTo>
                  <a:lnTo>
                    <a:pt x="108876" y="379014"/>
                  </a:lnTo>
                  <a:lnTo>
                    <a:pt x="114046" y="370226"/>
                  </a:lnTo>
                  <a:lnTo>
                    <a:pt x="115760" y="360254"/>
                  </a:lnTo>
                  <a:lnTo>
                    <a:pt x="114012" y="350273"/>
                  </a:lnTo>
                  <a:lnTo>
                    <a:pt x="108792" y="341455"/>
                  </a:lnTo>
                  <a:lnTo>
                    <a:pt x="100030" y="335636"/>
                  </a:lnTo>
                  <a:lnTo>
                    <a:pt x="90065" y="333696"/>
                  </a:lnTo>
                  <a:close/>
                </a:path>
                <a:path extrusionOk="0" h="514350" w="413385">
                  <a:moveTo>
                    <a:pt x="227811" y="333696"/>
                  </a:moveTo>
                  <a:lnTo>
                    <a:pt x="217844" y="335636"/>
                  </a:lnTo>
                  <a:lnTo>
                    <a:pt x="209082" y="341455"/>
                  </a:lnTo>
                  <a:lnTo>
                    <a:pt x="203263" y="350223"/>
                  </a:lnTo>
                  <a:lnTo>
                    <a:pt x="201323" y="360203"/>
                  </a:lnTo>
                  <a:lnTo>
                    <a:pt x="203263" y="370183"/>
                  </a:lnTo>
                  <a:lnTo>
                    <a:pt x="209082" y="378951"/>
                  </a:lnTo>
                  <a:lnTo>
                    <a:pt x="253960" y="423840"/>
                  </a:lnTo>
                  <a:lnTo>
                    <a:pt x="209114" y="468655"/>
                  </a:lnTo>
                  <a:lnTo>
                    <a:pt x="203294" y="477430"/>
                  </a:lnTo>
                  <a:lnTo>
                    <a:pt x="201355" y="487411"/>
                  </a:lnTo>
                  <a:lnTo>
                    <a:pt x="203294" y="497389"/>
                  </a:lnTo>
                  <a:lnTo>
                    <a:pt x="209114" y="506152"/>
                  </a:lnTo>
                  <a:lnTo>
                    <a:pt x="214359" y="511387"/>
                  </a:lnTo>
                  <a:lnTo>
                    <a:pt x="221113" y="513900"/>
                  </a:lnTo>
                  <a:lnTo>
                    <a:pt x="234621" y="513900"/>
                  </a:lnTo>
                  <a:lnTo>
                    <a:pt x="241416" y="511335"/>
                  </a:lnTo>
                  <a:lnTo>
                    <a:pt x="310168" y="442593"/>
                  </a:lnTo>
                  <a:lnTo>
                    <a:pt x="315993" y="433819"/>
                  </a:lnTo>
                  <a:lnTo>
                    <a:pt x="317935" y="423836"/>
                  </a:lnTo>
                  <a:lnTo>
                    <a:pt x="315993" y="413855"/>
                  </a:lnTo>
                  <a:lnTo>
                    <a:pt x="310168" y="405087"/>
                  </a:lnTo>
                  <a:lnTo>
                    <a:pt x="246547" y="341455"/>
                  </a:lnTo>
                  <a:lnTo>
                    <a:pt x="237779" y="335636"/>
                  </a:lnTo>
                  <a:lnTo>
                    <a:pt x="227811" y="333696"/>
                  </a:lnTo>
                  <a:close/>
                </a:path>
              </a:pathLst>
            </a:custGeom>
            <a:solidFill>
              <a:srgbClr val="01295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52"/>
            <p:cNvSpPr/>
            <p:nvPr/>
          </p:nvSpPr>
          <p:spPr>
            <a:xfrm>
              <a:off x="3024205" y="9593265"/>
              <a:ext cx="508635" cy="678179"/>
            </a:xfrm>
            <a:custGeom>
              <a:rect b="b" l="l" r="r" t="t"/>
              <a:pathLst>
                <a:path extrusionOk="0" h="678179" w="508635">
                  <a:moveTo>
                    <a:pt x="339068" y="0"/>
                  </a:moveTo>
                  <a:lnTo>
                    <a:pt x="63568" y="0"/>
                  </a:lnTo>
                  <a:lnTo>
                    <a:pt x="38824" y="4995"/>
                  </a:lnTo>
                  <a:lnTo>
                    <a:pt x="18618" y="18619"/>
                  </a:lnTo>
                  <a:lnTo>
                    <a:pt x="4995" y="38828"/>
                  </a:lnTo>
                  <a:lnTo>
                    <a:pt x="0" y="63579"/>
                  </a:lnTo>
                  <a:lnTo>
                    <a:pt x="0" y="614567"/>
                  </a:lnTo>
                  <a:lnTo>
                    <a:pt x="4998" y="639311"/>
                  </a:lnTo>
                  <a:lnTo>
                    <a:pt x="18624" y="659517"/>
                  </a:lnTo>
                  <a:lnTo>
                    <a:pt x="38831" y="673140"/>
                  </a:lnTo>
                  <a:lnTo>
                    <a:pt x="63568" y="678136"/>
                  </a:lnTo>
                  <a:lnTo>
                    <a:pt x="445023" y="678136"/>
                  </a:lnTo>
                  <a:lnTo>
                    <a:pt x="469775" y="673139"/>
                  </a:lnTo>
                  <a:lnTo>
                    <a:pt x="489985" y="659513"/>
                  </a:lnTo>
                  <a:lnTo>
                    <a:pt x="503607" y="639307"/>
                  </a:lnTo>
                  <a:lnTo>
                    <a:pt x="508602" y="614567"/>
                  </a:lnTo>
                  <a:lnTo>
                    <a:pt x="508602" y="513900"/>
                  </a:lnTo>
                  <a:lnTo>
                    <a:pt x="178675" y="513900"/>
                  </a:lnTo>
                  <a:lnTo>
                    <a:pt x="171879" y="511335"/>
                  </a:lnTo>
                  <a:lnTo>
                    <a:pt x="103117" y="442583"/>
                  </a:lnTo>
                  <a:lnTo>
                    <a:pt x="97298" y="433814"/>
                  </a:lnTo>
                  <a:lnTo>
                    <a:pt x="95358" y="423835"/>
                  </a:lnTo>
                  <a:lnTo>
                    <a:pt x="97298" y="413855"/>
                  </a:lnTo>
                  <a:lnTo>
                    <a:pt x="166696" y="341518"/>
                  </a:lnTo>
                  <a:lnTo>
                    <a:pt x="508602" y="333759"/>
                  </a:lnTo>
                  <a:lnTo>
                    <a:pt x="508602" y="169534"/>
                  </a:lnTo>
                  <a:lnTo>
                    <a:pt x="339068" y="169534"/>
                  </a:lnTo>
                  <a:lnTo>
                    <a:pt x="339068" y="0"/>
                  </a:lnTo>
                  <a:close/>
                </a:path>
                <a:path extrusionOk="0" h="678179" w="508635">
                  <a:moveTo>
                    <a:pt x="323147" y="333759"/>
                  </a:moveTo>
                  <a:lnTo>
                    <a:pt x="185423" y="333759"/>
                  </a:lnTo>
                  <a:lnTo>
                    <a:pt x="195389" y="335699"/>
                  </a:lnTo>
                  <a:lnTo>
                    <a:pt x="204150" y="341518"/>
                  </a:lnTo>
                  <a:lnTo>
                    <a:pt x="209971" y="350286"/>
                  </a:lnTo>
                  <a:lnTo>
                    <a:pt x="211913" y="360266"/>
                  </a:lnTo>
                  <a:lnTo>
                    <a:pt x="209974" y="370246"/>
                  </a:lnTo>
                  <a:lnTo>
                    <a:pt x="204150" y="379014"/>
                  </a:lnTo>
                  <a:lnTo>
                    <a:pt x="159343" y="423848"/>
                  </a:lnTo>
                  <a:lnTo>
                    <a:pt x="204098" y="468603"/>
                  </a:lnTo>
                  <a:lnTo>
                    <a:pt x="209917" y="477371"/>
                  </a:lnTo>
                  <a:lnTo>
                    <a:pt x="211857" y="487351"/>
                  </a:lnTo>
                  <a:lnTo>
                    <a:pt x="209917" y="497331"/>
                  </a:lnTo>
                  <a:lnTo>
                    <a:pt x="204098" y="506099"/>
                  </a:lnTo>
                  <a:lnTo>
                    <a:pt x="198936" y="511387"/>
                  </a:lnTo>
                  <a:lnTo>
                    <a:pt x="192182" y="513900"/>
                  </a:lnTo>
                  <a:lnTo>
                    <a:pt x="316419" y="513900"/>
                  </a:lnTo>
                  <a:lnTo>
                    <a:pt x="309624" y="511335"/>
                  </a:lnTo>
                  <a:lnTo>
                    <a:pt x="304440" y="506162"/>
                  </a:lnTo>
                  <a:lnTo>
                    <a:pt x="298621" y="497394"/>
                  </a:lnTo>
                  <a:lnTo>
                    <a:pt x="296682" y="487414"/>
                  </a:lnTo>
                  <a:lnTo>
                    <a:pt x="298621" y="477434"/>
                  </a:lnTo>
                  <a:lnTo>
                    <a:pt x="304440" y="468666"/>
                  </a:lnTo>
                  <a:lnTo>
                    <a:pt x="349261" y="423835"/>
                  </a:lnTo>
                  <a:lnTo>
                    <a:pt x="304420" y="379014"/>
                  </a:lnTo>
                  <a:lnTo>
                    <a:pt x="298600" y="370246"/>
                  </a:lnTo>
                  <a:lnTo>
                    <a:pt x="296661" y="360266"/>
                  </a:lnTo>
                  <a:lnTo>
                    <a:pt x="298600" y="350286"/>
                  </a:lnTo>
                  <a:lnTo>
                    <a:pt x="304420" y="341518"/>
                  </a:lnTo>
                  <a:lnTo>
                    <a:pt x="313181" y="335699"/>
                  </a:lnTo>
                  <a:lnTo>
                    <a:pt x="323147" y="333759"/>
                  </a:lnTo>
                  <a:close/>
                </a:path>
                <a:path extrusionOk="0" h="678179" w="508635">
                  <a:moveTo>
                    <a:pt x="508602" y="333759"/>
                  </a:moveTo>
                  <a:lnTo>
                    <a:pt x="323147" y="333759"/>
                  </a:lnTo>
                  <a:lnTo>
                    <a:pt x="333112" y="335699"/>
                  </a:lnTo>
                  <a:lnTo>
                    <a:pt x="341874" y="341518"/>
                  </a:lnTo>
                  <a:lnTo>
                    <a:pt x="405453" y="405097"/>
                  </a:lnTo>
                  <a:lnTo>
                    <a:pt x="410653" y="413880"/>
                  </a:lnTo>
                  <a:lnTo>
                    <a:pt x="412384" y="423848"/>
                  </a:lnTo>
                  <a:lnTo>
                    <a:pt x="410641" y="433828"/>
                  </a:lnTo>
                  <a:lnTo>
                    <a:pt x="405422" y="442646"/>
                  </a:lnTo>
                  <a:lnTo>
                    <a:pt x="336680" y="511387"/>
                  </a:lnTo>
                  <a:lnTo>
                    <a:pt x="329927" y="513900"/>
                  </a:lnTo>
                  <a:lnTo>
                    <a:pt x="508602" y="513900"/>
                  </a:lnTo>
                  <a:lnTo>
                    <a:pt x="508602" y="333759"/>
                  </a:lnTo>
                  <a:close/>
                </a:path>
              </a:pathLst>
            </a:custGeom>
            <a:solidFill>
              <a:srgbClr val="66C3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3" name="Google Shape;673;p52"/>
          <p:cNvSpPr txBox="1"/>
          <p:nvPr>
            <p:ph idx="4294967295" type="body"/>
          </p:nvPr>
        </p:nvSpPr>
        <p:spPr>
          <a:xfrm>
            <a:off x="689025" y="1360125"/>
            <a:ext cx="8688300" cy="8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SzPts val="2800"/>
              <a:buNone/>
            </a:pPr>
            <a:r>
              <a:rPr lang="en" sz="2200"/>
              <a:t>Double click an icon to select and change the colors</a:t>
            </a:r>
            <a:endParaRPr sz="2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53"/>
          <p:cNvSpPr txBox="1"/>
          <p:nvPr/>
        </p:nvSpPr>
        <p:spPr>
          <a:xfrm>
            <a:off x="689025" y="578875"/>
            <a:ext cx="171297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Icons → </a:t>
            </a:r>
            <a:r>
              <a:rPr b="0" i="0" lang="en" sz="30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to copy, paste, position, scale and recolor for your awesome slides</a:t>
            </a:r>
            <a:endParaRPr b="0" i="0" sz="30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79" name="Google Shape;679;p53"/>
          <p:cNvSpPr txBox="1"/>
          <p:nvPr>
            <p:ph idx="4294967295" type="body"/>
          </p:nvPr>
        </p:nvSpPr>
        <p:spPr>
          <a:xfrm>
            <a:off x="689025" y="1360125"/>
            <a:ext cx="8688300" cy="8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SzPts val="2800"/>
              <a:buNone/>
            </a:pPr>
            <a:r>
              <a:rPr lang="en" sz="2200">
                <a:solidFill>
                  <a:schemeClr val="lt1"/>
                </a:solidFill>
              </a:rPr>
              <a:t>Double click an icon to select and change the colors</a:t>
            </a:r>
            <a:endParaRPr sz="2200">
              <a:solidFill>
                <a:schemeClr val="lt1"/>
              </a:solidFill>
            </a:endParaRPr>
          </a:p>
        </p:txBody>
      </p:sp>
      <p:grpSp>
        <p:nvGrpSpPr>
          <p:cNvPr id="680" name="Google Shape;680;p53"/>
          <p:cNvGrpSpPr/>
          <p:nvPr/>
        </p:nvGrpSpPr>
        <p:grpSpPr>
          <a:xfrm>
            <a:off x="5855705" y="7801901"/>
            <a:ext cx="489796" cy="560193"/>
            <a:chOff x="6893552" y="8001790"/>
            <a:chExt cx="591184" cy="676153"/>
          </a:xfrm>
        </p:grpSpPr>
        <p:pic>
          <p:nvPicPr>
            <p:cNvPr id="681" name="Google Shape;681;p5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104479" y="8593423"/>
              <a:ext cx="169041" cy="845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2" name="Google Shape;682;p53"/>
            <p:cNvSpPr/>
            <p:nvPr/>
          </p:nvSpPr>
          <p:spPr>
            <a:xfrm>
              <a:off x="6893552" y="8001790"/>
              <a:ext cx="591184" cy="549909"/>
            </a:xfrm>
            <a:custGeom>
              <a:rect b="b" l="l" r="r" t="t"/>
              <a:pathLst>
                <a:path extrusionOk="0" h="549909" w="591184">
                  <a:moveTo>
                    <a:pt x="295448" y="0"/>
                  </a:moveTo>
                  <a:lnTo>
                    <a:pt x="278986" y="3321"/>
                  </a:lnTo>
                  <a:lnTo>
                    <a:pt x="265554" y="12377"/>
                  </a:lnTo>
                  <a:lnTo>
                    <a:pt x="256505" y="25810"/>
                  </a:lnTo>
                  <a:lnTo>
                    <a:pt x="253188" y="42260"/>
                  </a:lnTo>
                  <a:lnTo>
                    <a:pt x="253188" y="67620"/>
                  </a:lnTo>
                  <a:lnTo>
                    <a:pt x="206782" y="82660"/>
                  </a:lnTo>
                  <a:lnTo>
                    <a:pt x="165992" y="107293"/>
                  </a:lnTo>
                  <a:lnTo>
                    <a:pt x="132076" y="140167"/>
                  </a:lnTo>
                  <a:lnTo>
                    <a:pt x="106293" y="179926"/>
                  </a:lnTo>
                  <a:lnTo>
                    <a:pt x="89900" y="225216"/>
                  </a:lnTo>
                  <a:lnTo>
                    <a:pt x="84156" y="274682"/>
                  </a:lnTo>
                  <a:lnTo>
                    <a:pt x="84156" y="299519"/>
                  </a:lnTo>
                  <a:lnTo>
                    <a:pt x="79950" y="345550"/>
                  </a:lnTo>
                  <a:lnTo>
                    <a:pt x="67602" y="389663"/>
                  </a:lnTo>
                  <a:lnTo>
                    <a:pt x="47519" y="430831"/>
                  </a:lnTo>
                  <a:lnTo>
                    <a:pt x="20106" y="468027"/>
                  </a:lnTo>
                  <a:lnTo>
                    <a:pt x="10305" y="478990"/>
                  </a:lnTo>
                  <a:lnTo>
                    <a:pt x="3594" y="489244"/>
                  </a:lnTo>
                  <a:lnTo>
                    <a:pt x="121" y="500712"/>
                  </a:lnTo>
                  <a:lnTo>
                    <a:pt x="0" y="512674"/>
                  </a:lnTo>
                  <a:lnTo>
                    <a:pt x="3342" y="524413"/>
                  </a:lnTo>
                  <a:lnTo>
                    <a:pt x="9902" y="534723"/>
                  </a:lnTo>
                  <a:lnTo>
                    <a:pt x="18936" y="542592"/>
                  </a:lnTo>
                  <a:lnTo>
                    <a:pt x="29811" y="547612"/>
                  </a:lnTo>
                  <a:lnTo>
                    <a:pt x="41896" y="549375"/>
                  </a:lnTo>
                  <a:lnTo>
                    <a:pt x="549011" y="549375"/>
                  </a:lnTo>
                  <a:lnTo>
                    <a:pt x="587565" y="524413"/>
                  </a:lnTo>
                  <a:lnTo>
                    <a:pt x="590929" y="512674"/>
                  </a:lnTo>
                  <a:lnTo>
                    <a:pt x="590802" y="500712"/>
                  </a:lnTo>
                  <a:lnTo>
                    <a:pt x="587308" y="489244"/>
                  </a:lnTo>
                  <a:lnTo>
                    <a:pt x="580571" y="478990"/>
                  </a:lnTo>
                  <a:lnTo>
                    <a:pt x="570791" y="468027"/>
                  </a:lnTo>
                  <a:lnTo>
                    <a:pt x="543407" y="430831"/>
                  </a:lnTo>
                  <a:lnTo>
                    <a:pt x="523324" y="389663"/>
                  </a:lnTo>
                  <a:lnTo>
                    <a:pt x="510964" y="345550"/>
                  </a:lnTo>
                  <a:lnTo>
                    <a:pt x="506751" y="299519"/>
                  </a:lnTo>
                  <a:lnTo>
                    <a:pt x="506751" y="274682"/>
                  </a:lnTo>
                  <a:lnTo>
                    <a:pt x="500924" y="225216"/>
                  </a:lnTo>
                  <a:lnTo>
                    <a:pt x="484349" y="179926"/>
                  </a:lnTo>
                  <a:lnTo>
                    <a:pt x="458382" y="140167"/>
                  </a:lnTo>
                  <a:lnTo>
                    <a:pt x="424382" y="107293"/>
                  </a:lnTo>
                  <a:lnTo>
                    <a:pt x="383705" y="82660"/>
                  </a:lnTo>
                  <a:lnTo>
                    <a:pt x="337709" y="67620"/>
                  </a:lnTo>
                  <a:lnTo>
                    <a:pt x="337709" y="42260"/>
                  </a:lnTo>
                  <a:lnTo>
                    <a:pt x="334392" y="25810"/>
                  </a:lnTo>
                  <a:lnTo>
                    <a:pt x="325343" y="12377"/>
                  </a:lnTo>
                  <a:lnTo>
                    <a:pt x="311911" y="3321"/>
                  </a:lnTo>
                  <a:lnTo>
                    <a:pt x="295448" y="0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3" name="Google Shape;683;p53"/>
          <p:cNvGrpSpPr/>
          <p:nvPr/>
        </p:nvGrpSpPr>
        <p:grpSpPr>
          <a:xfrm>
            <a:off x="12360358" y="9121117"/>
            <a:ext cx="420352" cy="560294"/>
            <a:chOff x="14744672" y="9594084"/>
            <a:chExt cx="507365" cy="676275"/>
          </a:xfrm>
        </p:grpSpPr>
        <p:sp>
          <p:nvSpPr>
            <p:cNvPr id="684" name="Google Shape;684;p53"/>
            <p:cNvSpPr/>
            <p:nvPr/>
          </p:nvSpPr>
          <p:spPr>
            <a:xfrm>
              <a:off x="14744672" y="9594084"/>
              <a:ext cx="507365" cy="676275"/>
            </a:xfrm>
            <a:custGeom>
              <a:rect b="b" l="l" r="r" t="t"/>
              <a:pathLst>
                <a:path extrusionOk="0" h="676275" w="507365">
                  <a:moveTo>
                    <a:pt x="443724" y="0"/>
                  </a:moveTo>
                  <a:lnTo>
                    <a:pt x="380333" y="0"/>
                  </a:lnTo>
                  <a:lnTo>
                    <a:pt x="380333" y="425369"/>
                  </a:lnTo>
                  <a:lnTo>
                    <a:pt x="377183" y="436566"/>
                  </a:lnTo>
                  <a:lnTo>
                    <a:pt x="369191" y="444010"/>
                  </a:lnTo>
                  <a:lnTo>
                    <a:pt x="358551" y="446525"/>
                  </a:lnTo>
                  <a:lnTo>
                    <a:pt x="347455" y="442939"/>
                  </a:lnTo>
                  <a:lnTo>
                    <a:pt x="253552" y="380333"/>
                  </a:lnTo>
                  <a:lnTo>
                    <a:pt x="159660" y="442939"/>
                  </a:lnTo>
                  <a:lnTo>
                    <a:pt x="148563" y="446525"/>
                  </a:lnTo>
                  <a:lnTo>
                    <a:pt x="137923" y="444010"/>
                  </a:lnTo>
                  <a:lnTo>
                    <a:pt x="129932" y="436566"/>
                  </a:lnTo>
                  <a:lnTo>
                    <a:pt x="126781" y="425369"/>
                  </a:lnTo>
                  <a:lnTo>
                    <a:pt x="126781" y="0"/>
                  </a:lnTo>
                  <a:lnTo>
                    <a:pt x="63390" y="0"/>
                  </a:lnTo>
                  <a:lnTo>
                    <a:pt x="38714" y="4982"/>
                  </a:lnTo>
                  <a:lnTo>
                    <a:pt x="18564" y="18568"/>
                  </a:lnTo>
                  <a:lnTo>
                    <a:pt x="4980" y="38718"/>
                  </a:lnTo>
                  <a:lnTo>
                    <a:pt x="0" y="63390"/>
                  </a:lnTo>
                  <a:lnTo>
                    <a:pt x="0" y="644064"/>
                  </a:lnTo>
                  <a:lnTo>
                    <a:pt x="2525" y="656544"/>
                  </a:lnTo>
                  <a:lnTo>
                    <a:pt x="9412" y="666746"/>
                  </a:lnTo>
                  <a:lnTo>
                    <a:pt x="19626" y="673631"/>
                  </a:lnTo>
                  <a:lnTo>
                    <a:pt x="32135" y="676157"/>
                  </a:lnTo>
                  <a:lnTo>
                    <a:pt x="38721" y="676157"/>
                  </a:lnTo>
                  <a:lnTo>
                    <a:pt x="45150" y="674178"/>
                  </a:lnTo>
                  <a:lnTo>
                    <a:pt x="253552" y="528245"/>
                  </a:lnTo>
                  <a:lnTo>
                    <a:pt x="461944" y="674178"/>
                  </a:lnTo>
                  <a:lnTo>
                    <a:pt x="468415" y="676157"/>
                  </a:lnTo>
                  <a:lnTo>
                    <a:pt x="475022" y="676157"/>
                  </a:lnTo>
                  <a:lnTo>
                    <a:pt x="487502" y="673631"/>
                  </a:lnTo>
                  <a:lnTo>
                    <a:pt x="497704" y="666746"/>
                  </a:lnTo>
                  <a:lnTo>
                    <a:pt x="504589" y="656544"/>
                  </a:lnTo>
                  <a:lnTo>
                    <a:pt x="507115" y="644064"/>
                  </a:lnTo>
                  <a:lnTo>
                    <a:pt x="507115" y="63390"/>
                  </a:lnTo>
                  <a:lnTo>
                    <a:pt x="502131" y="38718"/>
                  </a:lnTo>
                  <a:lnTo>
                    <a:pt x="488542" y="18568"/>
                  </a:lnTo>
                  <a:lnTo>
                    <a:pt x="468392" y="4982"/>
                  </a:lnTo>
                  <a:lnTo>
                    <a:pt x="4437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53"/>
            <p:cNvSpPr/>
            <p:nvPr/>
          </p:nvSpPr>
          <p:spPr>
            <a:xfrm>
              <a:off x="14871447" y="9594089"/>
              <a:ext cx="254000" cy="447040"/>
            </a:xfrm>
            <a:custGeom>
              <a:rect b="b" l="l" r="r" t="t"/>
              <a:pathLst>
                <a:path extrusionOk="0" h="447040" w="254000">
                  <a:moveTo>
                    <a:pt x="253562" y="0"/>
                  </a:moveTo>
                  <a:lnTo>
                    <a:pt x="0" y="0"/>
                  </a:lnTo>
                  <a:lnTo>
                    <a:pt x="0" y="425369"/>
                  </a:lnTo>
                  <a:lnTo>
                    <a:pt x="3151" y="436561"/>
                  </a:lnTo>
                  <a:lnTo>
                    <a:pt x="11143" y="444004"/>
                  </a:lnTo>
                  <a:lnTo>
                    <a:pt x="21786" y="446519"/>
                  </a:lnTo>
                  <a:lnTo>
                    <a:pt x="32889" y="442928"/>
                  </a:lnTo>
                  <a:lnTo>
                    <a:pt x="126781" y="380333"/>
                  </a:lnTo>
                  <a:lnTo>
                    <a:pt x="220673" y="442928"/>
                  </a:lnTo>
                  <a:lnTo>
                    <a:pt x="231776" y="446519"/>
                  </a:lnTo>
                  <a:lnTo>
                    <a:pt x="242419" y="444004"/>
                  </a:lnTo>
                  <a:lnTo>
                    <a:pt x="250411" y="436561"/>
                  </a:lnTo>
                  <a:lnTo>
                    <a:pt x="253562" y="425369"/>
                  </a:lnTo>
                  <a:lnTo>
                    <a:pt x="253562" y="0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6" name="Google Shape;686;p53"/>
          <p:cNvGrpSpPr/>
          <p:nvPr/>
        </p:nvGrpSpPr>
        <p:grpSpPr>
          <a:xfrm>
            <a:off x="4198189" y="9155655"/>
            <a:ext cx="560294" cy="490323"/>
            <a:chOff x="4892929" y="9635771"/>
            <a:chExt cx="676275" cy="591820"/>
          </a:xfrm>
        </p:grpSpPr>
        <p:sp>
          <p:nvSpPr>
            <p:cNvPr id="687" name="Google Shape;687;p53"/>
            <p:cNvSpPr/>
            <p:nvPr/>
          </p:nvSpPr>
          <p:spPr>
            <a:xfrm>
              <a:off x="5061971" y="9720291"/>
              <a:ext cx="422910" cy="338454"/>
            </a:xfrm>
            <a:custGeom>
              <a:rect b="b" l="l" r="r" t="t"/>
              <a:pathLst>
                <a:path extrusionOk="0" h="338454" w="422910">
                  <a:moveTo>
                    <a:pt x="295812" y="0"/>
                  </a:moveTo>
                  <a:lnTo>
                    <a:pt x="42260" y="0"/>
                  </a:lnTo>
                  <a:lnTo>
                    <a:pt x="25793" y="3316"/>
                  </a:lnTo>
                  <a:lnTo>
                    <a:pt x="12362" y="12366"/>
                  </a:lnTo>
                  <a:lnTo>
                    <a:pt x="3315" y="25797"/>
                  </a:lnTo>
                  <a:lnTo>
                    <a:pt x="0" y="42260"/>
                  </a:lnTo>
                  <a:lnTo>
                    <a:pt x="3315" y="58723"/>
                  </a:lnTo>
                  <a:lnTo>
                    <a:pt x="12362" y="72154"/>
                  </a:lnTo>
                  <a:lnTo>
                    <a:pt x="25793" y="81204"/>
                  </a:lnTo>
                  <a:lnTo>
                    <a:pt x="42260" y="84520"/>
                  </a:lnTo>
                  <a:lnTo>
                    <a:pt x="295812" y="84520"/>
                  </a:lnTo>
                  <a:lnTo>
                    <a:pt x="312275" y="81204"/>
                  </a:lnTo>
                  <a:lnTo>
                    <a:pt x="325707" y="72154"/>
                  </a:lnTo>
                  <a:lnTo>
                    <a:pt x="334756" y="58723"/>
                  </a:lnTo>
                  <a:lnTo>
                    <a:pt x="338073" y="42260"/>
                  </a:lnTo>
                  <a:lnTo>
                    <a:pt x="334756" y="25797"/>
                  </a:lnTo>
                  <a:lnTo>
                    <a:pt x="325707" y="12366"/>
                  </a:lnTo>
                  <a:lnTo>
                    <a:pt x="312275" y="3316"/>
                  </a:lnTo>
                  <a:lnTo>
                    <a:pt x="295812" y="0"/>
                  </a:lnTo>
                  <a:close/>
                </a:path>
                <a:path extrusionOk="0" h="338454" w="422910">
                  <a:moveTo>
                    <a:pt x="211291" y="126781"/>
                  </a:moveTo>
                  <a:lnTo>
                    <a:pt x="42260" y="126781"/>
                  </a:lnTo>
                  <a:lnTo>
                    <a:pt x="25793" y="130096"/>
                  </a:lnTo>
                  <a:lnTo>
                    <a:pt x="12362" y="139143"/>
                  </a:lnTo>
                  <a:lnTo>
                    <a:pt x="3315" y="152574"/>
                  </a:lnTo>
                  <a:lnTo>
                    <a:pt x="0" y="169041"/>
                  </a:lnTo>
                  <a:lnTo>
                    <a:pt x="3315" y="185504"/>
                  </a:lnTo>
                  <a:lnTo>
                    <a:pt x="12362" y="198936"/>
                  </a:lnTo>
                  <a:lnTo>
                    <a:pt x="25793" y="207985"/>
                  </a:lnTo>
                  <a:lnTo>
                    <a:pt x="42260" y="211302"/>
                  </a:lnTo>
                  <a:lnTo>
                    <a:pt x="211291" y="211302"/>
                  </a:lnTo>
                  <a:lnTo>
                    <a:pt x="227759" y="207985"/>
                  </a:lnTo>
                  <a:lnTo>
                    <a:pt x="241190" y="198936"/>
                  </a:lnTo>
                  <a:lnTo>
                    <a:pt x="250237" y="185504"/>
                  </a:lnTo>
                  <a:lnTo>
                    <a:pt x="253552" y="169041"/>
                  </a:lnTo>
                  <a:lnTo>
                    <a:pt x="250237" y="152574"/>
                  </a:lnTo>
                  <a:lnTo>
                    <a:pt x="241190" y="139143"/>
                  </a:lnTo>
                  <a:lnTo>
                    <a:pt x="227759" y="130096"/>
                  </a:lnTo>
                  <a:lnTo>
                    <a:pt x="211291" y="126781"/>
                  </a:lnTo>
                  <a:close/>
                </a:path>
                <a:path extrusionOk="0" h="338454" w="422910">
                  <a:moveTo>
                    <a:pt x="380333" y="253552"/>
                  </a:moveTo>
                  <a:lnTo>
                    <a:pt x="42260" y="253552"/>
                  </a:lnTo>
                  <a:lnTo>
                    <a:pt x="25793" y="256869"/>
                  </a:lnTo>
                  <a:lnTo>
                    <a:pt x="12362" y="265918"/>
                  </a:lnTo>
                  <a:lnTo>
                    <a:pt x="3315" y="279350"/>
                  </a:lnTo>
                  <a:lnTo>
                    <a:pt x="0" y="295812"/>
                  </a:lnTo>
                  <a:lnTo>
                    <a:pt x="3315" y="312280"/>
                  </a:lnTo>
                  <a:lnTo>
                    <a:pt x="12362" y="325711"/>
                  </a:lnTo>
                  <a:lnTo>
                    <a:pt x="25793" y="334758"/>
                  </a:lnTo>
                  <a:lnTo>
                    <a:pt x="42260" y="338073"/>
                  </a:lnTo>
                  <a:lnTo>
                    <a:pt x="380333" y="338073"/>
                  </a:lnTo>
                  <a:lnTo>
                    <a:pt x="396796" y="334758"/>
                  </a:lnTo>
                  <a:lnTo>
                    <a:pt x="410228" y="325711"/>
                  </a:lnTo>
                  <a:lnTo>
                    <a:pt x="419277" y="312280"/>
                  </a:lnTo>
                  <a:lnTo>
                    <a:pt x="422594" y="295812"/>
                  </a:lnTo>
                  <a:lnTo>
                    <a:pt x="419277" y="279350"/>
                  </a:lnTo>
                  <a:lnTo>
                    <a:pt x="410228" y="265918"/>
                  </a:lnTo>
                  <a:lnTo>
                    <a:pt x="396796" y="256869"/>
                  </a:lnTo>
                  <a:lnTo>
                    <a:pt x="380333" y="2535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53"/>
            <p:cNvSpPr/>
            <p:nvPr/>
          </p:nvSpPr>
          <p:spPr>
            <a:xfrm>
              <a:off x="4892929" y="9635771"/>
              <a:ext cx="676275" cy="591820"/>
            </a:xfrm>
            <a:custGeom>
              <a:rect b="b" l="l" r="r" t="t"/>
              <a:pathLst>
                <a:path extrusionOk="0" h="591820" w="676275">
                  <a:moveTo>
                    <a:pt x="42260" y="0"/>
                  </a:moveTo>
                  <a:lnTo>
                    <a:pt x="25810" y="3321"/>
                  </a:lnTo>
                  <a:lnTo>
                    <a:pt x="12377" y="12377"/>
                  </a:lnTo>
                  <a:lnTo>
                    <a:pt x="3321" y="25810"/>
                  </a:lnTo>
                  <a:lnTo>
                    <a:pt x="0" y="42260"/>
                  </a:lnTo>
                  <a:lnTo>
                    <a:pt x="0" y="485985"/>
                  </a:lnTo>
                  <a:lnTo>
                    <a:pt x="8303" y="527115"/>
                  </a:lnTo>
                  <a:lnTo>
                    <a:pt x="30946" y="560697"/>
                  </a:lnTo>
                  <a:lnTo>
                    <a:pt x="64529" y="583335"/>
                  </a:lnTo>
                  <a:lnTo>
                    <a:pt x="105651" y="591636"/>
                  </a:lnTo>
                  <a:lnTo>
                    <a:pt x="633896" y="591636"/>
                  </a:lnTo>
                  <a:lnTo>
                    <a:pt x="650359" y="588319"/>
                  </a:lnTo>
                  <a:lnTo>
                    <a:pt x="663791" y="579270"/>
                  </a:lnTo>
                  <a:lnTo>
                    <a:pt x="672840" y="565838"/>
                  </a:lnTo>
                  <a:lnTo>
                    <a:pt x="676157" y="549375"/>
                  </a:lnTo>
                  <a:lnTo>
                    <a:pt x="672840" y="532908"/>
                  </a:lnTo>
                  <a:lnTo>
                    <a:pt x="663791" y="519477"/>
                  </a:lnTo>
                  <a:lnTo>
                    <a:pt x="650359" y="510430"/>
                  </a:lnTo>
                  <a:lnTo>
                    <a:pt x="633896" y="507115"/>
                  </a:lnTo>
                  <a:lnTo>
                    <a:pt x="105651" y="507115"/>
                  </a:lnTo>
                  <a:lnTo>
                    <a:pt x="97424" y="505448"/>
                  </a:lnTo>
                  <a:lnTo>
                    <a:pt x="90707" y="500908"/>
                  </a:lnTo>
                  <a:lnTo>
                    <a:pt x="86180" y="494190"/>
                  </a:lnTo>
                  <a:lnTo>
                    <a:pt x="84520" y="485985"/>
                  </a:lnTo>
                  <a:lnTo>
                    <a:pt x="84520" y="42260"/>
                  </a:lnTo>
                  <a:lnTo>
                    <a:pt x="81199" y="25810"/>
                  </a:lnTo>
                  <a:lnTo>
                    <a:pt x="72143" y="12377"/>
                  </a:lnTo>
                  <a:lnTo>
                    <a:pt x="58710" y="3321"/>
                  </a:lnTo>
                  <a:lnTo>
                    <a:pt x="42260" y="0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53"/>
          <p:cNvGrpSpPr/>
          <p:nvPr/>
        </p:nvGrpSpPr>
        <p:grpSpPr>
          <a:xfrm>
            <a:off x="10679354" y="7801904"/>
            <a:ext cx="560294" cy="560294"/>
            <a:chOff x="12715699" y="8001793"/>
            <a:chExt cx="676275" cy="676275"/>
          </a:xfrm>
        </p:grpSpPr>
        <p:sp>
          <p:nvSpPr>
            <p:cNvPr id="690" name="Google Shape;690;p53"/>
            <p:cNvSpPr/>
            <p:nvPr/>
          </p:nvSpPr>
          <p:spPr>
            <a:xfrm>
              <a:off x="12890049" y="8218402"/>
              <a:ext cx="327659" cy="243204"/>
            </a:xfrm>
            <a:custGeom>
              <a:rect b="b" l="l" r="r" t="t"/>
              <a:pathLst>
                <a:path extrusionOk="0" h="243204" w="327659">
                  <a:moveTo>
                    <a:pt x="290501" y="0"/>
                  </a:moveTo>
                  <a:lnTo>
                    <a:pt x="276572" y="2699"/>
                  </a:lnTo>
                  <a:lnTo>
                    <a:pt x="264350" y="10798"/>
                  </a:lnTo>
                  <a:lnTo>
                    <a:pt x="121464" y="153683"/>
                  </a:lnTo>
                  <a:lnTo>
                    <a:pt x="63100" y="95319"/>
                  </a:lnTo>
                  <a:lnTo>
                    <a:pt x="23019" y="87220"/>
                  </a:lnTo>
                  <a:lnTo>
                    <a:pt x="0" y="121468"/>
                  </a:lnTo>
                  <a:lnTo>
                    <a:pt x="2699" y="135395"/>
                  </a:lnTo>
                  <a:lnTo>
                    <a:pt x="10798" y="147610"/>
                  </a:lnTo>
                  <a:lnTo>
                    <a:pt x="95319" y="232131"/>
                  </a:lnTo>
                  <a:lnTo>
                    <a:pt x="107540" y="240230"/>
                  </a:lnTo>
                  <a:lnTo>
                    <a:pt x="121468" y="242929"/>
                  </a:lnTo>
                  <a:lnTo>
                    <a:pt x="135395" y="240230"/>
                  </a:lnTo>
                  <a:lnTo>
                    <a:pt x="147610" y="232131"/>
                  </a:lnTo>
                  <a:lnTo>
                    <a:pt x="316652" y="63089"/>
                  </a:lnTo>
                  <a:lnTo>
                    <a:pt x="324751" y="50874"/>
                  </a:lnTo>
                  <a:lnTo>
                    <a:pt x="327450" y="36947"/>
                  </a:lnTo>
                  <a:lnTo>
                    <a:pt x="324751" y="23019"/>
                  </a:lnTo>
                  <a:lnTo>
                    <a:pt x="316652" y="10798"/>
                  </a:lnTo>
                  <a:lnTo>
                    <a:pt x="304431" y="2699"/>
                  </a:lnTo>
                  <a:lnTo>
                    <a:pt x="2905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53"/>
            <p:cNvSpPr/>
            <p:nvPr/>
          </p:nvSpPr>
          <p:spPr>
            <a:xfrm>
              <a:off x="12715699" y="8001793"/>
              <a:ext cx="676275" cy="676275"/>
            </a:xfrm>
            <a:custGeom>
              <a:rect b="b" l="l" r="r" t="t"/>
              <a:pathLst>
                <a:path extrusionOk="0" h="676275" w="676275">
                  <a:moveTo>
                    <a:pt x="338073" y="0"/>
                  </a:moveTo>
                  <a:lnTo>
                    <a:pt x="292195" y="3085"/>
                  </a:lnTo>
                  <a:lnTo>
                    <a:pt x="248195" y="12074"/>
                  </a:lnTo>
                  <a:lnTo>
                    <a:pt x="206473" y="26563"/>
                  </a:lnTo>
                  <a:lnTo>
                    <a:pt x="167434" y="46151"/>
                  </a:lnTo>
                  <a:lnTo>
                    <a:pt x="131480" y="70434"/>
                  </a:lnTo>
                  <a:lnTo>
                    <a:pt x="99014" y="99010"/>
                  </a:lnTo>
                  <a:lnTo>
                    <a:pt x="70437" y="131476"/>
                  </a:lnTo>
                  <a:lnTo>
                    <a:pt x="46153" y="167430"/>
                  </a:lnTo>
                  <a:lnTo>
                    <a:pt x="26565" y="206469"/>
                  </a:lnTo>
                  <a:lnTo>
                    <a:pt x="12075" y="248191"/>
                  </a:lnTo>
                  <a:lnTo>
                    <a:pt x="3085" y="292193"/>
                  </a:lnTo>
                  <a:lnTo>
                    <a:pt x="0" y="338073"/>
                  </a:lnTo>
                  <a:lnTo>
                    <a:pt x="3085" y="383953"/>
                  </a:lnTo>
                  <a:lnTo>
                    <a:pt x="12075" y="427955"/>
                  </a:lnTo>
                  <a:lnTo>
                    <a:pt x="26565" y="469677"/>
                  </a:lnTo>
                  <a:lnTo>
                    <a:pt x="46153" y="508716"/>
                  </a:lnTo>
                  <a:lnTo>
                    <a:pt x="70437" y="544670"/>
                  </a:lnTo>
                  <a:lnTo>
                    <a:pt x="99014" y="577136"/>
                  </a:lnTo>
                  <a:lnTo>
                    <a:pt x="131480" y="605712"/>
                  </a:lnTo>
                  <a:lnTo>
                    <a:pt x="167434" y="629995"/>
                  </a:lnTo>
                  <a:lnTo>
                    <a:pt x="206473" y="649582"/>
                  </a:lnTo>
                  <a:lnTo>
                    <a:pt x="248195" y="664072"/>
                  </a:lnTo>
                  <a:lnTo>
                    <a:pt x="292195" y="673061"/>
                  </a:lnTo>
                  <a:lnTo>
                    <a:pt x="338073" y="676146"/>
                  </a:lnTo>
                  <a:lnTo>
                    <a:pt x="383953" y="673061"/>
                  </a:lnTo>
                  <a:lnTo>
                    <a:pt x="427955" y="664072"/>
                  </a:lnTo>
                  <a:lnTo>
                    <a:pt x="469677" y="649582"/>
                  </a:lnTo>
                  <a:lnTo>
                    <a:pt x="508716" y="629995"/>
                  </a:lnTo>
                  <a:lnTo>
                    <a:pt x="544670" y="605712"/>
                  </a:lnTo>
                  <a:lnTo>
                    <a:pt x="577136" y="577136"/>
                  </a:lnTo>
                  <a:lnTo>
                    <a:pt x="605712" y="544670"/>
                  </a:lnTo>
                  <a:lnTo>
                    <a:pt x="629995" y="508716"/>
                  </a:lnTo>
                  <a:lnTo>
                    <a:pt x="649582" y="469677"/>
                  </a:lnTo>
                  <a:lnTo>
                    <a:pt x="653104" y="459538"/>
                  </a:lnTo>
                  <a:lnTo>
                    <a:pt x="295818" y="459538"/>
                  </a:lnTo>
                  <a:lnTo>
                    <a:pt x="281888" y="456838"/>
                  </a:lnTo>
                  <a:lnTo>
                    <a:pt x="269667" y="448740"/>
                  </a:lnTo>
                  <a:lnTo>
                    <a:pt x="185146" y="364219"/>
                  </a:lnTo>
                  <a:lnTo>
                    <a:pt x="177053" y="351999"/>
                  </a:lnTo>
                  <a:lnTo>
                    <a:pt x="174355" y="338073"/>
                  </a:lnTo>
                  <a:lnTo>
                    <a:pt x="177053" y="324147"/>
                  </a:lnTo>
                  <a:lnTo>
                    <a:pt x="185146" y="311927"/>
                  </a:lnTo>
                  <a:lnTo>
                    <a:pt x="197367" y="303829"/>
                  </a:lnTo>
                  <a:lnTo>
                    <a:pt x="211297" y="301129"/>
                  </a:lnTo>
                  <a:lnTo>
                    <a:pt x="364980" y="301129"/>
                  </a:lnTo>
                  <a:lnTo>
                    <a:pt x="438709" y="227406"/>
                  </a:lnTo>
                  <a:lnTo>
                    <a:pt x="450924" y="219308"/>
                  </a:lnTo>
                  <a:lnTo>
                    <a:pt x="464851" y="216608"/>
                  </a:lnTo>
                  <a:lnTo>
                    <a:pt x="653104" y="216608"/>
                  </a:lnTo>
                  <a:lnTo>
                    <a:pt x="649582" y="206469"/>
                  </a:lnTo>
                  <a:lnTo>
                    <a:pt x="629995" y="167430"/>
                  </a:lnTo>
                  <a:lnTo>
                    <a:pt x="605712" y="131476"/>
                  </a:lnTo>
                  <a:lnTo>
                    <a:pt x="577136" y="99010"/>
                  </a:lnTo>
                  <a:lnTo>
                    <a:pt x="544670" y="70434"/>
                  </a:lnTo>
                  <a:lnTo>
                    <a:pt x="508716" y="46151"/>
                  </a:lnTo>
                  <a:lnTo>
                    <a:pt x="469677" y="26563"/>
                  </a:lnTo>
                  <a:lnTo>
                    <a:pt x="427955" y="12074"/>
                  </a:lnTo>
                  <a:lnTo>
                    <a:pt x="383953" y="3085"/>
                  </a:lnTo>
                  <a:lnTo>
                    <a:pt x="338073" y="0"/>
                  </a:lnTo>
                  <a:close/>
                </a:path>
                <a:path extrusionOk="0" h="676275" w="676275">
                  <a:moveTo>
                    <a:pt x="653104" y="216608"/>
                  </a:moveTo>
                  <a:lnTo>
                    <a:pt x="464851" y="216608"/>
                  </a:lnTo>
                  <a:lnTo>
                    <a:pt x="478779" y="219308"/>
                  </a:lnTo>
                  <a:lnTo>
                    <a:pt x="491000" y="227406"/>
                  </a:lnTo>
                  <a:lnTo>
                    <a:pt x="499099" y="239628"/>
                  </a:lnTo>
                  <a:lnTo>
                    <a:pt x="501798" y="253556"/>
                  </a:lnTo>
                  <a:lnTo>
                    <a:pt x="499099" y="267482"/>
                  </a:lnTo>
                  <a:lnTo>
                    <a:pt x="491000" y="279698"/>
                  </a:lnTo>
                  <a:lnTo>
                    <a:pt x="321969" y="448740"/>
                  </a:lnTo>
                  <a:lnTo>
                    <a:pt x="309747" y="456838"/>
                  </a:lnTo>
                  <a:lnTo>
                    <a:pt x="295818" y="459538"/>
                  </a:lnTo>
                  <a:lnTo>
                    <a:pt x="653104" y="459538"/>
                  </a:lnTo>
                  <a:lnTo>
                    <a:pt x="664072" y="427955"/>
                  </a:lnTo>
                  <a:lnTo>
                    <a:pt x="673061" y="383953"/>
                  </a:lnTo>
                  <a:lnTo>
                    <a:pt x="676146" y="338073"/>
                  </a:lnTo>
                  <a:lnTo>
                    <a:pt x="673061" y="292193"/>
                  </a:lnTo>
                  <a:lnTo>
                    <a:pt x="664072" y="248191"/>
                  </a:lnTo>
                  <a:lnTo>
                    <a:pt x="653104" y="216608"/>
                  </a:lnTo>
                  <a:close/>
                </a:path>
                <a:path extrusionOk="0" h="676275" w="676275">
                  <a:moveTo>
                    <a:pt x="364980" y="301129"/>
                  </a:moveTo>
                  <a:lnTo>
                    <a:pt x="211297" y="301129"/>
                  </a:lnTo>
                  <a:lnTo>
                    <a:pt x="225226" y="303829"/>
                  </a:lnTo>
                  <a:lnTo>
                    <a:pt x="237448" y="311927"/>
                  </a:lnTo>
                  <a:lnTo>
                    <a:pt x="295812" y="370292"/>
                  </a:lnTo>
                  <a:lnTo>
                    <a:pt x="364980" y="301129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2" name="Google Shape;692;p53"/>
          <p:cNvGrpSpPr/>
          <p:nvPr/>
        </p:nvGrpSpPr>
        <p:grpSpPr>
          <a:xfrm>
            <a:off x="9088989" y="9156131"/>
            <a:ext cx="490323" cy="490323"/>
            <a:chOff x="10796127" y="9636346"/>
            <a:chExt cx="591820" cy="591820"/>
          </a:xfrm>
        </p:grpSpPr>
        <p:sp>
          <p:nvSpPr>
            <p:cNvPr id="693" name="Google Shape;693;p53"/>
            <p:cNvSpPr/>
            <p:nvPr/>
          </p:nvSpPr>
          <p:spPr>
            <a:xfrm>
              <a:off x="10928188" y="9810697"/>
              <a:ext cx="327659" cy="243204"/>
            </a:xfrm>
            <a:custGeom>
              <a:rect b="b" l="l" r="r" t="t"/>
              <a:pathLst>
                <a:path extrusionOk="0" h="243204" w="327659">
                  <a:moveTo>
                    <a:pt x="290533" y="0"/>
                  </a:moveTo>
                  <a:lnTo>
                    <a:pt x="276603" y="2699"/>
                  </a:lnTo>
                  <a:lnTo>
                    <a:pt x="264382" y="10798"/>
                  </a:lnTo>
                  <a:lnTo>
                    <a:pt x="121496" y="153683"/>
                  </a:lnTo>
                  <a:lnTo>
                    <a:pt x="63131" y="95319"/>
                  </a:lnTo>
                  <a:lnTo>
                    <a:pt x="23050" y="87220"/>
                  </a:lnTo>
                  <a:lnTo>
                    <a:pt x="0" y="121468"/>
                  </a:lnTo>
                  <a:lnTo>
                    <a:pt x="2707" y="135395"/>
                  </a:lnTo>
                  <a:lnTo>
                    <a:pt x="10829" y="147610"/>
                  </a:lnTo>
                  <a:lnTo>
                    <a:pt x="95350" y="232131"/>
                  </a:lnTo>
                  <a:lnTo>
                    <a:pt x="107571" y="240230"/>
                  </a:lnTo>
                  <a:lnTo>
                    <a:pt x="121500" y="242929"/>
                  </a:lnTo>
                  <a:lnTo>
                    <a:pt x="135426" y="240230"/>
                  </a:lnTo>
                  <a:lnTo>
                    <a:pt x="147642" y="232131"/>
                  </a:lnTo>
                  <a:lnTo>
                    <a:pt x="316684" y="63089"/>
                  </a:lnTo>
                  <a:lnTo>
                    <a:pt x="324782" y="50874"/>
                  </a:lnTo>
                  <a:lnTo>
                    <a:pt x="327482" y="36947"/>
                  </a:lnTo>
                  <a:lnTo>
                    <a:pt x="324782" y="23019"/>
                  </a:lnTo>
                  <a:lnTo>
                    <a:pt x="316684" y="10798"/>
                  </a:lnTo>
                  <a:lnTo>
                    <a:pt x="304462" y="2699"/>
                  </a:lnTo>
                  <a:lnTo>
                    <a:pt x="2905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53"/>
            <p:cNvSpPr/>
            <p:nvPr/>
          </p:nvSpPr>
          <p:spPr>
            <a:xfrm>
              <a:off x="10796127" y="9636346"/>
              <a:ext cx="591820" cy="591820"/>
            </a:xfrm>
            <a:custGeom>
              <a:rect b="b" l="l" r="r" t="t"/>
              <a:pathLst>
                <a:path extrusionOk="0" h="591820" w="591820">
                  <a:moveTo>
                    <a:pt x="507115" y="0"/>
                  </a:moveTo>
                  <a:lnTo>
                    <a:pt x="84520" y="0"/>
                  </a:lnTo>
                  <a:lnTo>
                    <a:pt x="51617" y="6640"/>
                  </a:lnTo>
                  <a:lnTo>
                    <a:pt x="24751" y="24751"/>
                  </a:lnTo>
                  <a:lnTo>
                    <a:pt x="6640" y="51617"/>
                  </a:lnTo>
                  <a:lnTo>
                    <a:pt x="0" y="84520"/>
                  </a:lnTo>
                  <a:lnTo>
                    <a:pt x="0" y="507115"/>
                  </a:lnTo>
                  <a:lnTo>
                    <a:pt x="6640" y="539988"/>
                  </a:lnTo>
                  <a:lnTo>
                    <a:pt x="24751" y="566857"/>
                  </a:lnTo>
                  <a:lnTo>
                    <a:pt x="51617" y="584985"/>
                  </a:lnTo>
                  <a:lnTo>
                    <a:pt x="84520" y="591636"/>
                  </a:lnTo>
                  <a:lnTo>
                    <a:pt x="507115" y="591636"/>
                  </a:lnTo>
                  <a:lnTo>
                    <a:pt x="539988" y="584985"/>
                  </a:lnTo>
                  <a:lnTo>
                    <a:pt x="566857" y="566857"/>
                  </a:lnTo>
                  <a:lnTo>
                    <a:pt x="584985" y="539988"/>
                  </a:lnTo>
                  <a:lnTo>
                    <a:pt x="591636" y="507115"/>
                  </a:lnTo>
                  <a:lnTo>
                    <a:pt x="591636" y="417277"/>
                  </a:lnTo>
                  <a:lnTo>
                    <a:pt x="253557" y="417277"/>
                  </a:lnTo>
                  <a:lnTo>
                    <a:pt x="239628" y="414578"/>
                  </a:lnTo>
                  <a:lnTo>
                    <a:pt x="227406" y="406479"/>
                  </a:lnTo>
                  <a:lnTo>
                    <a:pt x="142896" y="321969"/>
                  </a:lnTo>
                  <a:lnTo>
                    <a:pt x="134774" y="309747"/>
                  </a:lnTo>
                  <a:lnTo>
                    <a:pt x="132066" y="295818"/>
                  </a:lnTo>
                  <a:lnTo>
                    <a:pt x="134774" y="281888"/>
                  </a:lnTo>
                  <a:lnTo>
                    <a:pt x="142896" y="269667"/>
                  </a:lnTo>
                  <a:lnTo>
                    <a:pt x="155111" y="261568"/>
                  </a:lnTo>
                  <a:lnTo>
                    <a:pt x="169038" y="258869"/>
                  </a:lnTo>
                  <a:lnTo>
                    <a:pt x="322731" y="258869"/>
                  </a:lnTo>
                  <a:lnTo>
                    <a:pt x="396448" y="185146"/>
                  </a:lnTo>
                  <a:lnTo>
                    <a:pt x="408669" y="177053"/>
                  </a:lnTo>
                  <a:lnTo>
                    <a:pt x="422598" y="174355"/>
                  </a:lnTo>
                  <a:lnTo>
                    <a:pt x="591636" y="174355"/>
                  </a:lnTo>
                  <a:lnTo>
                    <a:pt x="591636" y="84520"/>
                  </a:lnTo>
                  <a:lnTo>
                    <a:pt x="584985" y="51617"/>
                  </a:lnTo>
                  <a:lnTo>
                    <a:pt x="566857" y="24751"/>
                  </a:lnTo>
                  <a:lnTo>
                    <a:pt x="539988" y="6640"/>
                  </a:lnTo>
                  <a:lnTo>
                    <a:pt x="507115" y="0"/>
                  </a:lnTo>
                  <a:close/>
                </a:path>
                <a:path extrusionOk="0" h="591820" w="591820">
                  <a:moveTo>
                    <a:pt x="591636" y="174355"/>
                  </a:moveTo>
                  <a:lnTo>
                    <a:pt x="422598" y="174355"/>
                  </a:lnTo>
                  <a:lnTo>
                    <a:pt x="436524" y="177053"/>
                  </a:lnTo>
                  <a:lnTo>
                    <a:pt x="448740" y="185146"/>
                  </a:lnTo>
                  <a:lnTo>
                    <a:pt x="456838" y="197367"/>
                  </a:lnTo>
                  <a:lnTo>
                    <a:pt x="459538" y="211297"/>
                  </a:lnTo>
                  <a:lnTo>
                    <a:pt x="456838" y="225226"/>
                  </a:lnTo>
                  <a:lnTo>
                    <a:pt x="448740" y="237448"/>
                  </a:lnTo>
                  <a:lnTo>
                    <a:pt x="279708" y="406479"/>
                  </a:lnTo>
                  <a:lnTo>
                    <a:pt x="267487" y="414578"/>
                  </a:lnTo>
                  <a:lnTo>
                    <a:pt x="253557" y="417277"/>
                  </a:lnTo>
                  <a:lnTo>
                    <a:pt x="591636" y="417277"/>
                  </a:lnTo>
                  <a:lnTo>
                    <a:pt x="591636" y="174355"/>
                  </a:lnTo>
                  <a:close/>
                </a:path>
                <a:path extrusionOk="0" h="591820" w="591820">
                  <a:moveTo>
                    <a:pt x="322731" y="258869"/>
                  </a:moveTo>
                  <a:lnTo>
                    <a:pt x="169038" y="258869"/>
                  </a:lnTo>
                  <a:lnTo>
                    <a:pt x="182966" y="261568"/>
                  </a:lnTo>
                  <a:lnTo>
                    <a:pt x="195187" y="269667"/>
                  </a:lnTo>
                  <a:lnTo>
                    <a:pt x="253562" y="328042"/>
                  </a:lnTo>
                  <a:lnTo>
                    <a:pt x="322731" y="258869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5" name="Google Shape;695;p53"/>
          <p:cNvGrpSpPr/>
          <p:nvPr/>
        </p:nvGrpSpPr>
        <p:grpSpPr>
          <a:xfrm>
            <a:off x="7440605" y="7801906"/>
            <a:ext cx="560294" cy="560294"/>
            <a:chOff x="8806527" y="8001796"/>
            <a:chExt cx="676275" cy="676275"/>
          </a:xfrm>
        </p:grpSpPr>
        <p:sp>
          <p:nvSpPr>
            <p:cNvPr id="696" name="Google Shape;696;p53"/>
            <p:cNvSpPr/>
            <p:nvPr/>
          </p:nvSpPr>
          <p:spPr>
            <a:xfrm>
              <a:off x="9112904" y="8128569"/>
              <a:ext cx="189865" cy="327025"/>
            </a:xfrm>
            <a:custGeom>
              <a:rect b="b" l="l" r="r" t="t"/>
              <a:pathLst>
                <a:path extrusionOk="0" h="327025" w="189865">
                  <a:moveTo>
                    <a:pt x="31695" y="0"/>
                  </a:moveTo>
                  <a:lnTo>
                    <a:pt x="19334" y="2483"/>
                  </a:lnTo>
                  <a:lnTo>
                    <a:pt x="9262" y="9262"/>
                  </a:lnTo>
                  <a:lnTo>
                    <a:pt x="2483" y="19334"/>
                  </a:lnTo>
                  <a:lnTo>
                    <a:pt x="0" y="31695"/>
                  </a:lnTo>
                  <a:lnTo>
                    <a:pt x="0" y="211302"/>
                  </a:lnTo>
                  <a:lnTo>
                    <a:pt x="140906" y="321037"/>
                  </a:lnTo>
                  <a:lnTo>
                    <a:pt x="164534" y="326720"/>
                  </a:lnTo>
                  <a:lnTo>
                    <a:pt x="175436" y="322230"/>
                  </a:lnTo>
                  <a:lnTo>
                    <a:pt x="183701" y="313383"/>
                  </a:lnTo>
                  <a:lnTo>
                    <a:pt x="189114" y="301754"/>
                  </a:lnTo>
                  <a:lnTo>
                    <a:pt x="189379" y="289607"/>
                  </a:lnTo>
                  <a:lnTo>
                    <a:pt x="184888" y="278354"/>
                  </a:lnTo>
                  <a:lnTo>
                    <a:pt x="176036" y="269405"/>
                  </a:lnTo>
                  <a:lnTo>
                    <a:pt x="63390" y="194391"/>
                  </a:lnTo>
                  <a:lnTo>
                    <a:pt x="63390" y="31695"/>
                  </a:lnTo>
                  <a:lnTo>
                    <a:pt x="60909" y="19334"/>
                  </a:lnTo>
                  <a:lnTo>
                    <a:pt x="54131" y="9262"/>
                  </a:lnTo>
                  <a:lnTo>
                    <a:pt x="44060" y="2483"/>
                  </a:lnTo>
                  <a:lnTo>
                    <a:pt x="3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53"/>
            <p:cNvSpPr/>
            <p:nvPr/>
          </p:nvSpPr>
          <p:spPr>
            <a:xfrm>
              <a:off x="8806527" y="8001796"/>
              <a:ext cx="676275" cy="676275"/>
            </a:xfrm>
            <a:custGeom>
              <a:rect b="b" l="l" r="r" t="t"/>
              <a:pathLst>
                <a:path extrusionOk="0" h="676275" w="676275">
                  <a:moveTo>
                    <a:pt x="338073" y="0"/>
                  </a:moveTo>
                  <a:lnTo>
                    <a:pt x="292193" y="3085"/>
                  </a:lnTo>
                  <a:lnTo>
                    <a:pt x="248191" y="12074"/>
                  </a:lnTo>
                  <a:lnTo>
                    <a:pt x="206469" y="26563"/>
                  </a:lnTo>
                  <a:lnTo>
                    <a:pt x="167430" y="46151"/>
                  </a:lnTo>
                  <a:lnTo>
                    <a:pt x="131476" y="70434"/>
                  </a:lnTo>
                  <a:lnTo>
                    <a:pt x="99010" y="99010"/>
                  </a:lnTo>
                  <a:lnTo>
                    <a:pt x="70434" y="131476"/>
                  </a:lnTo>
                  <a:lnTo>
                    <a:pt x="46151" y="167430"/>
                  </a:lnTo>
                  <a:lnTo>
                    <a:pt x="26563" y="206469"/>
                  </a:lnTo>
                  <a:lnTo>
                    <a:pt x="12074" y="248191"/>
                  </a:lnTo>
                  <a:lnTo>
                    <a:pt x="3085" y="292193"/>
                  </a:lnTo>
                  <a:lnTo>
                    <a:pt x="0" y="338073"/>
                  </a:lnTo>
                  <a:lnTo>
                    <a:pt x="3085" y="383951"/>
                  </a:lnTo>
                  <a:lnTo>
                    <a:pt x="12074" y="427951"/>
                  </a:lnTo>
                  <a:lnTo>
                    <a:pt x="26563" y="469673"/>
                  </a:lnTo>
                  <a:lnTo>
                    <a:pt x="46151" y="508712"/>
                  </a:lnTo>
                  <a:lnTo>
                    <a:pt x="70434" y="544666"/>
                  </a:lnTo>
                  <a:lnTo>
                    <a:pt x="99010" y="577132"/>
                  </a:lnTo>
                  <a:lnTo>
                    <a:pt x="131476" y="605709"/>
                  </a:lnTo>
                  <a:lnTo>
                    <a:pt x="167430" y="629993"/>
                  </a:lnTo>
                  <a:lnTo>
                    <a:pt x="206469" y="649581"/>
                  </a:lnTo>
                  <a:lnTo>
                    <a:pt x="248191" y="664071"/>
                  </a:lnTo>
                  <a:lnTo>
                    <a:pt x="292193" y="673061"/>
                  </a:lnTo>
                  <a:lnTo>
                    <a:pt x="338073" y="676146"/>
                  </a:lnTo>
                  <a:lnTo>
                    <a:pt x="383953" y="673061"/>
                  </a:lnTo>
                  <a:lnTo>
                    <a:pt x="427955" y="664071"/>
                  </a:lnTo>
                  <a:lnTo>
                    <a:pt x="469677" y="649581"/>
                  </a:lnTo>
                  <a:lnTo>
                    <a:pt x="508716" y="629993"/>
                  </a:lnTo>
                  <a:lnTo>
                    <a:pt x="544670" y="605709"/>
                  </a:lnTo>
                  <a:lnTo>
                    <a:pt x="577136" y="577132"/>
                  </a:lnTo>
                  <a:lnTo>
                    <a:pt x="605712" y="544666"/>
                  </a:lnTo>
                  <a:lnTo>
                    <a:pt x="629995" y="508712"/>
                  </a:lnTo>
                  <a:lnTo>
                    <a:pt x="649582" y="469673"/>
                  </a:lnTo>
                  <a:lnTo>
                    <a:pt x="655202" y="453492"/>
                  </a:lnTo>
                  <a:lnTo>
                    <a:pt x="470912" y="453492"/>
                  </a:lnTo>
                  <a:lnTo>
                    <a:pt x="458895" y="453231"/>
                  </a:lnTo>
                  <a:lnTo>
                    <a:pt x="320513" y="363297"/>
                  </a:lnTo>
                  <a:lnTo>
                    <a:pt x="305194" y="158466"/>
                  </a:lnTo>
                  <a:lnTo>
                    <a:pt x="307844" y="146105"/>
                  </a:lnTo>
                  <a:lnTo>
                    <a:pt x="314900" y="136033"/>
                  </a:lnTo>
                  <a:lnTo>
                    <a:pt x="325024" y="129254"/>
                  </a:lnTo>
                  <a:lnTo>
                    <a:pt x="336879" y="126771"/>
                  </a:lnTo>
                  <a:lnTo>
                    <a:pt x="601571" y="126771"/>
                  </a:lnTo>
                  <a:lnTo>
                    <a:pt x="577136" y="99010"/>
                  </a:lnTo>
                  <a:lnTo>
                    <a:pt x="544670" y="70434"/>
                  </a:lnTo>
                  <a:lnTo>
                    <a:pt x="508716" y="46151"/>
                  </a:lnTo>
                  <a:lnTo>
                    <a:pt x="469677" y="26563"/>
                  </a:lnTo>
                  <a:lnTo>
                    <a:pt x="427955" y="12074"/>
                  </a:lnTo>
                  <a:lnTo>
                    <a:pt x="383953" y="3085"/>
                  </a:lnTo>
                  <a:lnTo>
                    <a:pt x="338073" y="0"/>
                  </a:lnTo>
                  <a:close/>
                </a:path>
                <a:path extrusionOk="0" h="676275" w="676275">
                  <a:moveTo>
                    <a:pt x="601571" y="126771"/>
                  </a:moveTo>
                  <a:lnTo>
                    <a:pt x="336879" y="126771"/>
                  </a:lnTo>
                  <a:lnTo>
                    <a:pt x="349930" y="129254"/>
                  </a:lnTo>
                  <a:lnTo>
                    <a:pt x="360356" y="136033"/>
                  </a:lnTo>
                  <a:lnTo>
                    <a:pt x="367267" y="146105"/>
                  </a:lnTo>
                  <a:lnTo>
                    <a:pt x="369768" y="158466"/>
                  </a:lnTo>
                  <a:lnTo>
                    <a:pt x="369768" y="321162"/>
                  </a:lnTo>
                  <a:lnTo>
                    <a:pt x="482414" y="396176"/>
                  </a:lnTo>
                  <a:lnTo>
                    <a:pt x="491261" y="405127"/>
                  </a:lnTo>
                  <a:lnTo>
                    <a:pt x="495753" y="416382"/>
                  </a:lnTo>
                  <a:lnTo>
                    <a:pt x="495491" y="428529"/>
                  </a:lnTo>
                  <a:lnTo>
                    <a:pt x="490079" y="440154"/>
                  </a:lnTo>
                  <a:lnTo>
                    <a:pt x="481814" y="449001"/>
                  </a:lnTo>
                  <a:lnTo>
                    <a:pt x="470912" y="453492"/>
                  </a:lnTo>
                  <a:lnTo>
                    <a:pt x="655202" y="453492"/>
                  </a:lnTo>
                  <a:lnTo>
                    <a:pt x="664072" y="427951"/>
                  </a:lnTo>
                  <a:lnTo>
                    <a:pt x="673061" y="383951"/>
                  </a:lnTo>
                  <a:lnTo>
                    <a:pt x="676146" y="338073"/>
                  </a:lnTo>
                  <a:lnTo>
                    <a:pt x="673061" y="292193"/>
                  </a:lnTo>
                  <a:lnTo>
                    <a:pt x="664072" y="248191"/>
                  </a:lnTo>
                  <a:lnTo>
                    <a:pt x="649582" y="206469"/>
                  </a:lnTo>
                  <a:lnTo>
                    <a:pt x="629995" y="167430"/>
                  </a:lnTo>
                  <a:lnTo>
                    <a:pt x="605712" y="131476"/>
                  </a:lnTo>
                  <a:lnTo>
                    <a:pt x="601571" y="126771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8" name="Google Shape;698;p53"/>
          <p:cNvGrpSpPr/>
          <p:nvPr/>
        </p:nvGrpSpPr>
        <p:grpSpPr>
          <a:xfrm>
            <a:off x="10683589" y="9121118"/>
            <a:ext cx="560690" cy="560688"/>
            <a:chOff x="12720811" y="9594085"/>
            <a:chExt cx="676753" cy="676751"/>
          </a:xfrm>
        </p:grpSpPr>
        <p:sp>
          <p:nvSpPr>
            <p:cNvPr id="699" name="Google Shape;699;p53"/>
            <p:cNvSpPr/>
            <p:nvPr/>
          </p:nvSpPr>
          <p:spPr>
            <a:xfrm>
              <a:off x="12932109" y="9594085"/>
              <a:ext cx="465455" cy="465454"/>
            </a:xfrm>
            <a:custGeom>
              <a:rect b="b" l="l" r="r" t="t"/>
              <a:pathLst>
                <a:path extrusionOk="0" h="465454" w="465455">
                  <a:moveTo>
                    <a:pt x="380333" y="0"/>
                  </a:moveTo>
                  <a:lnTo>
                    <a:pt x="84520" y="0"/>
                  </a:lnTo>
                  <a:lnTo>
                    <a:pt x="51648" y="6642"/>
                  </a:lnTo>
                  <a:lnTo>
                    <a:pt x="24779" y="24755"/>
                  </a:lnTo>
                  <a:lnTo>
                    <a:pt x="6650" y="51621"/>
                  </a:lnTo>
                  <a:lnTo>
                    <a:pt x="0" y="84520"/>
                  </a:lnTo>
                  <a:lnTo>
                    <a:pt x="0" y="380333"/>
                  </a:lnTo>
                  <a:lnTo>
                    <a:pt x="6650" y="413206"/>
                  </a:lnTo>
                  <a:lnTo>
                    <a:pt x="24779" y="440075"/>
                  </a:lnTo>
                  <a:lnTo>
                    <a:pt x="51648" y="458203"/>
                  </a:lnTo>
                  <a:lnTo>
                    <a:pt x="84520" y="464854"/>
                  </a:lnTo>
                  <a:lnTo>
                    <a:pt x="380333" y="464854"/>
                  </a:lnTo>
                  <a:lnTo>
                    <a:pt x="413206" y="458203"/>
                  </a:lnTo>
                  <a:lnTo>
                    <a:pt x="440075" y="440075"/>
                  </a:lnTo>
                  <a:lnTo>
                    <a:pt x="458203" y="413206"/>
                  </a:lnTo>
                  <a:lnTo>
                    <a:pt x="464854" y="380333"/>
                  </a:lnTo>
                  <a:lnTo>
                    <a:pt x="464854" y="84520"/>
                  </a:lnTo>
                  <a:lnTo>
                    <a:pt x="458203" y="51621"/>
                  </a:lnTo>
                  <a:lnTo>
                    <a:pt x="440075" y="24755"/>
                  </a:lnTo>
                  <a:lnTo>
                    <a:pt x="413206" y="6642"/>
                  </a:lnTo>
                  <a:lnTo>
                    <a:pt x="3803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53"/>
            <p:cNvSpPr/>
            <p:nvPr/>
          </p:nvSpPr>
          <p:spPr>
            <a:xfrm>
              <a:off x="12720811" y="9805382"/>
              <a:ext cx="465455" cy="465454"/>
            </a:xfrm>
            <a:custGeom>
              <a:rect b="b" l="l" r="r" t="t"/>
              <a:pathLst>
                <a:path extrusionOk="0" h="465454" w="465455">
                  <a:moveTo>
                    <a:pt x="169041" y="0"/>
                  </a:moveTo>
                  <a:lnTo>
                    <a:pt x="84520" y="0"/>
                  </a:lnTo>
                  <a:lnTo>
                    <a:pt x="51617" y="6650"/>
                  </a:lnTo>
                  <a:lnTo>
                    <a:pt x="24751" y="24779"/>
                  </a:lnTo>
                  <a:lnTo>
                    <a:pt x="6640" y="51648"/>
                  </a:lnTo>
                  <a:lnTo>
                    <a:pt x="0" y="84520"/>
                  </a:lnTo>
                  <a:lnTo>
                    <a:pt x="0" y="380333"/>
                  </a:lnTo>
                  <a:lnTo>
                    <a:pt x="6640" y="413206"/>
                  </a:lnTo>
                  <a:lnTo>
                    <a:pt x="24751" y="440075"/>
                  </a:lnTo>
                  <a:lnTo>
                    <a:pt x="51617" y="458203"/>
                  </a:lnTo>
                  <a:lnTo>
                    <a:pt x="84520" y="464854"/>
                  </a:lnTo>
                  <a:lnTo>
                    <a:pt x="380333" y="464854"/>
                  </a:lnTo>
                  <a:lnTo>
                    <a:pt x="413206" y="458203"/>
                  </a:lnTo>
                  <a:lnTo>
                    <a:pt x="440075" y="440075"/>
                  </a:lnTo>
                  <a:lnTo>
                    <a:pt x="458203" y="413206"/>
                  </a:lnTo>
                  <a:lnTo>
                    <a:pt x="464854" y="380333"/>
                  </a:lnTo>
                  <a:lnTo>
                    <a:pt x="464854" y="295823"/>
                  </a:lnTo>
                  <a:lnTo>
                    <a:pt x="295812" y="295823"/>
                  </a:lnTo>
                  <a:lnTo>
                    <a:pt x="245975" y="285855"/>
                  </a:lnTo>
                  <a:lnTo>
                    <a:pt x="205734" y="258677"/>
                  </a:lnTo>
                  <a:lnTo>
                    <a:pt x="178840" y="218377"/>
                  </a:lnTo>
                  <a:lnTo>
                    <a:pt x="169041" y="169041"/>
                  </a:lnTo>
                  <a:lnTo>
                    <a:pt x="169041" y="0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1" name="Google Shape;701;p53"/>
          <p:cNvSpPr/>
          <p:nvPr/>
        </p:nvSpPr>
        <p:spPr>
          <a:xfrm>
            <a:off x="963579" y="7801299"/>
            <a:ext cx="559618" cy="556990"/>
          </a:xfrm>
          <a:custGeom>
            <a:rect b="b" l="l" r="r" t="t"/>
            <a:pathLst>
              <a:path extrusionOk="0" h="673100" w="676275">
                <a:moveTo>
                  <a:pt x="591636" y="0"/>
                </a:moveTo>
                <a:lnTo>
                  <a:pt x="84520" y="0"/>
                </a:lnTo>
                <a:lnTo>
                  <a:pt x="51674" y="6473"/>
                </a:lnTo>
                <a:lnTo>
                  <a:pt x="24802" y="24206"/>
                </a:lnTo>
                <a:lnTo>
                  <a:pt x="6659" y="50667"/>
                </a:lnTo>
                <a:lnTo>
                  <a:pt x="0" y="83327"/>
                </a:lnTo>
                <a:lnTo>
                  <a:pt x="0" y="462478"/>
                </a:lnTo>
                <a:lnTo>
                  <a:pt x="6659" y="494634"/>
                </a:lnTo>
                <a:lnTo>
                  <a:pt x="24802" y="521151"/>
                </a:lnTo>
                <a:lnTo>
                  <a:pt x="51674" y="539164"/>
                </a:lnTo>
                <a:lnTo>
                  <a:pt x="84520" y="545805"/>
                </a:lnTo>
                <a:lnTo>
                  <a:pt x="211302" y="545805"/>
                </a:lnTo>
                <a:lnTo>
                  <a:pt x="211302" y="656712"/>
                </a:lnTo>
                <a:lnTo>
                  <a:pt x="213784" y="665210"/>
                </a:lnTo>
                <a:lnTo>
                  <a:pt x="220026" y="670788"/>
                </a:lnTo>
                <a:lnTo>
                  <a:pt x="228216" y="672530"/>
                </a:lnTo>
                <a:lnTo>
                  <a:pt x="236547" y="669518"/>
                </a:lnTo>
                <a:lnTo>
                  <a:pt x="401495" y="545805"/>
                </a:lnTo>
                <a:lnTo>
                  <a:pt x="591657" y="545805"/>
                </a:lnTo>
                <a:lnTo>
                  <a:pt x="624503" y="539330"/>
                </a:lnTo>
                <a:lnTo>
                  <a:pt x="651375" y="521595"/>
                </a:lnTo>
                <a:lnTo>
                  <a:pt x="669518" y="495133"/>
                </a:lnTo>
                <a:lnTo>
                  <a:pt x="676178" y="462478"/>
                </a:lnTo>
                <a:lnTo>
                  <a:pt x="676178" y="83327"/>
                </a:lnTo>
                <a:lnTo>
                  <a:pt x="669675" y="51171"/>
                </a:lnTo>
                <a:lnTo>
                  <a:pt x="651792" y="24653"/>
                </a:lnTo>
                <a:lnTo>
                  <a:pt x="624967" y="6641"/>
                </a:lnTo>
                <a:lnTo>
                  <a:pt x="591636" y="0"/>
                </a:lnTo>
                <a:close/>
              </a:path>
            </a:pathLst>
          </a:custGeom>
          <a:solidFill>
            <a:srgbClr val="FFFFFF">
              <a:alpha val="3960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2" name="Google Shape;702;p53"/>
          <p:cNvGrpSpPr/>
          <p:nvPr/>
        </p:nvGrpSpPr>
        <p:grpSpPr>
          <a:xfrm>
            <a:off x="15537329" y="7801900"/>
            <a:ext cx="560294" cy="560295"/>
            <a:chOff x="18579278" y="8001789"/>
            <a:chExt cx="676275" cy="676277"/>
          </a:xfrm>
        </p:grpSpPr>
        <p:sp>
          <p:nvSpPr>
            <p:cNvPr id="703" name="Google Shape;703;p53"/>
            <p:cNvSpPr/>
            <p:nvPr/>
          </p:nvSpPr>
          <p:spPr>
            <a:xfrm>
              <a:off x="18579278" y="8001791"/>
              <a:ext cx="676275" cy="676275"/>
            </a:xfrm>
            <a:custGeom>
              <a:rect b="b" l="l" r="r" t="t"/>
              <a:pathLst>
                <a:path extrusionOk="0" h="676275" w="676275">
                  <a:moveTo>
                    <a:pt x="253552" y="169041"/>
                  </a:moveTo>
                  <a:lnTo>
                    <a:pt x="63380" y="169041"/>
                  </a:lnTo>
                  <a:lnTo>
                    <a:pt x="38709" y="174022"/>
                  </a:lnTo>
                  <a:lnTo>
                    <a:pt x="18563" y="187606"/>
                  </a:lnTo>
                  <a:lnTo>
                    <a:pt x="4980" y="207756"/>
                  </a:lnTo>
                  <a:lnTo>
                    <a:pt x="0" y="232432"/>
                  </a:lnTo>
                  <a:lnTo>
                    <a:pt x="0" y="612766"/>
                  </a:lnTo>
                  <a:lnTo>
                    <a:pt x="4980" y="637438"/>
                  </a:lnTo>
                  <a:lnTo>
                    <a:pt x="18563" y="657588"/>
                  </a:lnTo>
                  <a:lnTo>
                    <a:pt x="38709" y="671175"/>
                  </a:lnTo>
                  <a:lnTo>
                    <a:pt x="63380" y="676157"/>
                  </a:lnTo>
                  <a:lnTo>
                    <a:pt x="316943" y="676157"/>
                  </a:lnTo>
                  <a:lnTo>
                    <a:pt x="341615" y="671175"/>
                  </a:lnTo>
                  <a:lnTo>
                    <a:pt x="361765" y="657588"/>
                  </a:lnTo>
                  <a:lnTo>
                    <a:pt x="375351" y="637438"/>
                  </a:lnTo>
                  <a:lnTo>
                    <a:pt x="380333" y="612766"/>
                  </a:lnTo>
                  <a:lnTo>
                    <a:pt x="380333" y="549375"/>
                  </a:lnTo>
                  <a:lnTo>
                    <a:pt x="338073" y="549375"/>
                  </a:lnTo>
                  <a:lnTo>
                    <a:pt x="305200" y="542724"/>
                  </a:lnTo>
                  <a:lnTo>
                    <a:pt x="278331" y="524596"/>
                  </a:lnTo>
                  <a:lnTo>
                    <a:pt x="260203" y="497727"/>
                  </a:lnTo>
                  <a:lnTo>
                    <a:pt x="253552" y="464854"/>
                  </a:lnTo>
                  <a:lnTo>
                    <a:pt x="253552" y="169041"/>
                  </a:lnTo>
                  <a:close/>
                </a:path>
                <a:path extrusionOk="0" h="676275" w="676275">
                  <a:moveTo>
                    <a:pt x="549365" y="0"/>
                  </a:moveTo>
                  <a:lnTo>
                    <a:pt x="549365" y="126781"/>
                  </a:lnTo>
                  <a:lnTo>
                    <a:pt x="676146" y="126781"/>
                  </a:lnTo>
                  <a:lnTo>
                    <a:pt x="5493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53"/>
            <p:cNvSpPr/>
            <p:nvPr/>
          </p:nvSpPr>
          <p:spPr>
            <a:xfrm>
              <a:off x="18875091" y="8001789"/>
              <a:ext cx="380365" cy="507365"/>
            </a:xfrm>
            <a:custGeom>
              <a:rect b="b" l="l" r="r" t="t"/>
              <a:pathLst>
                <a:path extrusionOk="0" h="507365" w="380365">
                  <a:moveTo>
                    <a:pt x="253552" y="0"/>
                  </a:moveTo>
                  <a:lnTo>
                    <a:pt x="63390" y="0"/>
                  </a:lnTo>
                  <a:lnTo>
                    <a:pt x="38714" y="4982"/>
                  </a:lnTo>
                  <a:lnTo>
                    <a:pt x="18564" y="18568"/>
                  </a:lnTo>
                  <a:lnTo>
                    <a:pt x="4980" y="38718"/>
                  </a:lnTo>
                  <a:lnTo>
                    <a:pt x="0" y="63390"/>
                  </a:lnTo>
                  <a:lnTo>
                    <a:pt x="0" y="443724"/>
                  </a:lnTo>
                  <a:lnTo>
                    <a:pt x="4980" y="468401"/>
                  </a:lnTo>
                  <a:lnTo>
                    <a:pt x="18564" y="488550"/>
                  </a:lnTo>
                  <a:lnTo>
                    <a:pt x="38714" y="502134"/>
                  </a:lnTo>
                  <a:lnTo>
                    <a:pt x="63390" y="507115"/>
                  </a:lnTo>
                  <a:lnTo>
                    <a:pt x="316943" y="507115"/>
                  </a:lnTo>
                  <a:lnTo>
                    <a:pt x="341619" y="502134"/>
                  </a:lnTo>
                  <a:lnTo>
                    <a:pt x="361769" y="488550"/>
                  </a:lnTo>
                  <a:lnTo>
                    <a:pt x="375353" y="468401"/>
                  </a:lnTo>
                  <a:lnTo>
                    <a:pt x="380333" y="443724"/>
                  </a:lnTo>
                  <a:lnTo>
                    <a:pt x="380333" y="126781"/>
                  </a:lnTo>
                  <a:lnTo>
                    <a:pt x="253552" y="126781"/>
                  </a:lnTo>
                  <a:lnTo>
                    <a:pt x="253552" y="0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5" name="Google Shape;705;p53"/>
          <p:cNvGrpSpPr/>
          <p:nvPr/>
        </p:nvGrpSpPr>
        <p:grpSpPr>
          <a:xfrm>
            <a:off x="13881343" y="7835986"/>
            <a:ext cx="630266" cy="490323"/>
            <a:chOff x="16580501" y="8042930"/>
            <a:chExt cx="760732" cy="591820"/>
          </a:xfrm>
        </p:grpSpPr>
        <p:sp>
          <p:nvSpPr>
            <p:cNvPr id="706" name="Google Shape;706;p53"/>
            <p:cNvSpPr/>
            <p:nvPr/>
          </p:nvSpPr>
          <p:spPr>
            <a:xfrm>
              <a:off x="16580501" y="8169709"/>
              <a:ext cx="760730" cy="127000"/>
            </a:xfrm>
            <a:custGeom>
              <a:rect b="b" l="l" r="r" t="t"/>
              <a:pathLst>
                <a:path extrusionOk="0" h="127000" w="760730">
                  <a:moveTo>
                    <a:pt x="760667" y="0"/>
                  </a:moveTo>
                  <a:lnTo>
                    <a:pt x="0" y="0"/>
                  </a:lnTo>
                  <a:lnTo>
                    <a:pt x="0" y="126781"/>
                  </a:lnTo>
                  <a:lnTo>
                    <a:pt x="760667" y="126781"/>
                  </a:lnTo>
                  <a:lnTo>
                    <a:pt x="7606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53"/>
            <p:cNvSpPr/>
            <p:nvPr/>
          </p:nvSpPr>
          <p:spPr>
            <a:xfrm>
              <a:off x="16580503" y="8042930"/>
              <a:ext cx="760730" cy="591820"/>
            </a:xfrm>
            <a:custGeom>
              <a:rect b="b" l="l" r="r" t="t"/>
              <a:pathLst>
                <a:path extrusionOk="0" h="591820" w="760730">
                  <a:moveTo>
                    <a:pt x="676146" y="0"/>
                  </a:moveTo>
                  <a:lnTo>
                    <a:pt x="84510" y="0"/>
                  </a:lnTo>
                  <a:lnTo>
                    <a:pt x="51612" y="6640"/>
                  </a:lnTo>
                  <a:lnTo>
                    <a:pt x="24750" y="24751"/>
                  </a:lnTo>
                  <a:lnTo>
                    <a:pt x="6640" y="51617"/>
                  </a:lnTo>
                  <a:lnTo>
                    <a:pt x="0" y="84520"/>
                  </a:lnTo>
                  <a:lnTo>
                    <a:pt x="0" y="126781"/>
                  </a:lnTo>
                  <a:lnTo>
                    <a:pt x="760667" y="126781"/>
                  </a:lnTo>
                  <a:lnTo>
                    <a:pt x="760667" y="84520"/>
                  </a:lnTo>
                  <a:lnTo>
                    <a:pt x="754016" y="51617"/>
                  </a:lnTo>
                  <a:lnTo>
                    <a:pt x="735888" y="24751"/>
                  </a:lnTo>
                  <a:lnTo>
                    <a:pt x="709019" y="6640"/>
                  </a:lnTo>
                  <a:lnTo>
                    <a:pt x="676146" y="0"/>
                  </a:lnTo>
                  <a:close/>
                </a:path>
                <a:path extrusionOk="0" h="591820" w="760730">
                  <a:moveTo>
                    <a:pt x="760667" y="253552"/>
                  </a:moveTo>
                  <a:lnTo>
                    <a:pt x="0" y="253552"/>
                  </a:lnTo>
                  <a:lnTo>
                    <a:pt x="0" y="507115"/>
                  </a:lnTo>
                  <a:lnTo>
                    <a:pt x="6640" y="539988"/>
                  </a:lnTo>
                  <a:lnTo>
                    <a:pt x="24750" y="566857"/>
                  </a:lnTo>
                  <a:lnTo>
                    <a:pt x="51612" y="584985"/>
                  </a:lnTo>
                  <a:lnTo>
                    <a:pt x="84510" y="591636"/>
                  </a:lnTo>
                  <a:lnTo>
                    <a:pt x="676146" y="591636"/>
                  </a:lnTo>
                  <a:lnTo>
                    <a:pt x="709019" y="584985"/>
                  </a:lnTo>
                  <a:lnTo>
                    <a:pt x="735888" y="566857"/>
                  </a:lnTo>
                  <a:lnTo>
                    <a:pt x="754016" y="539988"/>
                  </a:lnTo>
                  <a:lnTo>
                    <a:pt x="760667" y="507115"/>
                  </a:lnTo>
                  <a:lnTo>
                    <a:pt x="760667" y="464854"/>
                  </a:lnTo>
                  <a:lnTo>
                    <a:pt x="147901" y="464854"/>
                  </a:lnTo>
                  <a:lnTo>
                    <a:pt x="139696" y="463187"/>
                  </a:lnTo>
                  <a:lnTo>
                    <a:pt x="132977" y="458648"/>
                  </a:lnTo>
                  <a:lnTo>
                    <a:pt x="128438" y="451929"/>
                  </a:lnTo>
                  <a:lnTo>
                    <a:pt x="126771" y="443724"/>
                  </a:lnTo>
                  <a:lnTo>
                    <a:pt x="128438" y="435519"/>
                  </a:lnTo>
                  <a:lnTo>
                    <a:pt x="132977" y="428801"/>
                  </a:lnTo>
                  <a:lnTo>
                    <a:pt x="139696" y="424261"/>
                  </a:lnTo>
                  <a:lnTo>
                    <a:pt x="147901" y="422594"/>
                  </a:lnTo>
                  <a:lnTo>
                    <a:pt x="760667" y="422594"/>
                  </a:lnTo>
                  <a:lnTo>
                    <a:pt x="760667" y="253552"/>
                  </a:lnTo>
                  <a:close/>
                </a:path>
                <a:path extrusionOk="0" h="591820" w="760730">
                  <a:moveTo>
                    <a:pt x="316943" y="422594"/>
                  </a:moveTo>
                  <a:lnTo>
                    <a:pt x="232422" y="422594"/>
                  </a:lnTo>
                  <a:lnTo>
                    <a:pt x="240627" y="424261"/>
                  </a:lnTo>
                  <a:lnTo>
                    <a:pt x="247345" y="428801"/>
                  </a:lnTo>
                  <a:lnTo>
                    <a:pt x="251885" y="435519"/>
                  </a:lnTo>
                  <a:lnTo>
                    <a:pt x="253552" y="443724"/>
                  </a:lnTo>
                  <a:lnTo>
                    <a:pt x="251885" y="451929"/>
                  </a:lnTo>
                  <a:lnTo>
                    <a:pt x="247345" y="458648"/>
                  </a:lnTo>
                  <a:lnTo>
                    <a:pt x="240627" y="463187"/>
                  </a:lnTo>
                  <a:lnTo>
                    <a:pt x="232422" y="464854"/>
                  </a:lnTo>
                  <a:lnTo>
                    <a:pt x="316943" y="464854"/>
                  </a:lnTo>
                  <a:lnTo>
                    <a:pt x="308738" y="463187"/>
                  </a:lnTo>
                  <a:lnTo>
                    <a:pt x="302019" y="458648"/>
                  </a:lnTo>
                  <a:lnTo>
                    <a:pt x="297480" y="451929"/>
                  </a:lnTo>
                  <a:lnTo>
                    <a:pt x="295812" y="443724"/>
                  </a:lnTo>
                  <a:lnTo>
                    <a:pt x="297480" y="435519"/>
                  </a:lnTo>
                  <a:lnTo>
                    <a:pt x="302019" y="428801"/>
                  </a:lnTo>
                  <a:lnTo>
                    <a:pt x="308738" y="424261"/>
                  </a:lnTo>
                  <a:lnTo>
                    <a:pt x="316943" y="422594"/>
                  </a:lnTo>
                  <a:close/>
                </a:path>
                <a:path extrusionOk="0" h="591820" w="760730">
                  <a:moveTo>
                    <a:pt x="760667" y="422594"/>
                  </a:moveTo>
                  <a:lnTo>
                    <a:pt x="485985" y="422594"/>
                  </a:lnTo>
                  <a:lnTo>
                    <a:pt x="494184" y="424261"/>
                  </a:lnTo>
                  <a:lnTo>
                    <a:pt x="500899" y="428801"/>
                  </a:lnTo>
                  <a:lnTo>
                    <a:pt x="505437" y="435519"/>
                  </a:lnTo>
                  <a:lnTo>
                    <a:pt x="507104" y="443724"/>
                  </a:lnTo>
                  <a:lnTo>
                    <a:pt x="505437" y="451929"/>
                  </a:lnTo>
                  <a:lnTo>
                    <a:pt x="500899" y="458648"/>
                  </a:lnTo>
                  <a:lnTo>
                    <a:pt x="494184" y="463187"/>
                  </a:lnTo>
                  <a:lnTo>
                    <a:pt x="485985" y="464854"/>
                  </a:lnTo>
                  <a:lnTo>
                    <a:pt x="760667" y="464854"/>
                  </a:lnTo>
                  <a:lnTo>
                    <a:pt x="760667" y="422594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8" name="Google Shape;708;p53"/>
          <p:cNvGrpSpPr/>
          <p:nvPr/>
        </p:nvGrpSpPr>
        <p:grpSpPr>
          <a:xfrm>
            <a:off x="4201060" y="7832393"/>
            <a:ext cx="560294" cy="499267"/>
            <a:chOff x="4896394" y="8038593"/>
            <a:chExt cx="676275" cy="602615"/>
          </a:xfrm>
        </p:grpSpPr>
        <p:sp>
          <p:nvSpPr>
            <p:cNvPr id="709" name="Google Shape;709;p53"/>
            <p:cNvSpPr/>
            <p:nvPr/>
          </p:nvSpPr>
          <p:spPr>
            <a:xfrm>
              <a:off x="4970330" y="8100924"/>
              <a:ext cx="528320" cy="201929"/>
            </a:xfrm>
            <a:custGeom>
              <a:rect b="b" l="l" r="r" t="t"/>
              <a:pathLst>
                <a:path extrusionOk="0" h="201929" w="528320">
                  <a:moveTo>
                    <a:pt x="135367" y="0"/>
                  </a:moveTo>
                  <a:lnTo>
                    <a:pt x="126645" y="6345"/>
                  </a:lnTo>
                  <a:lnTo>
                    <a:pt x="125462" y="12418"/>
                  </a:lnTo>
                  <a:lnTo>
                    <a:pt x="204035" y="143283"/>
                  </a:lnTo>
                  <a:lnTo>
                    <a:pt x="4230" y="159932"/>
                  </a:lnTo>
                  <a:lnTo>
                    <a:pt x="0" y="164549"/>
                  </a:lnTo>
                  <a:lnTo>
                    <a:pt x="0" y="175638"/>
                  </a:lnTo>
                  <a:lnTo>
                    <a:pt x="4230" y="180130"/>
                  </a:lnTo>
                  <a:lnTo>
                    <a:pt x="263196" y="201794"/>
                  </a:lnTo>
                  <a:lnTo>
                    <a:pt x="264913" y="201794"/>
                  </a:lnTo>
                  <a:lnTo>
                    <a:pt x="523889" y="180266"/>
                  </a:lnTo>
                  <a:lnTo>
                    <a:pt x="528109" y="175638"/>
                  </a:lnTo>
                  <a:lnTo>
                    <a:pt x="528109" y="164549"/>
                  </a:lnTo>
                  <a:lnTo>
                    <a:pt x="523889" y="160057"/>
                  </a:lnTo>
                  <a:lnTo>
                    <a:pt x="324210" y="143419"/>
                  </a:lnTo>
                  <a:lnTo>
                    <a:pt x="402783" y="12544"/>
                  </a:lnTo>
                  <a:lnTo>
                    <a:pt x="401600" y="6471"/>
                  </a:lnTo>
                  <a:lnTo>
                    <a:pt x="392878" y="136"/>
                  </a:lnTo>
                  <a:lnTo>
                    <a:pt x="386804" y="659"/>
                  </a:lnTo>
                  <a:lnTo>
                    <a:pt x="264128" y="133388"/>
                  </a:lnTo>
                  <a:lnTo>
                    <a:pt x="145136" y="4492"/>
                  </a:lnTo>
                  <a:lnTo>
                    <a:pt x="141440" y="534"/>
                  </a:lnTo>
                  <a:lnTo>
                    <a:pt x="1353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53"/>
            <p:cNvSpPr/>
            <p:nvPr/>
          </p:nvSpPr>
          <p:spPr>
            <a:xfrm>
              <a:off x="4896394" y="8038593"/>
              <a:ext cx="676275" cy="602615"/>
            </a:xfrm>
            <a:custGeom>
              <a:rect b="b" l="l" r="r" t="t"/>
              <a:pathLst>
                <a:path extrusionOk="0" h="602615" w="676275">
                  <a:moveTo>
                    <a:pt x="496528" y="0"/>
                  </a:moveTo>
                  <a:lnTo>
                    <a:pt x="179584" y="0"/>
                  </a:lnTo>
                  <a:lnTo>
                    <a:pt x="172207" y="889"/>
                  </a:lnTo>
                  <a:lnTo>
                    <a:pt x="6186" y="213679"/>
                  </a:lnTo>
                  <a:lnTo>
                    <a:pt x="0" y="234097"/>
                  </a:lnTo>
                  <a:lnTo>
                    <a:pt x="2309" y="244524"/>
                  </a:lnTo>
                  <a:lnTo>
                    <a:pt x="314554" y="591898"/>
                  </a:lnTo>
                  <a:lnTo>
                    <a:pt x="338061" y="602327"/>
                  </a:lnTo>
                  <a:lnTo>
                    <a:pt x="344666" y="601625"/>
                  </a:lnTo>
                  <a:lnTo>
                    <a:pt x="350902" y="599586"/>
                  </a:lnTo>
                  <a:lnTo>
                    <a:pt x="356595" y="596310"/>
                  </a:lnTo>
                  <a:lnTo>
                    <a:pt x="361568" y="591898"/>
                  </a:lnTo>
                  <a:lnTo>
                    <a:pt x="658619" y="264117"/>
                  </a:lnTo>
                  <a:lnTo>
                    <a:pt x="337140" y="264117"/>
                  </a:lnTo>
                  <a:lnTo>
                    <a:pt x="83577" y="242987"/>
                  </a:lnTo>
                  <a:lnTo>
                    <a:pt x="78163" y="242463"/>
                  </a:lnTo>
                  <a:lnTo>
                    <a:pt x="73933" y="237971"/>
                  </a:lnTo>
                  <a:lnTo>
                    <a:pt x="73933" y="226883"/>
                  </a:lnTo>
                  <a:lnTo>
                    <a:pt x="78163" y="222255"/>
                  </a:lnTo>
                  <a:lnTo>
                    <a:pt x="83577" y="221857"/>
                  </a:lnTo>
                  <a:lnTo>
                    <a:pt x="277969" y="205616"/>
                  </a:lnTo>
                  <a:lnTo>
                    <a:pt x="199395" y="74741"/>
                  </a:lnTo>
                  <a:lnTo>
                    <a:pt x="200589" y="68804"/>
                  </a:lnTo>
                  <a:lnTo>
                    <a:pt x="204945" y="65505"/>
                  </a:lnTo>
                  <a:lnTo>
                    <a:pt x="209301" y="62333"/>
                  </a:lnTo>
                  <a:lnTo>
                    <a:pt x="558415" y="62333"/>
                  </a:lnTo>
                  <a:lnTo>
                    <a:pt x="522024" y="12942"/>
                  </a:lnTo>
                  <a:lnTo>
                    <a:pt x="516943" y="7465"/>
                  </a:lnTo>
                  <a:lnTo>
                    <a:pt x="510811" y="3400"/>
                  </a:lnTo>
                  <a:lnTo>
                    <a:pt x="503911" y="870"/>
                  </a:lnTo>
                  <a:lnTo>
                    <a:pt x="496528" y="0"/>
                  </a:lnTo>
                  <a:close/>
                </a:path>
                <a:path extrusionOk="0" h="602615" w="676275">
                  <a:moveTo>
                    <a:pt x="558515" y="62469"/>
                  </a:moveTo>
                  <a:lnTo>
                    <a:pt x="466822" y="62469"/>
                  </a:lnTo>
                  <a:lnTo>
                    <a:pt x="475533" y="68804"/>
                  </a:lnTo>
                  <a:lnTo>
                    <a:pt x="476727" y="74877"/>
                  </a:lnTo>
                  <a:lnTo>
                    <a:pt x="398143" y="205752"/>
                  </a:lnTo>
                  <a:lnTo>
                    <a:pt x="592409" y="221857"/>
                  </a:lnTo>
                  <a:lnTo>
                    <a:pt x="597823" y="222391"/>
                  </a:lnTo>
                  <a:lnTo>
                    <a:pt x="602053" y="226883"/>
                  </a:lnTo>
                  <a:lnTo>
                    <a:pt x="602053" y="237971"/>
                  </a:lnTo>
                  <a:lnTo>
                    <a:pt x="597823" y="242599"/>
                  </a:lnTo>
                  <a:lnTo>
                    <a:pt x="592409" y="242987"/>
                  </a:lnTo>
                  <a:lnTo>
                    <a:pt x="338847" y="264117"/>
                  </a:lnTo>
                  <a:lnTo>
                    <a:pt x="658619" y="264117"/>
                  </a:lnTo>
                  <a:lnTo>
                    <a:pt x="667946" y="253824"/>
                  </a:lnTo>
                  <a:lnTo>
                    <a:pt x="673755" y="244524"/>
                  </a:lnTo>
                  <a:lnTo>
                    <a:pt x="676071" y="234097"/>
                  </a:lnTo>
                  <a:lnTo>
                    <a:pt x="674818" y="223497"/>
                  </a:lnTo>
                  <a:lnTo>
                    <a:pt x="669925" y="213679"/>
                  </a:lnTo>
                  <a:lnTo>
                    <a:pt x="558515" y="62469"/>
                  </a:lnTo>
                  <a:close/>
                </a:path>
                <a:path extrusionOk="0" h="602615" w="676275">
                  <a:moveTo>
                    <a:pt x="558415" y="62333"/>
                  </a:moveTo>
                  <a:lnTo>
                    <a:pt x="209301" y="62333"/>
                  </a:lnTo>
                  <a:lnTo>
                    <a:pt x="215374" y="62856"/>
                  </a:lnTo>
                  <a:lnTo>
                    <a:pt x="219186" y="66950"/>
                  </a:lnTo>
                  <a:lnTo>
                    <a:pt x="338061" y="195711"/>
                  </a:lnTo>
                  <a:lnTo>
                    <a:pt x="457160" y="66825"/>
                  </a:lnTo>
                  <a:lnTo>
                    <a:pt x="460749" y="62992"/>
                  </a:lnTo>
                  <a:lnTo>
                    <a:pt x="466822" y="62469"/>
                  </a:lnTo>
                  <a:lnTo>
                    <a:pt x="558515" y="62469"/>
                  </a:lnTo>
                  <a:lnTo>
                    <a:pt x="558415" y="62333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1" name="Google Shape;711;p53"/>
          <p:cNvGrpSpPr/>
          <p:nvPr/>
        </p:nvGrpSpPr>
        <p:grpSpPr>
          <a:xfrm>
            <a:off x="9059981" y="7801903"/>
            <a:ext cx="560294" cy="560294"/>
            <a:chOff x="10761115" y="8001792"/>
            <a:chExt cx="676275" cy="676275"/>
          </a:xfrm>
        </p:grpSpPr>
        <p:sp>
          <p:nvSpPr>
            <p:cNvPr id="712" name="Google Shape;712;p53"/>
            <p:cNvSpPr/>
            <p:nvPr/>
          </p:nvSpPr>
          <p:spPr>
            <a:xfrm>
              <a:off x="10982972" y="8170834"/>
              <a:ext cx="252729" cy="359409"/>
            </a:xfrm>
            <a:custGeom>
              <a:rect b="b" l="l" r="r" t="t"/>
              <a:pathLst>
                <a:path extrusionOk="0" h="359409" w="252729">
                  <a:moveTo>
                    <a:pt x="116216" y="274682"/>
                  </a:moveTo>
                  <a:lnTo>
                    <a:pt x="99585" y="277943"/>
                  </a:lnTo>
                  <a:lnTo>
                    <a:pt x="86172" y="286899"/>
                  </a:lnTo>
                  <a:lnTo>
                    <a:pt x="77216" y="300312"/>
                  </a:lnTo>
                  <a:lnTo>
                    <a:pt x="73955" y="316943"/>
                  </a:lnTo>
                  <a:lnTo>
                    <a:pt x="77048" y="333573"/>
                  </a:lnTo>
                  <a:lnTo>
                    <a:pt x="85725" y="346986"/>
                  </a:lnTo>
                  <a:lnTo>
                    <a:pt x="99082" y="355943"/>
                  </a:lnTo>
                  <a:lnTo>
                    <a:pt x="116216" y="359203"/>
                  </a:lnTo>
                  <a:lnTo>
                    <a:pt x="132347" y="356110"/>
                  </a:lnTo>
                  <a:lnTo>
                    <a:pt x="145816" y="347434"/>
                  </a:lnTo>
                  <a:lnTo>
                    <a:pt x="155049" y="334077"/>
                  </a:lnTo>
                  <a:lnTo>
                    <a:pt x="158476" y="316943"/>
                  </a:lnTo>
                  <a:lnTo>
                    <a:pt x="155049" y="300312"/>
                  </a:lnTo>
                  <a:lnTo>
                    <a:pt x="145816" y="286899"/>
                  </a:lnTo>
                  <a:lnTo>
                    <a:pt x="132347" y="277943"/>
                  </a:lnTo>
                  <a:lnTo>
                    <a:pt x="116216" y="274682"/>
                  </a:lnTo>
                  <a:close/>
                </a:path>
                <a:path extrusionOk="0" h="359409" w="252729">
                  <a:moveTo>
                    <a:pt x="247062" y="63380"/>
                  </a:moveTo>
                  <a:lnTo>
                    <a:pt x="158738" y="63380"/>
                  </a:lnTo>
                  <a:lnTo>
                    <a:pt x="170837" y="65692"/>
                  </a:lnTo>
                  <a:lnTo>
                    <a:pt x="180843" y="71967"/>
                  </a:lnTo>
                  <a:lnTo>
                    <a:pt x="187656" y="81213"/>
                  </a:lnTo>
                  <a:lnTo>
                    <a:pt x="190172" y="92436"/>
                  </a:lnTo>
                  <a:lnTo>
                    <a:pt x="189201" y="99887"/>
                  </a:lnTo>
                  <a:lnTo>
                    <a:pt x="186372" y="106372"/>
                  </a:lnTo>
                  <a:lnTo>
                    <a:pt x="181810" y="111866"/>
                  </a:lnTo>
                  <a:lnTo>
                    <a:pt x="175638" y="116342"/>
                  </a:lnTo>
                  <a:lnTo>
                    <a:pt x="100373" y="162434"/>
                  </a:lnTo>
                  <a:lnTo>
                    <a:pt x="93439" y="168064"/>
                  </a:lnTo>
                  <a:lnTo>
                    <a:pt x="88485" y="174810"/>
                  </a:lnTo>
                  <a:lnTo>
                    <a:pt x="85512" y="182299"/>
                  </a:lnTo>
                  <a:lnTo>
                    <a:pt x="84520" y="190161"/>
                  </a:lnTo>
                  <a:lnTo>
                    <a:pt x="84520" y="211291"/>
                  </a:lnTo>
                  <a:lnTo>
                    <a:pt x="87058" y="223488"/>
                  </a:lnTo>
                  <a:lnTo>
                    <a:pt x="93929" y="233579"/>
                  </a:lnTo>
                  <a:lnTo>
                    <a:pt x="104019" y="240449"/>
                  </a:lnTo>
                  <a:lnTo>
                    <a:pt x="116216" y="242987"/>
                  </a:lnTo>
                  <a:lnTo>
                    <a:pt x="128413" y="240449"/>
                  </a:lnTo>
                  <a:lnTo>
                    <a:pt x="138503" y="233579"/>
                  </a:lnTo>
                  <a:lnTo>
                    <a:pt x="145374" y="223488"/>
                  </a:lnTo>
                  <a:lnTo>
                    <a:pt x="147911" y="211291"/>
                  </a:lnTo>
                  <a:lnTo>
                    <a:pt x="147911" y="208653"/>
                  </a:lnTo>
                  <a:lnTo>
                    <a:pt x="207470" y="171680"/>
                  </a:lnTo>
                  <a:lnTo>
                    <a:pt x="226187" y="156511"/>
                  </a:lnTo>
                  <a:lnTo>
                    <a:pt x="240321" y="137504"/>
                  </a:lnTo>
                  <a:lnTo>
                    <a:pt x="249254" y="115775"/>
                  </a:lnTo>
                  <a:lnTo>
                    <a:pt x="252369" y="92436"/>
                  </a:lnTo>
                  <a:lnTo>
                    <a:pt x="247062" y="63380"/>
                  </a:lnTo>
                  <a:close/>
                </a:path>
                <a:path extrusionOk="0" h="359409" w="252729">
                  <a:moveTo>
                    <a:pt x="159932" y="0"/>
                  </a:moveTo>
                  <a:lnTo>
                    <a:pt x="92447" y="0"/>
                  </a:lnTo>
                  <a:lnTo>
                    <a:pt x="55774" y="7033"/>
                  </a:lnTo>
                  <a:lnTo>
                    <a:pt x="26465" y="26459"/>
                  </a:lnTo>
                  <a:lnTo>
                    <a:pt x="7035" y="55765"/>
                  </a:lnTo>
                  <a:lnTo>
                    <a:pt x="0" y="92436"/>
                  </a:lnTo>
                  <a:lnTo>
                    <a:pt x="2539" y="104130"/>
                  </a:lnTo>
                  <a:lnTo>
                    <a:pt x="9412" y="114276"/>
                  </a:lnTo>
                  <a:lnTo>
                    <a:pt x="19502" y="121426"/>
                  </a:lnTo>
                  <a:lnTo>
                    <a:pt x="31695" y="124132"/>
                  </a:lnTo>
                  <a:lnTo>
                    <a:pt x="43892" y="121594"/>
                  </a:lnTo>
                  <a:lnTo>
                    <a:pt x="53982" y="114724"/>
                  </a:lnTo>
                  <a:lnTo>
                    <a:pt x="60853" y="104633"/>
                  </a:lnTo>
                  <a:lnTo>
                    <a:pt x="63390" y="92436"/>
                  </a:lnTo>
                  <a:lnTo>
                    <a:pt x="65516" y="81213"/>
                  </a:lnTo>
                  <a:lnTo>
                    <a:pt x="71381" y="71967"/>
                  </a:lnTo>
                  <a:lnTo>
                    <a:pt x="80216" y="65692"/>
                  </a:lnTo>
                  <a:lnTo>
                    <a:pt x="91253" y="63380"/>
                  </a:lnTo>
                  <a:lnTo>
                    <a:pt x="247062" y="63380"/>
                  </a:lnTo>
                  <a:lnTo>
                    <a:pt x="245671" y="55765"/>
                  </a:lnTo>
                  <a:lnTo>
                    <a:pt x="225909" y="26459"/>
                  </a:lnTo>
                  <a:lnTo>
                    <a:pt x="196268" y="7033"/>
                  </a:lnTo>
                  <a:lnTo>
                    <a:pt x="1599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53"/>
            <p:cNvSpPr/>
            <p:nvPr/>
          </p:nvSpPr>
          <p:spPr>
            <a:xfrm>
              <a:off x="10761115" y="8001792"/>
              <a:ext cx="676275" cy="676275"/>
            </a:xfrm>
            <a:custGeom>
              <a:rect b="b" l="l" r="r" t="t"/>
              <a:pathLst>
                <a:path extrusionOk="0" h="676275" w="676275">
                  <a:moveTo>
                    <a:pt x="338073" y="0"/>
                  </a:moveTo>
                  <a:lnTo>
                    <a:pt x="292193" y="3085"/>
                  </a:lnTo>
                  <a:lnTo>
                    <a:pt x="248191" y="12075"/>
                  </a:lnTo>
                  <a:lnTo>
                    <a:pt x="206469" y="26565"/>
                  </a:lnTo>
                  <a:lnTo>
                    <a:pt x="167430" y="46153"/>
                  </a:lnTo>
                  <a:lnTo>
                    <a:pt x="131476" y="70437"/>
                  </a:lnTo>
                  <a:lnTo>
                    <a:pt x="99010" y="99014"/>
                  </a:lnTo>
                  <a:lnTo>
                    <a:pt x="70434" y="131480"/>
                  </a:lnTo>
                  <a:lnTo>
                    <a:pt x="46151" y="167434"/>
                  </a:lnTo>
                  <a:lnTo>
                    <a:pt x="26563" y="206473"/>
                  </a:lnTo>
                  <a:lnTo>
                    <a:pt x="12074" y="248195"/>
                  </a:lnTo>
                  <a:lnTo>
                    <a:pt x="3085" y="292195"/>
                  </a:lnTo>
                  <a:lnTo>
                    <a:pt x="0" y="338073"/>
                  </a:lnTo>
                  <a:lnTo>
                    <a:pt x="3085" y="383953"/>
                  </a:lnTo>
                  <a:lnTo>
                    <a:pt x="12074" y="427955"/>
                  </a:lnTo>
                  <a:lnTo>
                    <a:pt x="26563" y="469677"/>
                  </a:lnTo>
                  <a:lnTo>
                    <a:pt x="46151" y="508716"/>
                  </a:lnTo>
                  <a:lnTo>
                    <a:pt x="70434" y="544670"/>
                  </a:lnTo>
                  <a:lnTo>
                    <a:pt x="99010" y="577136"/>
                  </a:lnTo>
                  <a:lnTo>
                    <a:pt x="131476" y="605712"/>
                  </a:lnTo>
                  <a:lnTo>
                    <a:pt x="167430" y="629995"/>
                  </a:lnTo>
                  <a:lnTo>
                    <a:pt x="206469" y="649582"/>
                  </a:lnTo>
                  <a:lnTo>
                    <a:pt x="248191" y="664072"/>
                  </a:lnTo>
                  <a:lnTo>
                    <a:pt x="292193" y="673061"/>
                  </a:lnTo>
                  <a:lnTo>
                    <a:pt x="338073" y="676146"/>
                  </a:lnTo>
                  <a:lnTo>
                    <a:pt x="383953" y="673061"/>
                  </a:lnTo>
                  <a:lnTo>
                    <a:pt x="427955" y="664072"/>
                  </a:lnTo>
                  <a:lnTo>
                    <a:pt x="469677" y="649582"/>
                  </a:lnTo>
                  <a:lnTo>
                    <a:pt x="508716" y="629995"/>
                  </a:lnTo>
                  <a:lnTo>
                    <a:pt x="544670" y="605712"/>
                  </a:lnTo>
                  <a:lnTo>
                    <a:pt x="577136" y="577136"/>
                  </a:lnTo>
                  <a:lnTo>
                    <a:pt x="605712" y="544670"/>
                  </a:lnTo>
                  <a:lnTo>
                    <a:pt x="616805" y="528245"/>
                  </a:lnTo>
                  <a:lnTo>
                    <a:pt x="338073" y="528245"/>
                  </a:lnTo>
                  <a:lnTo>
                    <a:pt x="321442" y="524984"/>
                  </a:lnTo>
                  <a:lnTo>
                    <a:pt x="308029" y="516028"/>
                  </a:lnTo>
                  <a:lnTo>
                    <a:pt x="299073" y="502615"/>
                  </a:lnTo>
                  <a:lnTo>
                    <a:pt x="295812" y="485985"/>
                  </a:lnTo>
                  <a:lnTo>
                    <a:pt x="298905" y="469354"/>
                  </a:lnTo>
                  <a:lnTo>
                    <a:pt x="307582" y="455941"/>
                  </a:lnTo>
                  <a:lnTo>
                    <a:pt x="320939" y="446985"/>
                  </a:lnTo>
                  <a:lnTo>
                    <a:pt x="338073" y="443724"/>
                  </a:lnTo>
                  <a:lnTo>
                    <a:pt x="658595" y="443724"/>
                  </a:lnTo>
                  <a:lnTo>
                    <a:pt x="664072" y="427955"/>
                  </a:lnTo>
                  <a:lnTo>
                    <a:pt x="667325" y="412029"/>
                  </a:lnTo>
                  <a:lnTo>
                    <a:pt x="338073" y="412029"/>
                  </a:lnTo>
                  <a:lnTo>
                    <a:pt x="325876" y="409491"/>
                  </a:lnTo>
                  <a:lnTo>
                    <a:pt x="315786" y="402621"/>
                  </a:lnTo>
                  <a:lnTo>
                    <a:pt x="308915" y="392530"/>
                  </a:lnTo>
                  <a:lnTo>
                    <a:pt x="306378" y="380333"/>
                  </a:lnTo>
                  <a:lnTo>
                    <a:pt x="306378" y="359203"/>
                  </a:lnTo>
                  <a:lnTo>
                    <a:pt x="386422" y="293174"/>
                  </a:lnTo>
                  <a:lnTo>
                    <a:pt x="253552" y="293174"/>
                  </a:lnTo>
                  <a:lnTo>
                    <a:pt x="241359" y="290636"/>
                  </a:lnTo>
                  <a:lnTo>
                    <a:pt x="231269" y="283766"/>
                  </a:lnTo>
                  <a:lnTo>
                    <a:pt x="224396" y="273675"/>
                  </a:lnTo>
                  <a:lnTo>
                    <a:pt x="221857" y="261478"/>
                  </a:lnTo>
                  <a:lnTo>
                    <a:pt x="229040" y="225306"/>
                  </a:lnTo>
                  <a:lnTo>
                    <a:pt x="248616" y="195945"/>
                  </a:lnTo>
                  <a:lnTo>
                    <a:pt x="277626" y="176242"/>
                  </a:lnTo>
                  <a:lnTo>
                    <a:pt x="313110" y="169041"/>
                  </a:lnTo>
                  <a:lnTo>
                    <a:pt x="630801" y="169041"/>
                  </a:lnTo>
                  <a:lnTo>
                    <a:pt x="629995" y="167434"/>
                  </a:lnTo>
                  <a:lnTo>
                    <a:pt x="605712" y="131480"/>
                  </a:lnTo>
                  <a:lnTo>
                    <a:pt x="577136" y="99014"/>
                  </a:lnTo>
                  <a:lnTo>
                    <a:pt x="544670" y="70437"/>
                  </a:lnTo>
                  <a:lnTo>
                    <a:pt x="508716" y="46153"/>
                  </a:lnTo>
                  <a:lnTo>
                    <a:pt x="469677" y="26565"/>
                  </a:lnTo>
                  <a:lnTo>
                    <a:pt x="427955" y="12075"/>
                  </a:lnTo>
                  <a:lnTo>
                    <a:pt x="383953" y="3085"/>
                  </a:lnTo>
                  <a:lnTo>
                    <a:pt x="338073" y="0"/>
                  </a:lnTo>
                  <a:close/>
                </a:path>
                <a:path extrusionOk="0" h="676275" w="676275">
                  <a:moveTo>
                    <a:pt x="658595" y="443724"/>
                  </a:moveTo>
                  <a:lnTo>
                    <a:pt x="338073" y="443724"/>
                  </a:lnTo>
                  <a:lnTo>
                    <a:pt x="354205" y="446985"/>
                  </a:lnTo>
                  <a:lnTo>
                    <a:pt x="367673" y="455941"/>
                  </a:lnTo>
                  <a:lnTo>
                    <a:pt x="376906" y="469354"/>
                  </a:lnTo>
                  <a:lnTo>
                    <a:pt x="380333" y="485985"/>
                  </a:lnTo>
                  <a:lnTo>
                    <a:pt x="376906" y="502615"/>
                  </a:lnTo>
                  <a:lnTo>
                    <a:pt x="367673" y="516028"/>
                  </a:lnTo>
                  <a:lnTo>
                    <a:pt x="354205" y="524984"/>
                  </a:lnTo>
                  <a:lnTo>
                    <a:pt x="338073" y="528245"/>
                  </a:lnTo>
                  <a:lnTo>
                    <a:pt x="616805" y="528245"/>
                  </a:lnTo>
                  <a:lnTo>
                    <a:pt x="629995" y="508716"/>
                  </a:lnTo>
                  <a:lnTo>
                    <a:pt x="649582" y="469677"/>
                  </a:lnTo>
                  <a:lnTo>
                    <a:pt x="658595" y="443724"/>
                  </a:lnTo>
                  <a:close/>
                </a:path>
                <a:path extrusionOk="0" h="676275" w="676275">
                  <a:moveTo>
                    <a:pt x="630801" y="169041"/>
                  </a:moveTo>
                  <a:lnTo>
                    <a:pt x="380595" y="169041"/>
                  </a:lnTo>
                  <a:lnTo>
                    <a:pt x="418144" y="176242"/>
                  </a:lnTo>
                  <a:lnTo>
                    <a:pt x="448214" y="195945"/>
                  </a:lnTo>
                  <a:lnTo>
                    <a:pt x="468181" y="225306"/>
                  </a:lnTo>
                  <a:lnTo>
                    <a:pt x="475420" y="261478"/>
                  </a:lnTo>
                  <a:lnTo>
                    <a:pt x="472285" y="284817"/>
                  </a:lnTo>
                  <a:lnTo>
                    <a:pt x="463218" y="306545"/>
                  </a:lnTo>
                  <a:lnTo>
                    <a:pt x="448730" y="325548"/>
                  </a:lnTo>
                  <a:lnTo>
                    <a:pt x="429327" y="340712"/>
                  </a:lnTo>
                  <a:lnTo>
                    <a:pt x="369768" y="377695"/>
                  </a:lnTo>
                  <a:lnTo>
                    <a:pt x="369768" y="380333"/>
                  </a:lnTo>
                  <a:lnTo>
                    <a:pt x="367231" y="392530"/>
                  </a:lnTo>
                  <a:lnTo>
                    <a:pt x="360360" y="402621"/>
                  </a:lnTo>
                  <a:lnTo>
                    <a:pt x="350270" y="409491"/>
                  </a:lnTo>
                  <a:lnTo>
                    <a:pt x="338073" y="412029"/>
                  </a:lnTo>
                  <a:lnTo>
                    <a:pt x="667325" y="412029"/>
                  </a:lnTo>
                  <a:lnTo>
                    <a:pt x="673061" y="383953"/>
                  </a:lnTo>
                  <a:lnTo>
                    <a:pt x="676146" y="338073"/>
                  </a:lnTo>
                  <a:lnTo>
                    <a:pt x="673061" y="292195"/>
                  </a:lnTo>
                  <a:lnTo>
                    <a:pt x="664072" y="248195"/>
                  </a:lnTo>
                  <a:lnTo>
                    <a:pt x="649582" y="206473"/>
                  </a:lnTo>
                  <a:lnTo>
                    <a:pt x="630801" y="169041"/>
                  </a:lnTo>
                  <a:close/>
                </a:path>
                <a:path extrusionOk="0" h="676275" w="676275">
                  <a:moveTo>
                    <a:pt x="381789" y="232422"/>
                  </a:moveTo>
                  <a:lnTo>
                    <a:pt x="314304" y="232422"/>
                  </a:lnTo>
                  <a:lnTo>
                    <a:pt x="302577" y="234734"/>
                  </a:lnTo>
                  <a:lnTo>
                    <a:pt x="293387" y="241009"/>
                  </a:lnTo>
                  <a:lnTo>
                    <a:pt x="287392" y="250255"/>
                  </a:lnTo>
                  <a:lnTo>
                    <a:pt x="285247" y="261478"/>
                  </a:lnTo>
                  <a:lnTo>
                    <a:pt x="282710" y="273675"/>
                  </a:lnTo>
                  <a:lnTo>
                    <a:pt x="275839" y="283766"/>
                  </a:lnTo>
                  <a:lnTo>
                    <a:pt x="265749" y="290636"/>
                  </a:lnTo>
                  <a:lnTo>
                    <a:pt x="253552" y="293174"/>
                  </a:lnTo>
                  <a:lnTo>
                    <a:pt x="386422" y="293174"/>
                  </a:lnTo>
                  <a:lnTo>
                    <a:pt x="412029" y="261478"/>
                  </a:lnTo>
                  <a:lnTo>
                    <a:pt x="409532" y="250255"/>
                  </a:lnTo>
                  <a:lnTo>
                    <a:pt x="402850" y="241009"/>
                  </a:lnTo>
                  <a:lnTo>
                    <a:pt x="393197" y="234734"/>
                  </a:lnTo>
                  <a:lnTo>
                    <a:pt x="381789" y="232422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4" name="Google Shape;714;p53"/>
          <p:cNvGrpSpPr/>
          <p:nvPr/>
        </p:nvGrpSpPr>
        <p:grpSpPr>
          <a:xfrm>
            <a:off x="5782990" y="9155756"/>
            <a:ext cx="630264" cy="490323"/>
            <a:chOff x="6805784" y="9635894"/>
            <a:chExt cx="760729" cy="591820"/>
          </a:xfrm>
        </p:grpSpPr>
        <p:sp>
          <p:nvSpPr>
            <p:cNvPr id="715" name="Google Shape;715;p53"/>
            <p:cNvSpPr/>
            <p:nvPr/>
          </p:nvSpPr>
          <p:spPr>
            <a:xfrm>
              <a:off x="7069907" y="9773238"/>
              <a:ext cx="359409" cy="317500"/>
            </a:xfrm>
            <a:custGeom>
              <a:rect b="b" l="l" r="r" t="t"/>
              <a:pathLst>
                <a:path extrusionOk="0" h="317500" w="359409">
                  <a:moveTo>
                    <a:pt x="327508" y="0"/>
                  </a:moveTo>
                  <a:lnTo>
                    <a:pt x="31695" y="0"/>
                  </a:lnTo>
                  <a:lnTo>
                    <a:pt x="19330" y="2483"/>
                  </a:lnTo>
                  <a:lnTo>
                    <a:pt x="9258" y="9262"/>
                  </a:lnTo>
                  <a:lnTo>
                    <a:pt x="2481" y="19334"/>
                  </a:lnTo>
                  <a:lnTo>
                    <a:pt x="0" y="31695"/>
                  </a:lnTo>
                  <a:lnTo>
                    <a:pt x="2481" y="44055"/>
                  </a:lnTo>
                  <a:lnTo>
                    <a:pt x="9258" y="54127"/>
                  </a:lnTo>
                  <a:lnTo>
                    <a:pt x="19330" y="60907"/>
                  </a:lnTo>
                  <a:lnTo>
                    <a:pt x="31695" y="63390"/>
                  </a:lnTo>
                  <a:lnTo>
                    <a:pt x="327508" y="63390"/>
                  </a:lnTo>
                  <a:lnTo>
                    <a:pt x="339873" y="60907"/>
                  </a:lnTo>
                  <a:lnTo>
                    <a:pt x="349944" y="54127"/>
                  </a:lnTo>
                  <a:lnTo>
                    <a:pt x="356722" y="44055"/>
                  </a:lnTo>
                  <a:lnTo>
                    <a:pt x="359203" y="31695"/>
                  </a:lnTo>
                  <a:lnTo>
                    <a:pt x="356722" y="19334"/>
                  </a:lnTo>
                  <a:lnTo>
                    <a:pt x="349944" y="9262"/>
                  </a:lnTo>
                  <a:lnTo>
                    <a:pt x="339873" y="2483"/>
                  </a:lnTo>
                  <a:lnTo>
                    <a:pt x="327508" y="0"/>
                  </a:lnTo>
                  <a:close/>
                </a:path>
                <a:path extrusionOk="0" h="317500" w="359409">
                  <a:moveTo>
                    <a:pt x="327508" y="253552"/>
                  </a:moveTo>
                  <a:lnTo>
                    <a:pt x="31695" y="253552"/>
                  </a:lnTo>
                  <a:lnTo>
                    <a:pt x="19330" y="256035"/>
                  </a:lnTo>
                  <a:lnTo>
                    <a:pt x="9258" y="262815"/>
                  </a:lnTo>
                  <a:lnTo>
                    <a:pt x="2481" y="272887"/>
                  </a:lnTo>
                  <a:lnTo>
                    <a:pt x="0" y="285247"/>
                  </a:lnTo>
                  <a:lnTo>
                    <a:pt x="2481" y="297612"/>
                  </a:lnTo>
                  <a:lnTo>
                    <a:pt x="9258" y="307684"/>
                  </a:lnTo>
                  <a:lnTo>
                    <a:pt x="19330" y="314461"/>
                  </a:lnTo>
                  <a:lnTo>
                    <a:pt x="31695" y="316943"/>
                  </a:lnTo>
                  <a:lnTo>
                    <a:pt x="327508" y="316943"/>
                  </a:lnTo>
                  <a:lnTo>
                    <a:pt x="339873" y="314461"/>
                  </a:lnTo>
                  <a:lnTo>
                    <a:pt x="349944" y="307684"/>
                  </a:lnTo>
                  <a:lnTo>
                    <a:pt x="356722" y="297612"/>
                  </a:lnTo>
                  <a:lnTo>
                    <a:pt x="359203" y="285247"/>
                  </a:lnTo>
                  <a:lnTo>
                    <a:pt x="356722" y="272887"/>
                  </a:lnTo>
                  <a:lnTo>
                    <a:pt x="349944" y="262815"/>
                  </a:lnTo>
                  <a:lnTo>
                    <a:pt x="339873" y="256035"/>
                  </a:lnTo>
                  <a:lnTo>
                    <a:pt x="327508" y="253552"/>
                  </a:lnTo>
                  <a:close/>
                </a:path>
                <a:path extrusionOk="0" h="317500" w="359409">
                  <a:moveTo>
                    <a:pt x="327508" y="126781"/>
                  </a:moveTo>
                  <a:lnTo>
                    <a:pt x="31695" y="126781"/>
                  </a:lnTo>
                  <a:lnTo>
                    <a:pt x="19330" y="129263"/>
                  </a:lnTo>
                  <a:lnTo>
                    <a:pt x="9258" y="136040"/>
                  </a:lnTo>
                  <a:lnTo>
                    <a:pt x="2481" y="146112"/>
                  </a:lnTo>
                  <a:lnTo>
                    <a:pt x="0" y="158476"/>
                  </a:lnTo>
                  <a:lnTo>
                    <a:pt x="2481" y="170837"/>
                  </a:lnTo>
                  <a:lnTo>
                    <a:pt x="9258" y="180909"/>
                  </a:lnTo>
                  <a:lnTo>
                    <a:pt x="19330" y="187689"/>
                  </a:lnTo>
                  <a:lnTo>
                    <a:pt x="31695" y="190172"/>
                  </a:lnTo>
                  <a:lnTo>
                    <a:pt x="327508" y="190172"/>
                  </a:lnTo>
                  <a:lnTo>
                    <a:pt x="339873" y="187689"/>
                  </a:lnTo>
                  <a:lnTo>
                    <a:pt x="349944" y="180909"/>
                  </a:lnTo>
                  <a:lnTo>
                    <a:pt x="356722" y="170837"/>
                  </a:lnTo>
                  <a:lnTo>
                    <a:pt x="359203" y="158476"/>
                  </a:lnTo>
                  <a:lnTo>
                    <a:pt x="356722" y="146112"/>
                  </a:lnTo>
                  <a:lnTo>
                    <a:pt x="349944" y="136040"/>
                  </a:lnTo>
                  <a:lnTo>
                    <a:pt x="339873" y="129263"/>
                  </a:lnTo>
                  <a:lnTo>
                    <a:pt x="327508" y="1267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53"/>
            <p:cNvSpPr/>
            <p:nvPr/>
          </p:nvSpPr>
          <p:spPr>
            <a:xfrm>
              <a:off x="6805784" y="9635894"/>
              <a:ext cx="760729" cy="591820"/>
            </a:xfrm>
            <a:custGeom>
              <a:rect b="b" l="l" r="r" t="t"/>
              <a:pathLst>
                <a:path extrusionOk="0" h="591820" w="760729">
                  <a:moveTo>
                    <a:pt x="676146" y="0"/>
                  </a:moveTo>
                  <a:lnTo>
                    <a:pt x="84520" y="0"/>
                  </a:lnTo>
                  <a:lnTo>
                    <a:pt x="51617" y="6642"/>
                  </a:lnTo>
                  <a:lnTo>
                    <a:pt x="24751" y="24755"/>
                  </a:lnTo>
                  <a:lnTo>
                    <a:pt x="6640" y="51621"/>
                  </a:lnTo>
                  <a:lnTo>
                    <a:pt x="0" y="84520"/>
                  </a:lnTo>
                  <a:lnTo>
                    <a:pt x="0" y="507115"/>
                  </a:lnTo>
                  <a:lnTo>
                    <a:pt x="6640" y="539988"/>
                  </a:lnTo>
                  <a:lnTo>
                    <a:pt x="24751" y="566857"/>
                  </a:lnTo>
                  <a:lnTo>
                    <a:pt x="51617" y="584985"/>
                  </a:lnTo>
                  <a:lnTo>
                    <a:pt x="84520" y="591636"/>
                  </a:lnTo>
                  <a:lnTo>
                    <a:pt x="676146" y="591636"/>
                  </a:lnTo>
                  <a:lnTo>
                    <a:pt x="709024" y="584985"/>
                  </a:lnTo>
                  <a:lnTo>
                    <a:pt x="735892" y="566857"/>
                  </a:lnTo>
                  <a:lnTo>
                    <a:pt x="754018" y="539988"/>
                  </a:lnTo>
                  <a:lnTo>
                    <a:pt x="760667" y="507115"/>
                  </a:lnTo>
                  <a:lnTo>
                    <a:pt x="760667" y="464854"/>
                  </a:lnTo>
                  <a:lnTo>
                    <a:pt x="169041" y="464854"/>
                  </a:lnTo>
                  <a:lnTo>
                    <a:pt x="152574" y="461539"/>
                  </a:lnTo>
                  <a:lnTo>
                    <a:pt x="139143" y="452492"/>
                  </a:lnTo>
                  <a:lnTo>
                    <a:pt x="130096" y="439061"/>
                  </a:lnTo>
                  <a:lnTo>
                    <a:pt x="126781" y="422594"/>
                  </a:lnTo>
                  <a:lnTo>
                    <a:pt x="130096" y="406131"/>
                  </a:lnTo>
                  <a:lnTo>
                    <a:pt x="139143" y="392700"/>
                  </a:lnTo>
                  <a:lnTo>
                    <a:pt x="152574" y="383650"/>
                  </a:lnTo>
                  <a:lnTo>
                    <a:pt x="169041" y="380333"/>
                  </a:lnTo>
                  <a:lnTo>
                    <a:pt x="760667" y="380333"/>
                  </a:lnTo>
                  <a:lnTo>
                    <a:pt x="760667" y="338073"/>
                  </a:lnTo>
                  <a:lnTo>
                    <a:pt x="169041" y="338073"/>
                  </a:lnTo>
                  <a:lnTo>
                    <a:pt x="152574" y="334758"/>
                  </a:lnTo>
                  <a:lnTo>
                    <a:pt x="139143" y="325712"/>
                  </a:lnTo>
                  <a:lnTo>
                    <a:pt x="130096" y="312284"/>
                  </a:lnTo>
                  <a:lnTo>
                    <a:pt x="126781" y="295823"/>
                  </a:lnTo>
                  <a:lnTo>
                    <a:pt x="130096" y="279356"/>
                  </a:lnTo>
                  <a:lnTo>
                    <a:pt x="139143" y="265925"/>
                  </a:lnTo>
                  <a:lnTo>
                    <a:pt x="152574" y="256878"/>
                  </a:lnTo>
                  <a:lnTo>
                    <a:pt x="169041" y="253562"/>
                  </a:lnTo>
                  <a:lnTo>
                    <a:pt x="760667" y="253562"/>
                  </a:lnTo>
                  <a:lnTo>
                    <a:pt x="760667" y="211302"/>
                  </a:lnTo>
                  <a:lnTo>
                    <a:pt x="169041" y="211302"/>
                  </a:lnTo>
                  <a:lnTo>
                    <a:pt x="152574" y="207985"/>
                  </a:lnTo>
                  <a:lnTo>
                    <a:pt x="139143" y="198936"/>
                  </a:lnTo>
                  <a:lnTo>
                    <a:pt x="130096" y="185504"/>
                  </a:lnTo>
                  <a:lnTo>
                    <a:pt x="126781" y="169041"/>
                  </a:lnTo>
                  <a:lnTo>
                    <a:pt x="130096" y="152574"/>
                  </a:lnTo>
                  <a:lnTo>
                    <a:pt x="139143" y="139143"/>
                  </a:lnTo>
                  <a:lnTo>
                    <a:pt x="152574" y="130096"/>
                  </a:lnTo>
                  <a:lnTo>
                    <a:pt x="169041" y="126781"/>
                  </a:lnTo>
                  <a:lnTo>
                    <a:pt x="760667" y="126781"/>
                  </a:lnTo>
                  <a:lnTo>
                    <a:pt x="760667" y="84520"/>
                  </a:lnTo>
                  <a:lnTo>
                    <a:pt x="754018" y="51621"/>
                  </a:lnTo>
                  <a:lnTo>
                    <a:pt x="735892" y="24755"/>
                  </a:lnTo>
                  <a:lnTo>
                    <a:pt x="709024" y="6642"/>
                  </a:lnTo>
                  <a:lnTo>
                    <a:pt x="676146" y="0"/>
                  </a:lnTo>
                  <a:close/>
                </a:path>
                <a:path extrusionOk="0" h="591820" w="760729">
                  <a:moveTo>
                    <a:pt x="760667" y="380333"/>
                  </a:moveTo>
                  <a:lnTo>
                    <a:pt x="169041" y="380333"/>
                  </a:lnTo>
                  <a:lnTo>
                    <a:pt x="185504" y="383650"/>
                  </a:lnTo>
                  <a:lnTo>
                    <a:pt x="198936" y="392700"/>
                  </a:lnTo>
                  <a:lnTo>
                    <a:pt x="207985" y="406131"/>
                  </a:lnTo>
                  <a:lnTo>
                    <a:pt x="211302" y="422594"/>
                  </a:lnTo>
                  <a:lnTo>
                    <a:pt x="207985" y="439061"/>
                  </a:lnTo>
                  <a:lnTo>
                    <a:pt x="198936" y="452492"/>
                  </a:lnTo>
                  <a:lnTo>
                    <a:pt x="185504" y="461539"/>
                  </a:lnTo>
                  <a:lnTo>
                    <a:pt x="169041" y="464854"/>
                  </a:lnTo>
                  <a:lnTo>
                    <a:pt x="760667" y="464854"/>
                  </a:lnTo>
                  <a:lnTo>
                    <a:pt x="760667" y="454289"/>
                  </a:lnTo>
                  <a:lnTo>
                    <a:pt x="295812" y="454289"/>
                  </a:lnTo>
                  <a:lnTo>
                    <a:pt x="283452" y="451808"/>
                  </a:lnTo>
                  <a:lnTo>
                    <a:pt x="273380" y="445030"/>
                  </a:lnTo>
                  <a:lnTo>
                    <a:pt x="266600" y="434959"/>
                  </a:lnTo>
                  <a:lnTo>
                    <a:pt x="264117" y="422594"/>
                  </a:lnTo>
                  <a:lnTo>
                    <a:pt x="266600" y="410234"/>
                  </a:lnTo>
                  <a:lnTo>
                    <a:pt x="273380" y="400161"/>
                  </a:lnTo>
                  <a:lnTo>
                    <a:pt x="283452" y="393382"/>
                  </a:lnTo>
                  <a:lnTo>
                    <a:pt x="295812" y="390899"/>
                  </a:lnTo>
                  <a:lnTo>
                    <a:pt x="760667" y="390899"/>
                  </a:lnTo>
                  <a:lnTo>
                    <a:pt x="760667" y="380333"/>
                  </a:lnTo>
                  <a:close/>
                </a:path>
                <a:path extrusionOk="0" h="591820" w="760729">
                  <a:moveTo>
                    <a:pt x="760667" y="390899"/>
                  </a:moveTo>
                  <a:lnTo>
                    <a:pt x="591636" y="390899"/>
                  </a:lnTo>
                  <a:lnTo>
                    <a:pt x="603996" y="393382"/>
                  </a:lnTo>
                  <a:lnTo>
                    <a:pt x="614068" y="400161"/>
                  </a:lnTo>
                  <a:lnTo>
                    <a:pt x="620848" y="410234"/>
                  </a:lnTo>
                  <a:lnTo>
                    <a:pt x="623331" y="422594"/>
                  </a:lnTo>
                  <a:lnTo>
                    <a:pt x="620848" y="434959"/>
                  </a:lnTo>
                  <a:lnTo>
                    <a:pt x="614068" y="445030"/>
                  </a:lnTo>
                  <a:lnTo>
                    <a:pt x="603996" y="451808"/>
                  </a:lnTo>
                  <a:lnTo>
                    <a:pt x="591636" y="454289"/>
                  </a:lnTo>
                  <a:lnTo>
                    <a:pt x="760667" y="454289"/>
                  </a:lnTo>
                  <a:lnTo>
                    <a:pt x="760667" y="390899"/>
                  </a:lnTo>
                  <a:close/>
                </a:path>
                <a:path extrusionOk="0" h="591820" w="760729">
                  <a:moveTo>
                    <a:pt x="760667" y="253562"/>
                  </a:moveTo>
                  <a:lnTo>
                    <a:pt x="169041" y="253562"/>
                  </a:lnTo>
                  <a:lnTo>
                    <a:pt x="185504" y="256878"/>
                  </a:lnTo>
                  <a:lnTo>
                    <a:pt x="198936" y="265925"/>
                  </a:lnTo>
                  <a:lnTo>
                    <a:pt x="207985" y="279356"/>
                  </a:lnTo>
                  <a:lnTo>
                    <a:pt x="211302" y="295823"/>
                  </a:lnTo>
                  <a:lnTo>
                    <a:pt x="207985" y="312284"/>
                  </a:lnTo>
                  <a:lnTo>
                    <a:pt x="198936" y="325712"/>
                  </a:lnTo>
                  <a:lnTo>
                    <a:pt x="185504" y="334758"/>
                  </a:lnTo>
                  <a:lnTo>
                    <a:pt x="169041" y="338073"/>
                  </a:lnTo>
                  <a:lnTo>
                    <a:pt x="760667" y="338073"/>
                  </a:lnTo>
                  <a:lnTo>
                    <a:pt x="760667" y="327508"/>
                  </a:lnTo>
                  <a:lnTo>
                    <a:pt x="295812" y="327508"/>
                  </a:lnTo>
                  <a:lnTo>
                    <a:pt x="283452" y="325026"/>
                  </a:lnTo>
                  <a:lnTo>
                    <a:pt x="273380" y="318250"/>
                  </a:lnTo>
                  <a:lnTo>
                    <a:pt x="266600" y="308182"/>
                  </a:lnTo>
                  <a:lnTo>
                    <a:pt x="264117" y="295823"/>
                  </a:lnTo>
                  <a:lnTo>
                    <a:pt x="266600" y="283458"/>
                  </a:lnTo>
                  <a:lnTo>
                    <a:pt x="273380" y="273386"/>
                  </a:lnTo>
                  <a:lnTo>
                    <a:pt x="283452" y="266609"/>
                  </a:lnTo>
                  <a:lnTo>
                    <a:pt x="295812" y="264128"/>
                  </a:lnTo>
                  <a:lnTo>
                    <a:pt x="760667" y="264128"/>
                  </a:lnTo>
                  <a:lnTo>
                    <a:pt x="760667" y="253562"/>
                  </a:lnTo>
                  <a:close/>
                </a:path>
                <a:path extrusionOk="0" h="591820" w="760729">
                  <a:moveTo>
                    <a:pt x="760667" y="264128"/>
                  </a:moveTo>
                  <a:lnTo>
                    <a:pt x="591636" y="264128"/>
                  </a:lnTo>
                  <a:lnTo>
                    <a:pt x="603996" y="266609"/>
                  </a:lnTo>
                  <a:lnTo>
                    <a:pt x="614068" y="273386"/>
                  </a:lnTo>
                  <a:lnTo>
                    <a:pt x="620848" y="283458"/>
                  </a:lnTo>
                  <a:lnTo>
                    <a:pt x="623331" y="295823"/>
                  </a:lnTo>
                  <a:lnTo>
                    <a:pt x="620848" y="308182"/>
                  </a:lnTo>
                  <a:lnTo>
                    <a:pt x="614068" y="318250"/>
                  </a:lnTo>
                  <a:lnTo>
                    <a:pt x="603996" y="325026"/>
                  </a:lnTo>
                  <a:lnTo>
                    <a:pt x="591636" y="327508"/>
                  </a:lnTo>
                  <a:lnTo>
                    <a:pt x="760667" y="327508"/>
                  </a:lnTo>
                  <a:lnTo>
                    <a:pt x="760667" y="264128"/>
                  </a:lnTo>
                  <a:close/>
                </a:path>
                <a:path extrusionOk="0" h="591820" w="760729">
                  <a:moveTo>
                    <a:pt x="760667" y="126781"/>
                  </a:moveTo>
                  <a:lnTo>
                    <a:pt x="169041" y="126781"/>
                  </a:lnTo>
                  <a:lnTo>
                    <a:pt x="185504" y="130096"/>
                  </a:lnTo>
                  <a:lnTo>
                    <a:pt x="198936" y="139143"/>
                  </a:lnTo>
                  <a:lnTo>
                    <a:pt x="207985" y="152574"/>
                  </a:lnTo>
                  <a:lnTo>
                    <a:pt x="211302" y="169041"/>
                  </a:lnTo>
                  <a:lnTo>
                    <a:pt x="207985" y="185504"/>
                  </a:lnTo>
                  <a:lnTo>
                    <a:pt x="198936" y="198936"/>
                  </a:lnTo>
                  <a:lnTo>
                    <a:pt x="185504" y="207985"/>
                  </a:lnTo>
                  <a:lnTo>
                    <a:pt x="169041" y="211302"/>
                  </a:lnTo>
                  <a:lnTo>
                    <a:pt x="760667" y="211302"/>
                  </a:lnTo>
                  <a:lnTo>
                    <a:pt x="760667" y="200737"/>
                  </a:lnTo>
                  <a:lnTo>
                    <a:pt x="295812" y="200737"/>
                  </a:lnTo>
                  <a:lnTo>
                    <a:pt x="283452" y="198254"/>
                  </a:lnTo>
                  <a:lnTo>
                    <a:pt x="273380" y="191474"/>
                  </a:lnTo>
                  <a:lnTo>
                    <a:pt x="266600" y="181402"/>
                  </a:lnTo>
                  <a:lnTo>
                    <a:pt x="264117" y="169041"/>
                  </a:lnTo>
                  <a:lnTo>
                    <a:pt x="266600" y="156677"/>
                  </a:lnTo>
                  <a:lnTo>
                    <a:pt x="273380" y="146605"/>
                  </a:lnTo>
                  <a:lnTo>
                    <a:pt x="283452" y="139828"/>
                  </a:lnTo>
                  <a:lnTo>
                    <a:pt x="295812" y="137346"/>
                  </a:lnTo>
                  <a:lnTo>
                    <a:pt x="760667" y="137346"/>
                  </a:lnTo>
                  <a:lnTo>
                    <a:pt x="760667" y="126781"/>
                  </a:lnTo>
                  <a:close/>
                </a:path>
                <a:path extrusionOk="0" h="591820" w="760729">
                  <a:moveTo>
                    <a:pt x="760667" y="137346"/>
                  </a:moveTo>
                  <a:lnTo>
                    <a:pt x="591636" y="137346"/>
                  </a:lnTo>
                  <a:lnTo>
                    <a:pt x="603996" y="139828"/>
                  </a:lnTo>
                  <a:lnTo>
                    <a:pt x="614068" y="146605"/>
                  </a:lnTo>
                  <a:lnTo>
                    <a:pt x="620848" y="156677"/>
                  </a:lnTo>
                  <a:lnTo>
                    <a:pt x="623331" y="169041"/>
                  </a:lnTo>
                  <a:lnTo>
                    <a:pt x="620848" y="181402"/>
                  </a:lnTo>
                  <a:lnTo>
                    <a:pt x="614068" y="191474"/>
                  </a:lnTo>
                  <a:lnTo>
                    <a:pt x="603996" y="198254"/>
                  </a:lnTo>
                  <a:lnTo>
                    <a:pt x="591636" y="200737"/>
                  </a:lnTo>
                  <a:lnTo>
                    <a:pt x="760667" y="200737"/>
                  </a:lnTo>
                  <a:lnTo>
                    <a:pt x="760667" y="137346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7" name="Google Shape;717;p53"/>
          <p:cNvSpPr/>
          <p:nvPr/>
        </p:nvSpPr>
        <p:spPr>
          <a:xfrm>
            <a:off x="7470359" y="9154972"/>
            <a:ext cx="489731" cy="489731"/>
          </a:xfrm>
          <a:custGeom>
            <a:rect b="b" l="l" r="r" t="t"/>
            <a:pathLst>
              <a:path extrusionOk="0" h="591820" w="591820">
                <a:moveTo>
                  <a:pt x="507115" y="0"/>
                </a:moveTo>
                <a:lnTo>
                  <a:pt x="84520" y="0"/>
                </a:lnTo>
                <a:lnTo>
                  <a:pt x="51617" y="6642"/>
                </a:lnTo>
                <a:lnTo>
                  <a:pt x="24751" y="24755"/>
                </a:lnTo>
                <a:lnTo>
                  <a:pt x="6640" y="51621"/>
                </a:lnTo>
                <a:lnTo>
                  <a:pt x="0" y="84520"/>
                </a:lnTo>
                <a:lnTo>
                  <a:pt x="0" y="507115"/>
                </a:lnTo>
                <a:lnTo>
                  <a:pt x="6640" y="539988"/>
                </a:lnTo>
                <a:lnTo>
                  <a:pt x="24751" y="566857"/>
                </a:lnTo>
                <a:lnTo>
                  <a:pt x="51617" y="584985"/>
                </a:lnTo>
                <a:lnTo>
                  <a:pt x="84520" y="591636"/>
                </a:lnTo>
                <a:lnTo>
                  <a:pt x="507115" y="591636"/>
                </a:lnTo>
                <a:lnTo>
                  <a:pt x="539988" y="584985"/>
                </a:lnTo>
                <a:lnTo>
                  <a:pt x="566857" y="566857"/>
                </a:lnTo>
                <a:lnTo>
                  <a:pt x="584985" y="539988"/>
                </a:lnTo>
                <a:lnTo>
                  <a:pt x="591636" y="507115"/>
                </a:lnTo>
                <a:lnTo>
                  <a:pt x="591636" y="84520"/>
                </a:lnTo>
                <a:lnTo>
                  <a:pt x="584985" y="51621"/>
                </a:lnTo>
                <a:lnTo>
                  <a:pt x="566857" y="24755"/>
                </a:lnTo>
                <a:lnTo>
                  <a:pt x="539988" y="6642"/>
                </a:lnTo>
                <a:lnTo>
                  <a:pt x="507115" y="0"/>
                </a:lnTo>
                <a:close/>
              </a:path>
            </a:pathLst>
          </a:custGeom>
          <a:solidFill>
            <a:srgbClr val="FFFFFF">
              <a:alpha val="3960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53"/>
          <p:cNvSpPr/>
          <p:nvPr/>
        </p:nvSpPr>
        <p:spPr>
          <a:xfrm>
            <a:off x="2573393" y="7800119"/>
            <a:ext cx="577482" cy="559618"/>
          </a:xfrm>
          <a:custGeom>
            <a:rect b="b" l="l" r="r" t="t"/>
            <a:pathLst>
              <a:path extrusionOk="0" h="676275" w="697864">
                <a:moveTo>
                  <a:pt x="348616" y="0"/>
                </a:moveTo>
                <a:lnTo>
                  <a:pt x="310712" y="23779"/>
                </a:lnTo>
                <a:lnTo>
                  <a:pt x="225667" y="198538"/>
                </a:lnTo>
                <a:lnTo>
                  <a:pt x="36060" y="226537"/>
                </a:lnTo>
                <a:lnTo>
                  <a:pt x="2072" y="255060"/>
                </a:lnTo>
                <a:lnTo>
                  <a:pt x="0" y="266693"/>
                </a:lnTo>
                <a:lnTo>
                  <a:pt x="1152" y="278203"/>
                </a:lnTo>
                <a:lnTo>
                  <a:pt x="5369" y="288971"/>
                </a:lnTo>
                <a:lnTo>
                  <a:pt x="12490" y="298378"/>
                </a:lnTo>
                <a:lnTo>
                  <a:pt x="150130" y="433337"/>
                </a:lnTo>
                <a:lnTo>
                  <a:pt x="117639" y="626944"/>
                </a:lnTo>
                <a:lnTo>
                  <a:pt x="134550" y="668283"/>
                </a:lnTo>
                <a:lnTo>
                  <a:pt x="156417" y="676139"/>
                </a:lnTo>
                <a:lnTo>
                  <a:pt x="168029" y="675339"/>
                </a:lnTo>
                <a:lnTo>
                  <a:pt x="179187" y="671319"/>
                </a:lnTo>
                <a:lnTo>
                  <a:pt x="348616" y="580851"/>
                </a:lnTo>
                <a:lnTo>
                  <a:pt x="518182" y="671319"/>
                </a:lnTo>
                <a:lnTo>
                  <a:pt x="529261" y="675339"/>
                </a:lnTo>
                <a:lnTo>
                  <a:pt x="540833" y="676139"/>
                </a:lnTo>
                <a:lnTo>
                  <a:pt x="552205" y="673770"/>
                </a:lnTo>
                <a:lnTo>
                  <a:pt x="562683" y="668283"/>
                </a:lnTo>
                <a:lnTo>
                  <a:pt x="571292" y="660093"/>
                </a:lnTo>
                <a:lnTo>
                  <a:pt x="577150" y="650036"/>
                </a:lnTo>
                <a:lnTo>
                  <a:pt x="580033" y="638767"/>
                </a:lnTo>
                <a:lnTo>
                  <a:pt x="579719" y="626944"/>
                </a:lnTo>
                <a:lnTo>
                  <a:pt x="547239" y="433337"/>
                </a:lnTo>
                <a:lnTo>
                  <a:pt x="684847" y="298378"/>
                </a:lnTo>
                <a:lnTo>
                  <a:pt x="691970" y="288971"/>
                </a:lnTo>
                <a:lnTo>
                  <a:pt x="696199" y="278203"/>
                </a:lnTo>
                <a:lnTo>
                  <a:pt x="697359" y="266693"/>
                </a:lnTo>
                <a:lnTo>
                  <a:pt x="695276" y="255060"/>
                </a:lnTo>
                <a:lnTo>
                  <a:pt x="661340" y="226537"/>
                </a:lnTo>
                <a:lnTo>
                  <a:pt x="471565" y="198538"/>
                </a:lnTo>
                <a:lnTo>
                  <a:pt x="386647" y="23779"/>
                </a:lnTo>
                <a:lnTo>
                  <a:pt x="380037" y="13928"/>
                </a:lnTo>
                <a:lnTo>
                  <a:pt x="371099" y="6435"/>
                </a:lnTo>
                <a:lnTo>
                  <a:pt x="360426" y="1670"/>
                </a:lnTo>
                <a:lnTo>
                  <a:pt x="348616" y="0"/>
                </a:lnTo>
                <a:close/>
              </a:path>
            </a:pathLst>
          </a:custGeom>
          <a:solidFill>
            <a:srgbClr val="FFFFFF">
              <a:alpha val="3960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9" name="Google Shape;719;p53"/>
          <p:cNvGrpSpPr/>
          <p:nvPr/>
        </p:nvGrpSpPr>
        <p:grpSpPr>
          <a:xfrm>
            <a:off x="12298163" y="7801904"/>
            <a:ext cx="560294" cy="560294"/>
            <a:chOff x="14669602" y="8001793"/>
            <a:chExt cx="676275" cy="676275"/>
          </a:xfrm>
        </p:grpSpPr>
        <p:pic>
          <p:nvPicPr>
            <p:cNvPr id="720" name="Google Shape;720;p5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891500" y="8223690"/>
              <a:ext cx="232058" cy="2320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1" name="Google Shape;721;p53"/>
            <p:cNvSpPr/>
            <p:nvPr/>
          </p:nvSpPr>
          <p:spPr>
            <a:xfrm>
              <a:off x="14669602" y="8001793"/>
              <a:ext cx="676275" cy="676275"/>
            </a:xfrm>
            <a:custGeom>
              <a:rect b="b" l="l" r="r" t="t"/>
              <a:pathLst>
                <a:path extrusionOk="0" h="676275" w="676275">
                  <a:moveTo>
                    <a:pt x="338073" y="0"/>
                  </a:moveTo>
                  <a:lnTo>
                    <a:pt x="292195" y="3085"/>
                  </a:lnTo>
                  <a:lnTo>
                    <a:pt x="248195" y="12074"/>
                  </a:lnTo>
                  <a:lnTo>
                    <a:pt x="206473" y="26563"/>
                  </a:lnTo>
                  <a:lnTo>
                    <a:pt x="167434" y="46151"/>
                  </a:lnTo>
                  <a:lnTo>
                    <a:pt x="131480" y="70434"/>
                  </a:lnTo>
                  <a:lnTo>
                    <a:pt x="99014" y="99010"/>
                  </a:lnTo>
                  <a:lnTo>
                    <a:pt x="70437" y="131476"/>
                  </a:lnTo>
                  <a:lnTo>
                    <a:pt x="46153" y="167430"/>
                  </a:lnTo>
                  <a:lnTo>
                    <a:pt x="26565" y="206469"/>
                  </a:lnTo>
                  <a:lnTo>
                    <a:pt x="12075" y="248191"/>
                  </a:lnTo>
                  <a:lnTo>
                    <a:pt x="3085" y="292193"/>
                  </a:lnTo>
                  <a:lnTo>
                    <a:pt x="0" y="338073"/>
                  </a:lnTo>
                  <a:lnTo>
                    <a:pt x="3085" y="383953"/>
                  </a:lnTo>
                  <a:lnTo>
                    <a:pt x="12075" y="427955"/>
                  </a:lnTo>
                  <a:lnTo>
                    <a:pt x="26565" y="469677"/>
                  </a:lnTo>
                  <a:lnTo>
                    <a:pt x="46153" y="508716"/>
                  </a:lnTo>
                  <a:lnTo>
                    <a:pt x="70437" y="544670"/>
                  </a:lnTo>
                  <a:lnTo>
                    <a:pt x="99014" y="577136"/>
                  </a:lnTo>
                  <a:lnTo>
                    <a:pt x="131480" y="605712"/>
                  </a:lnTo>
                  <a:lnTo>
                    <a:pt x="167434" y="629995"/>
                  </a:lnTo>
                  <a:lnTo>
                    <a:pt x="206473" y="649582"/>
                  </a:lnTo>
                  <a:lnTo>
                    <a:pt x="248195" y="664072"/>
                  </a:lnTo>
                  <a:lnTo>
                    <a:pt x="292195" y="673061"/>
                  </a:lnTo>
                  <a:lnTo>
                    <a:pt x="338073" y="676146"/>
                  </a:lnTo>
                  <a:lnTo>
                    <a:pt x="383953" y="673061"/>
                  </a:lnTo>
                  <a:lnTo>
                    <a:pt x="427955" y="664072"/>
                  </a:lnTo>
                  <a:lnTo>
                    <a:pt x="469677" y="649582"/>
                  </a:lnTo>
                  <a:lnTo>
                    <a:pt x="508716" y="629995"/>
                  </a:lnTo>
                  <a:lnTo>
                    <a:pt x="544670" y="605712"/>
                  </a:lnTo>
                  <a:lnTo>
                    <a:pt x="577136" y="577136"/>
                  </a:lnTo>
                  <a:lnTo>
                    <a:pt x="605712" y="544670"/>
                  </a:lnTo>
                  <a:lnTo>
                    <a:pt x="629995" y="508716"/>
                  </a:lnTo>
                  <a:lnTo>
                    <a:pt x="649582" y="469677"/>
                  </a:lnTo>
                  <a:lnTo>
                    <a:pt x="655042" y="453957"/>
                  </a:lnTo>
                  <a:lnTo>
                    <a:pt x="253408" y="453957"/>
                  </a:lnTo>
                  <a:lnTo>
                    <a:pt x="241594" y="451430"/>
                  </a:lnTo>
                  <a:lnTo>
                    <a:pt x="231102" y="443850"/>
                  </a:lnTo>
                  <a:lnTo>
                    <a:pt x="224194" y="434030"/>
                  </a:lnTo>
                  <a:lnTo>
                    <a:pt x="221891" y="422441"/>
                  </a:lnTo>
                  <a:lnTo>
                    <a:pt x="224194" y="410630"/>
                  </a:lnTo>
                  <a:lnTo>
                    <a:pt x="231102" y="400144"/>
                  </a:lnTo>
                  <a:lnTo>
                    <a:pt x="293310" y="336890"/>
                  </a:lnTo>
                  <a:lnTo>
                    <a:pt x="231102" y="274818"/>
                  </a:lnTo>
                  <a:lnTo>
                    <a:pt x="224194" y="264999"/>
                  </a:lnTo>
                  <a:lnTo>
                    <a:pt x="221891" y="253408"/>
                  </a:lnTo>
                  <a:lnTo>
                    <a:pt x="224194" y="241594"/>
                  </a:lnTo>
                  <a:lnTo>
                    <a:pt x="231102" y="231102"/>
                  </a:lnTo>
                  <a:lnTo>
                    <a:pt x="241594" y="224194"/>
                  </a:lnTo>
                  <a:lnTo>
                    <a:pt x="253408" y="221891"/>
                  </a:lnTo>
                  <a:lnTo>
                    <a:pt x="654938" y="221891"/>
                  </a:lnTo>
                  <a:lnTo>
                    <a:pt x="649582" y="206469"/>
                  </a:lnTo>
                  <a:lnTo>
                    <a:pt x="629995" y="167430"/>
                  </a:lnTo>
                  <a:lnTo>
                    <a:pt x="605712" y="131476"/>
                  </a:lnTo>
                  <a:lnTo>
                    <a:pt x="577136" y="99010"/>
                  </a:lnTo>
                  <a:lnTo>
                    <a:pt x="544670" y="70434"/>
                  </a:lnTo>
                  <a:lnTo>
                    <a:pt x="508716" y="46151"/>
                  </a:lnTo>
                  <a:lnTo>
                    <a:pt x="469677" y="26563"/>
                  </a:lnTo>
                  <a:lnTo>
                    <a:pt x="427955" y="12074"/>
                  </a:lnTo>
                  <a:lnTo>
                    <a:pt x="383953" y="3085"/>
                  </a:lnTo>
                  <a:lnTo>
                    <a:pt x="338073" y="0"/>
                  </a:lnTo>
                  <a:close/>
                </a:path>
                <a:path extrusionOk="0" h="676275" w="676275">
                  <a:moveTo>
                    <a:pt x="336890" y="382846"/>
                  </a:moveTo>
                  <a:lnTo>
                    <a:pt x="274818" y="443850"/>
                  </a:lnTo>
                  <a:lnTo>
                    <a:pt x="264999" y="451430"/>
                  </a:lnTo>
                  <a:lnTo>
                    <a:pt x="253408" y="453957"/>
                  </a:lnTo>
                  <a:lnTo>
                    <a:pt x="422450" y="453957"/>
                  </a:lnTo>
                  <a:lnTo>
                    <a:pt x="410636" y="451430"/>
                  </a:lnTo>
                  <a:lnTo>
                    <a:pt x="400144" y="443850"/>
                  </a:lnTo>
                  <a:lnTo>
                    <a:pt x="336890" y="382846"/>
                  </a:lnTo>
                  <a:close/>
                </a:path>
                <a:path extrusionOk="0" h="676275" w="676275">
                  <a:moveTo>
                    <a:pt x="654938" y="221891"/>
                  </a:moveTo>
                  <a:lnTo>
                    <a:pt x="422450" y="221891"/>
                  </a:lnTo>
                  <a:lnTo>
                    <a:pt x="434041" y="224194"/>
                  </a:lnTo>
                  <a:lnTo>
                    <a:pt x="443860" y="231102"/>
                  </a:lnTo>
                  <a:lnTo>
                    <a:pt x="451435" y="241594"/>
                  </a:lnTo>
                  <a:lnTo>
                    <a:pt x="453959" y="253408"/>
                  </a:lnTo>
                  <a:lnTo>
                    <a:pt x="451435" y="264999"/>
                  </a:lnTo>
                  <a:lnTo>
                    <a:pt x="443860" y="274818"/>
                  </a:lnTo>
                  <a:lnTo>
                    <a:pt x="382846" y="336890"/>
                  </a:lnTo>
                  <a:lnTo>
                    <a:pt x="443860" y="400144"/>
                  </a:lnTo>
                  <a:lnTo>
                    <a:pt x="451435" y="410630"/>
                  </a:lnTo>
                  <a:lnTo>
                    <a:pt x="453959" y="422441"/>
                  </a:lnTo>
                  <a:lnTo>
                    <a:pt x="451435" y="434030"/>
                  </a:lnTo>
                  <a:lnTo>
                    <a:pt x="443860" y="443850"/>
                  </a:lnTo>
                  <a:lnTo>
                    <a:pt x="434041" y="451430"/>
                  </a:lnTo>
                  <a:lnTo>
                    <a:pt x="422450" y="453957"/>
                  </a:lnTo>
                  <a:lnTo>
                    <a:pt x="655042" y="453957"/>
                  </a:lnTo>
                  <a:lnTo>
                    <a:pt x="664072" y="427955"/>
                  </a:lnTo>
                  <a:lnTo>
                    <a:pt x="673061" y="383953"/>
                  </a:lnTo>
                  <a:lnTo>
                    <a:pt x="676146" y="338073"/>
                  </a:lnTo>
                  <a:lnTo>
                    <a:pt x="673061" y="292193"/>
                  </a:lnTo>
                  <a:lnTo>
                    <a:pt x="664072" y="248191"/>
                  </a:lnTo>
                  <a:lnTo>
                    <a:pt x="654938" y="221891"/>
                  </a:lnTo>
                  <a:close/>
                </a:path>
                <a:path extrusionOk="0" h="676275" w="676275">
                  <a:moveTo>
                    <a:pt x="422450" y="221891"/>
                  </a:moveTo>
                  <a:lnTo>
                    <a:pt x="253408" y="221891"/>
                  </a:lnTo>
                  <a:lnTo>
                    <a:pt x="264999" y="224194"/>
                  </a:lnTo>
                  <a:lnTo>
                    <a:pt x="274818" y="231102"/>
                  </a:lnTo>
                  <a:lnTo>
                    <a:pt x="336890" y="293299"/>
                  </a:lnTo>
                  <a:lnTo>
                    <a:pt x="400144" y="231102"/>
                  </a:lnTo>
                  <a:lnTo>
                    <a:pt x="410636" y="224194"/>
                  </a:lnTo>
                  <a:lnTo>
                    <a:pt x="422450" y="221891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2" name="Google Shape;722;p53"/>
          <p:cNvGrpSpPr/>
          <p:nvPr/>
        </p:nvGrpSpPr>
        <p:grpSpPr>
          <a:xfrm>
            <a:off x="10696807" y="5051636"/>
            <a:ext cx="525386" cy="560294"/>
            <a:chOff x="12736765" y="4682218"/>
            <a:chExt cx="634141" cy="676275"/>
          </a:xfrm>
        </p:grpSpPr>
        <p:sp>
          <p:nvSpPr>
            <p:cNvPr id="723" name="Google Shape;723;p53"/>
            <p:cNvSpPr/>
            <p:nvPr/>
          </p:nvSpPr>
          <p:spPr>
            <a:xfrm>
              <a:off x="12863541" y="4766742"/>
              <a:ext cx="507365" cy="465454"/>
            </a:xfrm>
            <a:custGeom>
              <a:rect b="b" l="l" r="r" t="t"/>
              <a:pathLst>
                <a:path extrusionOk="0" h="465454" w="507365">
                  <a:moveTo>
                    <a:pt x="147911" y="84510"/>
                  </a:moveTo>
                  <a:lnTo>
                    <a:pt x="115016" y="91152"/>
                  </a:lnTo>
                  <a:lnTo>
                    <a:pt x="88150" y="109266"/>
                  </a:lnTo>
                  <a:lnTo>
                    <a:pt x="70034" y="136132"/>
                  </a:lnTo>
                  <a:lnTo>
                    <a:pt x="63390" y="169031"/>
                  </a:lnTo>
                  <a:lnTo>
                    <a:pt x="70041" y="201935"/>
                  </a:lnTo>
                  <a:lnTo>
                    <a:pt x="88170" y="228800"/>
                  </a:lnTo>
                  <a:lnTo>
                    <a:pt x="115039" y="246911"/>
                  </a:lnTo>
                  <a:lnTo>
                    <a:pt x="147911" y="253552"/>
                  </a:lnTo>
                  <a:lnTo>
                    <a:pt x="180810" y="246911"/>
                  </a:lnTo>
                  <a:lnTo>
                    <a:pt x="207676" y="228800"/>
                  </a:lnTo>
                  <a:lnTo>
                    <a:pt x="225790" y="201935"/>
                  </a:lnTo>
                  <a:lnTo>
                    <a:pt x="232432" y="169031"/>
                  </a:lnTo>
                  <a:lnTo>
                    <a:pt x="225790" y="136132"/>
                  </a:lnTo>
                  <a:lnTo>
                    <a:pt x="207676" y="109266"/>
                  </a:lnTo>
                  <a:lnTo>
                    <a:pt x="180810" y="91152"/>
                  </a:lnTo>
                  <a:lnTo>
                    <a:pt x="147911" y="84510"/>
                  </a:lnTo>
                  <a:close/>
                </a:path>
                <a:path extrusionOk="0" h="465454" w="507365">
                  <a:moveTo>
                    <a:pt x="190172" y="295812"/>
                  </a:moveTo>
                  <a:lnTo>
                    <a:pt x="105651" y="295812"/>
                  </a:lnTo>
                  <a:lnTo>
                    <a:pt x="64520" y="304111"/>
                  </a:lnTo>
                  <a:lnTo>
                    <a:pt x="30938" y="326747"/>
                  </a:lnTo>
                  <a:lnTo>
                    <a:pt x="8300" y="360329"/>
                  </a:lnTo>
                  <a:lnTo>
                    <a:pt x="0" y="401464"/>
                  </a:lnTo>
                  <a:lnTo>
                    <a:pt x="1679" y="409686"/>
                  </a:lnTo>
                  <a:lnTo>
                    <a:pt x="6229" y="416403"/>
                  </a:lnTo>
                  <a:lnTo>
                    <a:pt x="12954" y="420933"/>
                  </a:lnTo>
                  <a:lnTo>
                    <a:pt x="21130" y="422594"/>
                  </a:lnTo>
                  <a:lnTo>
                    <a:pt x="274693" y="422594"/>
                  </a:lnTo>
                  <a:lnTo>
                    <a:pt x="282924" y="420927"/>
                  </a:lnTo>
                  <a:lnTo>
                    <a:pt x="289643" y="416387"/>
                  </a:lnTo>
                  <a:lnTo>
                    <a:pt x="294165" y="409669"/>
                  </a:lnTo>
                  <a:lnTo>
                    <a:pt x="295823" y="401464"/>
                  </a:lnTo>
                  <a:lnTo>
                    <a:pt x="287522" y="360329"/>
                  </a:lnTo>
                  <a:lnTo>
                    <a:pt x="264884" y="326747"/>
                  </a:lnTo>
                  <a:lnTo>
                    <a:pt x="231302" y="304111"/>
                  </a:lnTo>
                  <a:lnTo>
                    <a:pt x="190172" y="295812"/>
                  </a:lnTo>
                  <a:close/>
                </a:path>
                <a:path extrusionOk="0" h="465454" w="507365">
                  <a:moveTo>
                    <a:pt x="485985" y="0"/>
                  </a:moveTo>
                  <a:lnTo>
                    <a:pt x="422594" y="0"/>
                  </a:lnTo>
                  <a:lnTo>
                    <a:pt x="422594" y="126771"/>
                  </a:lnTo>
                  <a:lnTo>
                    <a:pt x="485985" y="126771"/>
                  </a:lnTo>
                  <a:lnTo>
                    <a:pt x="494190" y="125103"/>
                  </a:lnTo>
                  <a:lnTo>
                    <a:pt x="500908" y="120564"/>
                  </a:lnTo>
                  <a:lnTo>
                    <a:pt x="505448" y="113845"/>
                  </a:lnTo>
                  <a:lnTo>
                    <a:pt x="507115" y="105640"/>
                  </a:lnTo>
                  <a:lnTo>
                    <a:pt x="507115" y="21130"/>
                  </a:lnTo>
                  <a:lnTo>
                    <a:pt x="505448" y="12903"/>
                  </a:lnTo>
                  <a:lnTo>
                    <a:pt x="500908" y="6186"/>
                  </a:lnTo>
                  <a:lnTo>
                    <a:pt x="494190" y="1659"/>
                  </a:lnTo>
                  <a:lnTo>
                    <a:pt x="485985" y="0"/>
                  </a:lnTo>
                  <a:close/>
                </a:path>
                <a:path extrusionOk="0" h="465454" w="507365">
                  <a:moveTo>
                    <a:pt x="485985" y="338073"/>
                  </a:moveTo>
                  <a:lnTo>
                    <a:pt x="422594" y="338073"/>
                  </a:lnTo>
                  <a:lnTo>
                    <a:pt x="422594" y="464854"/>
                  </a:lnTo>
                  <a:lnTo>
                    <a:pt x="485985" y="464854"/>
                  </a:lnTo>
                  <a:lnTo>
                    <a:pt x="494212" y="463193"/>
                  </a:lnTo>
                  <a:lnTo>
                    <a:pt x="500928" y="458664"/>
                  </a:lnTo>
                  <a:lnTo>
                    <a:pt x="505455" y="451947"/>
                  </a:lnTo>
                  <a:lnTo>
                    <a:pt x="507115" y="443724"/>
                  </a:lnTo>
                  <a:lnTo>
                    <a:pt x="507115" y="359203"/>
                  </a:lnTo>
                  <a:lnTo>
                    <a:pt x="505448" y="350998"/>
                  </a:lnTo>
                  <a:lnTo>
                    <a:pt x="500908" y="344280"/>
                  </a:lnTo>
                  <a:lnTo>
                    <a:pt x="494190" y="339740"/>
                  </a:lnTo>
                  <a:lnTo>
                    <a:pt x="485985" y="338073"/>
                  </a:lnTo>
                  <a:close/>
                </a:path>
                <a:path extrusionOk="0" h="465454" w="507365">
                  <a:moveTo>
                    <a:pt x="485985" y="169031"/>
                  </a:moveTo>
                  <a:lnTo>
                    <a:pt x="422594" y="169031"/>
                  </a:lnTo>
                  <a:lnTo>
                    <a:pt x="422594" y="295812"/>
                  </a:lnTo>
                  <a:lnTo>
                    <a:pt x="485985" y="295812"/>
                  </a:lnTo>
                  <a:lnTo>
                    <a:pt x="494190" y="294145"/>
                  </a:lnTo>
                  <a:lnTo>
                    <a:pt x="500908" y="289606"/>
                  </a:lnTo>
                  <a:lnTo>
                    <a:pt x="505448" y="282887"/>
                  </a:lnTo>
                  <a:lnTo>
                    <a:pt x="507115" y="274682"/>
                  </a:lnTo>
                  <a:lnTo>
                    <a:pt x="507115" y="190161"/>
                  </a:lnTo>
                  <a:lnTo>
                    <a:pt x="505448" y="181956"/>
                  </a:lnTo>
                  <a:lnTo>
                    <a:pt x="500908" y="175238"/>
                  </a:lnTo>
                  <a:lnTo>
                    <a:pt x="494190" y="170698"/>
                  </a:lnTo>
                  <a:lnTo>
                    <a:pt x="485985" y="1690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53"/>
            <p:cNvSpPr/>
            <p:nvPr/>
          </p:nvSpPr>
          <p:spPr>
            <a:xfrm>
              <a:off x="12736765" y="4682218"/>
              <a:ext cx="549909" cy="676275"/>
            </a:xfrm>
            <a:custGeom>
              <a:rect b="b" l="l" r="r" t="t"/>
              <a:pathLst>
                <a:path extrusionOk="0" h="676275" w="549909">
                  <a:moveTo>
                    <a:pt x="485985" y="0"/>
                  </a:moveTo>
                  <a:lnTo>
                    <a:pt x="63390" y="0"/>
                  </a:lnTo>
                  <a:lnTo>
                    <a:pt x="38714" y="4980"/>
                  </a:lnTo>
                  <a:lnTo>
                    <a:pt x="18564" y="18564"/>
                  </a:lnTo>
                  <a:lnTo>
                    <a:pt x="4980" y="38714"/>
                  </a:lnTo>
                  <a:lnTo>
                    <a:pt x="0" y="63390"/>
                  </a:lnTo>
                  <a:lnTo>
                    <a:pt x="0" y="612766"/>
                  </a:lnTo>
                  <a:lnTo>
                    <a:pt x="4983" y="637437"/>
                  </a:lnTo>
                  <a:lnTo>
                    <a:pt x="18570" y="657583"/>
                  </a:lnTo>
                  <a:lnTo>
                    <a:pt x="38721" y="671166"/>
                  </a:lnTo>
                  <a:lnTo>
                    <a:pt x="63390" y="676146"/>
                  </a:lnTo>
                  <a:lnTo>
                    <a:pt x="485985" y="676146"/>
                  </a:lnTo>
                  <a:lnTo>
                    <a:pt x="510663" y="671164"/>
                  </a:lnTo>
                  <a:lnTo>
                    <a:pt x="530813" y="657579"/>
                  </a:lnTo>
                  <a:lnTo>
                    <a:pt x="544395" y="637432"/>
                  </a:lnTo>
                  <a:lnTo>
                    <a:pt x="549375" y="612766"/>
                  </a:lnTo>
                  <a:lnTo>
                    <a:pt x="549375" y="507115"/>
                  </a:lnTo>
                  <a:lnTo>
                    <a:pt x="147911" y="507115"/>
                  </a:lnTo>
                  <a:lnTo>
                    <a:pt x="139706" y="505448"/>
                  </a:lnTo>
                  <a:lnTo>
                    <a:pt x="132988" y="500908"/>
                  </a:lnTo>
                  <a:lnTo>
                    <a:pt x="128448" y="494190"/>
                  </a:lnTo>
                  <a:lnTo>
                    <a:pt x="126781" y="485985"/>
                  </a:lnTo>
                  <a:lnTo>
                    <a:pt x="135080" y="444850"/>
                  </a:lnTo>
                  <a:lnTo>
                    <a:pt x="157716" y="411268"/>
                  </a:lnTo>
                  <a:lnTo>
                    <a:pt x="191297" y="388632"/>
                  </a:lnTo>
                  <a:lnTo>
                    <a:pt x="232432" y="380333"/>
                  </a:lnTo>
                  <a:lnTo>
                    <a:pt x="549375" y="380333"/>
                  </a:lnTo>
                  <a:lnTo>
                    <a:pt x="549375" y="338073"/>
                  </a:lnTo>
                  <a:lnTo>
                    <a:pt x="274682" y="338073"/>
                  </a:lnTo>
                  <a:lnTo>
                    <a:pt x="241789" y="331432"/>
                  </a:lnTo>
                  <a:lnTo>
                    <a:pt x="214926" y="313321"/>
                  </a:lnTo>
                  <a:lnTo>
                    <a:pt x="196814" y="286456"/>
                  </a:lnTo>
                  <a:lnTo>
                    <a:pt x="190172" y="253552"/>
                  </a:lnTo>
                  <a:lnTo>
                    <a:pt x="196821" y="220654"/>
                  </a:lnTo>
                  <a:lnTo>
                    <a:pt x="214946" y="193792"/>
                  </a:lnTo>
                  <a:lnTo>
                    <a:pt x="241811" y="175682"/>
                  </a:lnTo>
                  <a:lnTo>
                    <a:pt x="274682" y="169041"/>
                  </a:lnTo>
                  <a:lnTo>
                    <a:pt x="549375" y="169041"/>
                  </a:lnTo>
                  <a:lnTo>
                    <a:pt x="549375" y="63390"/>
                  </a:lnTo>
                  <a:lnTo>
                    <a:pt x="544392" y="38714"/>
                  </a:lnTo>
                  <a:lnTo>
                    <a:pt x="530803" y="18564"/>
                  </a:lnTo>
                  <a:lnTo>
                    <a:pt x="510652" y="4980"/>
                  </a:lnTo>
                  <a:lnTo>
                    <a:pt x="485985" y="0"/>
                  </a:lnTo>
                  <a:close/>
                </a:path>
                <a:path extrusionOk="0" h="676275" w="549909">
                  <a:moveTo>
                    <a:pt x="549375" y="380333"/>
                  </a:moveTo>
                  <a:lnTo>
                    <a:pt x="316943" y="380333"/>
                  </a:lnTo>
                  <a:lnTo>
                    <a:pt x="358065" y="388637"/>
                  </a:lnTo>
                  <a:lnTo>
                    <a:pt x="391647" y="411280"/>
                  </a:lnTo>
                  <a:lnTo>
                    <a:pt x="414291" y="444863"/>
                  </a:lnTo>
                  <a:lnTo>
                    <a:pt x="422594" y="485985"/>
                  </a:lnTo>
                  <a:lnTo>
                    <a:pt x="420927" y="494190"/>
                  </a:lnTo>
                  <a:lnTo>
                    <a:pt x="416387" y="500908"/>
                  </a:lnTo>
                  <a:lnTo>
                    <a:pt x="409669" y="505448"/>
                  </a:lnTo>
                  <a:lnTo>
                    <a:pt x="401464" y="507115"/>
                  </a:lnTo>
                  <a:lnTo>
                    <a:pt x="549375" y="507115"/>
                  </a:lnTo>
                  <a:lnTo>
                    <a:pt x="549375" y="380333"/>
                  </a:lnTo>
                  <a:close/>
                </a:path>
                <a:path extrusionOk="0" h="676275" w="549909">
                  <a:moveTo>
                    <a:pt x="549375" y="169041"/>
                  </a:moveTo>
                  <a:lnTo>
                    <a:pt x="274682" y="169041"/>
                  </a:lnTo>
                  <a:lnTo>
                    <a:pt x="307586" y="175682"/>
                  </a:lnTo>
                  <a:lnTo>
                    <a:pt x="334451" y="193792"/>
                  </a:lnTo>
                  <a:lnTo>
                    <a:pt x="352563" y="220654"/>
                  </a:lnTo>
                  <a:lnTo>
                    <a:pt x="359203" y="253552"/>
                  </a:lnTo>
                  <a:lnTo>
                    <a:pt x="352563" y="286456"/>
                  </a:lnTo>
                  <a:lnTo>
                    <a:pt x="334451" y="313321"/>
                  </a:lnTo>
                  <a:lnTo>
                    <a:pt x="307586" y="331432"/>
                  </a:lnTo>
                  <a:lnTo>
                    <a:pt x="274682" y="338073"/>
                  </a:lnTo>
                  <a:lnTo>
                    <a:pt x="549375" y="338073"/>
                  </a:lnTo>
                  <a:lnTo>
                    <a:pt x="549375" y="169041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5" name="Google Shape;725;p53"/>
          <p:cNvGrpSpPr/>
          <p:nvPr/>
        </p:nvGrpSpPr>
        <p:grpSpPr>
          <a:xfrm>
            <a:off x="2582479" y="6422543"/>
            <a:ext cx="560294" cy="560294"/>
            <a:chOff x="2942766" y="6336904"/>
            <a:chExt cx="676275" cy="676275"/>
          </a:xfrm>
        </p:grpSpPr>
        <p:sp>
          <p:nvSpPr>
            <p:cNvPr id="726" name="Google Shape;726;p53"/>
            <p:cNvSpPr/>
            <p:nvPr/>
          </p:nvSpPr>
          <p:spPr>
            <a:xfrm>
              <a:off x="3111862" y="6505938"/>
              <a:ext cx="338454" cy="359409"/>
            </a:xfrm>
            <a:custGeom>
              <a:rect b="b" l="l" r="r" t="t"/>
              <a:pathLst>
                <a:path extrusionOk="0" h="359409" w="338454">
                  <a:moveTo>
                    <a:pt x="190104" y="0"/>
                  </a:moveTo>
                  <a:lnTo>
                    <a:pt x="147844" y="0"/>
                  </a:lnTo>
                  <a:lnTo>
                    <a:pt x="131399" y="3321"/>
                  </a:lnTo>
                  <a:lnTo>
                    <a:pt x="117965" y="12377"/>
                  </a:lnTo>
                  <a:lnTo>
                    <a:pt x="108906" y="25810"/>
                  </a:lnTo>
                  <a:lnTo>
                    <a:pt x="105583" y="42260"/>
                  </a:lnTo>
                  <a:lnTo>
                    <a:pt x="105583" y="169031"/>
                  </a:lnTo>
                  <a:lnTo>
                    <a:pt x="12487" y="169031"/>
                  </a:lnTo>
                  <a:lnTo>
                    <a:pt x="4822" y="174183"/>
                  </a:lnTo>
                  <a:lnTo>
                    <a:pt x="1524" y="182109"/>
                  </a:lnTo>
                  <a:lnTo>
                    <a:pt x="0" y="188189"/>
                  </a:lnTo>
                  <a:lnTo>
                    <a:pt x="317" y="194293"/>
                  </a:lnTo>
                  <a:lnTo>
                    <a:pt x="154043" y="353015"/>
                  </a:lnTo>
                  <a:lnTo>
                    <a:pt x="168975" y="359203"/>
                  </a:lnTo>
                  <a:lnTo>
                    <a:pt x="176926" y="357656"/>
                  </a:lnTo>
                  <a:lnTo>
                    <a:pt x="331817" y="205103"/>
                  </a:lnTo>
                  <a:lnTo>
                    <a:pt x="337921" y="188161"/>
                  </a:lnTo>
                  <a:lnTo>
                    <a:pt x="336404" y="182078"/>
                  </a:lnTo>
                  <a:lnTo>
                    <a:pt x="333137" y="174172"/>
                  </a:lnTo>
                  <a:lnTo>
                    <a:pt x="325430" y="169031"/>
                  </a:lnTo>
                  <a:lnTo>
                    <a:pt x="232365" y="169031"/>
                  </a:lnTo>
                  <a:lnTo>
                    <a:pt x="232365" y="42260"/>
                  </a:lnTo>
                  <a:lnTo>
                    <a:pt x="229044" y="25810"/>
                  </a:lnTo>
                  <a:lnTo>
                    <a:pt x="219987" y="12377"/>
                  </a:lnTo>
                  <a:lnTo>
                    <a:pt x="206554" y="3321"/>
                  </a:lnTo>
                  <a:lnTo>
                    <a:pt x="190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53"/>
            <p:cNvSpPr/>
            <p:nvPr/>
          </p:nvSpPr>
          <p:spPr>
            <a:xfrm>
              <a:off x="2942766" y="6336904"/>
              <a:ext cx="676275" cy="676275"/>
            </a:xfrm>
            <a:custGeom>
              <a:rect b="b" l="l" r="r" t="t"/>
              <a:pathLst>
                <a:path extrusionOk="0" h="676275" w="676275">
                  <a:moveTo>
                    <a:pt x="338073" y="0"/>
                  </a:moveTo>
                  <a:lnTo>
                    <a:pt x="292193" y="3085"/>
                  </a:lnTo>
                  <a:lnTo>
                    <a:pt x="248191" y="12074"/>
                  </a:lnTo>
                  <a:lnTo>
                    <a:pt x="206469" y="26563"/>
                  </a:lnTo>
                  <a:lnTo>
                    <a:pt x="167430" y="46151"/>
                  </a:lnTo>
                  <a:lnTo>
                    <a:pt x="131476" y="70434"/>
                  </a:lnTo>
                  <a:lnTo>
                    <a:pt x="99010" y="99010"/>
                  </a:lnTo>
                  <a:lnTo>
                    <a:pt x="70434" y="131476"/>
                  </a:lnTo>
                  <a:lnTo>
                    <a:pt x="46151" y="167430"/>
                  </a:lnTo>
                  <a:lnTo>
                    <a:pt x="26563" y="206469"/>
                  </a:lnTo>
                  <a:lnTo>
                    <a:pt x="12074" y="248191"/>
                  </a:lnTo>
                  <a:lnTo>
                    <a:pt x="3085" y="292193"/>
                  </a:lnTo>
                  <a:lnTo>
                    <a:pt x="0" y="338073"/>
                  </a:lnTo>
                  <a:lnTo>
                    <a:pt x="3085" y="383951"/>
                  </a:lnTo>
                  <a:lnTo>
                    <a:pt x="12074" y="427951"/>
                  </a:lnTo>
                  <a:lnTo>
                    <a:pt x="26563" y="469673"/>
                  </a:lnTo>
                  <a:lnTo>
                    <a:pt x="46151" y="508712"/>
                  </a:lnTo>
                  <a:lnTo>
                    <a:pt x="70434" y="544666"/>
                  </a:lnTo>
                  <a:lnTo>
                    <a:pt x="99010" y="577132"/>
                  </a:lnTo>
                  <a:lnTo>
                    <a:pt x="131476" y="605709"/>
                  </a:lnTo>
                  <a:lnTo>
                    <a:pt x="167430" y="629993"/>
                  </a:lnTo>
                  <a:lnTo>
                    <a:pt x="206469" y="649581"/>
                  </a:lnTo>
                  <a:lnTo>
                    <a:pt x="248191" y="664071"/>
                  </a:lnTo>
                  <a:lnTo>
                    <a:pt x="292193" y="673061"/>
                  </a:lnTo>
                  <a:lnTo>
                    <a:pt x="338073" y="676146"/>
                  </a:lnTo>
                  <a:lnTo>
                    <a:pt x="383953" y="673061"/>
                  </a:lnTo>
                  <a:lnTo>
                    <a:pt x="427955" y="664071"/>
                  </a:lnTo>
                  <a:lnTo>
                    <a:pt x="469677" y="649581"/>
                  </a:lnTo>
                  <a:lnTo>
                    <a:pt x="508716" y="629993"/>
                  </a:lnTo>
                  <a:lnTo>
                    <a:pt x="544670" y="605709"/>
                  </a:lnTo>
                  <a:lnTo>
                    <a:pt x="577136" y="577132"/>
                  </a:lnTo>
                  <a:lnTo>
                    <a:pt x="605712" y="544666"/>
                  </a:lnTo>
                  <a:lnTo>
                    <a:pt x="616809" y="528235"/>
                  </a:lnTo>
                  <a:lnTo>
                    <a:pt x="338070" y="528235"/>
                  </a:lnTo>
                  <a:lnTo>
                    <a:pt x="330124" y="526688"/>
                  </a:lnTo>
                  <a:lnTo>
                    <a:pt x="175230" y="374145"/>
                  </a:lnTo>
                  <a:lnTo>
                    <a:pt x="169101" y="357193"/>
                  </a:lnTo>
                  <a:lnTo>
                    <a:pt x="170636" y="351109"/>
                  </a:lnTo>
                  <a:lnTo>
                    <a:pt x="173921" y="343225"/>
                  </a:lnTo>
                  <a:lnTo>
                    <a:pt x="181586" y="338073"/>
                  </a:lnTo>
                  <a:lnTo>
                    <a:pt x="274682" y="338073"/>
                  </a:lnTo>
                  <a:lnTo>
                    <a:pt x="274682" y="211291"/>
                  </a:lnTo>
                  <a:lnTo>
                    <a:pt x="278005" y="194842"/>
                  </a:lnTo>
                  <a:lnTo>
                    <a:pt x="287064" y="181409"/>
                  </a:lnTo>
                  <a:lnTo>
                    <a:pt x="300498" y="172352"/>
                  </a:lnTo>
                  <a:lnTo>
                    <a:pt x="316943" y="169031"/>
                  </a:lnTo>
                  <a:lnTo>
                    <a:pt x="630798" y="169031"/>
                  </a:lnTo>
                  <a:lnTo>
                    <a:pt x="629995" y="167430"/>
                  </a:lnTo>
                  <a:lnTo>
                    <a:pt x="605712" y="131476"/>
                  </a:lnTo>
                  <a:lnTo>
                    <a:pt x="577136" y="99010"/>
                  </a:lnTo>
                  <a:lnTo>
                    <a:pt x="544670" y="70434"/>
                  </a:lnTo>
                  <a:lnTo>
                    <a:pt x="508716" y="46151"/>
                  </a:lnTo>
                  <a:lnTo>
                    <a:pt x="469677" y="26563"/>
                  </a:lnTo>
                  <a:lnTo>
                    <a:pt x="427955" y="12074"/>
                  </a:lnTo>
                  <a:lnTo>
                    <a:pt x="383953" y="3085"/>
                  </a:lnTo>
                  <a:lnTo>
                    <a:pt x="338073" y="0"/>
                  </a:lnTo>
                  <a:close/>
                </a:path>
                <a:path extrusionOk="0" h="676275" w="676275">
                  <a:moveTo>
                    <a:pt x="630798" y="169031"/>
                  </a:moveTo>
                  <a:lnTo>
                    <a:pt x="359203" y="169031"/>
                  </a:lnTo>
                  <a:lnTo>
                    <a:pt x="375648" y="172352"/>
                  </a:lnTo>
                  <a:lnTo>
                    <a:pt x="389082" y="181409"/>
                  </a:lnTo>
                  <a:lnTo>
                    <a:pt x="398141" y="194842"/>
                  </a:lnTo>
                  <a:lnTo>
                    <a:pt x="401464" y="211291"/>
                  </a:lnTo>
                  <a:lnTo>
                    <a:pt x="401464" y="338073"/>
                  </a:lnTo>
                  <a:lnTo>
                    <a:pt x="494529" y="338073"/>
                  </a:lnTo>
                  <a:lnTo>
                    <a:pt x="502244" y="343225"/>
                  </a:lnTo>
                  <a:lnTo>
                    <a:pt x="505510" y="351141"/>
                  </a:lnTo>
                  <a:lnTo>
                    <a:pt x="507018" y="357222"/>
                  </a:lnTo>
                  <a:lnTo>
                    <a:pt x="506705" y="363330"/>
                  </a:lnTo>
                  <a:lnTo>
                    <a:pt x="353015" y="522046"/>
                  </a:lnTo>
                  <a:lnTo>
                    <a:pt x="338070" y="528235"/>
                  </a:lnTo>
                  <a:lnTo>
                    <a:pt x="616809" y="528235"/>
                  </a:lnTo>
                  <a:lnTo>
                    <a:pt x="649582" y="469673"/>
                  </a:lnTo>
                  <a:lnTo>
                    <a:pt x="664072" y="427951"/>
                  </a:lnTo>
                  <a:lnTo>
                    <a:pt x="673061" y="383951"/>
                  </a:lnTo>
                  <a:lnTo>
                    <a:pt x="676146" y="338073"/>
                  </a:lnTo>
                  <a:lnTo>
                    <a:pt x="673061" y="292193"/>
                  </a:lnTo>
                  <a:lnTo>
                    <a:pt x="664072" y="248191"/>
                  </a:lnTo>
                  <a:lnTo>
                    <a:pt x="649582" y="206469"/>
                  </a:lnTo>
                  <a:lnTo>
                    <a:pt x="630798" y="169031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8" name="Google Shape;728;p53"/>
          <p:cNvGrpSpPr/>
          <p:nvPr/>
        </p:nvGrpSpPr>
        <p:grpSpPr>
          <a:xfrm>
            <a:off x="974909" y="6389859"/>
            <a:ext cx="564622" cy="564622"/>
            <a:chOff x="988874" y="6334125"/>
            <a:chExt cx="676275" cy="676275"/>
          </a:xfrm>
        </p:grpSpPr>
        <p:sp>
          <p:nvSpPr>
            <p:cNvPr id="729" name="Google Shape;729;p53"/>
            <p:cNvSpPr/>
            <p:nvPr/>
          </p:nvSpPr>
          <p:spPr>
            <a:xfrm>
              <a:off x="1136777" y="6503057"/>
              <a:ext cx="359409" cy="338454"/>
            </a:xfrm>
            <a:custGeom>
              <a:rect b="b" l="l" r="r" t="t"/>
              <a:pathLst>
                <a:path extrusionOk="0" h="338454" w="359409">
                  <a:moveTo>
                    <a:pt x="172401" y="0"/>
                  </a:moveTo>
                  <a:lnTo>
                    <a:pt x="6304" y="152682"/>
                  </a:lnTo>
                  <a:lnTo>
                    <a:pt x="0" y="167560"/>
                  </a:lnTo>
                  <a:lnTo>
                    <a:pt x="1482" y="175524"/>
                  </a:lnTo>
                  <a:lnTo>
                    <a:pt x="152750" y="331671"/>
                  </a:lnTo>
                  <a:lnTo>
                    <a:pt x="169647" y="337913"/>
                  </a:lnTo>
                  <a:lnTo>
                    <a:pt x="175744" y="336446"/>
                  </a:lnTo>
                  <a:lnTo>
                    <a:pt x="183671" y="333252"/>
                  </a:lnTo>
                  <a:lnTo>
                    <a:pt x="188875" y="325577"/>
                  </a:lnTo>
                  <a:lnTo>
                    <a:pt x="189639" y="232523"/>
                  </a:lnTo>
                  <a:lnTo>
                    <a:pt x="316410" y="233559"/>
                  </a:lnTo>
                  <a:lnTo>
                    <a:pt x="355561" y="208072"/>
                  </a:lnTo>
                  <a:lnTo>
                    <a:pt x="359362" y="149394"/>
                  </a:lnTo>
                  <a:lnTo>
                    <a:pt x="356179" y="132921"/>
                  </a:lnTo>
                  <a:lnTo>
                    <a:pt x="347232" y="119413"/>
                  </a:lnTo>
                  <a:lnTo>
                    <a:pt x="333875" y="110244"/>
                  </a:lnTo>
                  <a:lnTo>
                    <a:pt x="317457" y="106788"/>
                  </a:lnTo>
                  <a:lnTo>
                    <a:pt x="190686" y="105741"/>
                  </a:lnTo>
                  <a:lnTo>
                    <a:pt x="191450" y="12644"/>
                  </a:lnTo>
                  <a:lnTo>
                    <a:pt x="186362" y="4948"/>
                  </a:lnTo>
                  <a:lnTo>
                    <a:pt x="178467" y="1577"/>
                  </a:lnTo>
                  <a:lnTo>
                    <a:pt x="1724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53"/>
            <p:cNvSpPr/>
            <p:nvPr/>
          </p:nvSpPr>
          <p:spPr>
            <a:xfrm>
              <a:off x="988874" y="6334125"/>
              <a:ext cx="676275" cy="676275"/>
            </a:xfrm>
            <a:custGeom>
              <a:rect b="b" l="l" r="r" t="t"/>
              <a:pathLst>
                <a:path extrusionOk="0" h="676275" w="676275">
                  <a:moveTo>
                    <a:pt x="340848" y="0"/>
                  </a:moveTo>
                  <a:lnTo>
                    <a:pt x="294945" y="2707"/>
                  </a:lnTo>
                  <a:lnTo>
                    <a:pt x="250871" y="11333"/>
                  </a:lnTo>
                  <a:lnTo>
                    <a:pt x="209031" y="25479"/>
                  </a:lnTo>
                  <a:lnTo>
                    <a:pt x="169832" y="44744"/>
                  </a:lnTo>
                  <a:lnTo>
                    <a:pt x="133679" y="68731"/>
                  </a:lnTo>
                  <a:lnTo>
                    <a:pt x="100978" y="97038"/>
                  </a:lnTo>
                  <a:lnTo>
                    <a:pt x="72135" y="129268"/>
                  </a:lnTo>
                  <a:lnTo>
                    <a:pt x="47557" y="165021"/>
                  </a:lnTo>
                  <a:lnTo>
                    <a:pt x="27648" y="203898"/>
                  </a:lnTo>
                  <a:lnTo>
                    <a:pt x="12815" y="245499"/>
                  </a:lnTo>
                  <a:lnTo>
                    <a:pt x="3463" y="289425"/>
                  </a:lnTo>
                  <a:lnTo>
                    <a:pt x="0" y="335277"/>
                  </a:lnTo>
                  <a:lnTo>
                    <a:pt x="2707" y="381180"/>
                  </a:lnTo>
                  <a:lnTo>
                    <a:pt x="11333" y="425254"/>
                  </a:lnTo>
                  <a:lnTo>
                    <a:pt x="25479" y="467094"/>
                  </a:lnTo>
                  <a:lnTo>
                    <a:pt x="44744" y="506293"/>
                  </a:lnTo>
                  <a:lnTo>
                    <a:pt x="68731" y="542446"/>
                  </a:lnTo>
                  <a:lnTo>
                    <a:pt x="97038" y="575147"/>
                  </a:lnTo>
                  <a:lnTo>
                    <a:pt x="129268" y="603990"/>
                  </a:lnTo>
                  <a:lnTo>
                    <a:pt x="165021" y="628568"/>
                  </a:lnTo>
                  <a:lnTo>
                    <a:pt x="203898" y="648477"/>
                  </a:lnTo>
                  <a:lnTo>
                    <a:pt x="245499" y="663310"/>
                  </a:lnTo>
                  <a:lnTo>
                    <a:pt x="289425" y="672662"/>
                  </a:lnTo>
                  <a:lnTo>
                    <a:pt x="335277" y="676126"/>
                  </a:lnTo>
                  <a:lnTo>
                    <a:pt x="381180" y="673418"/>
                  </a:lnTo>
                  <a:lnTo>
                    <a:pt x="425254" y="664792"/>
                  </a:lnTo>
                  <a:lnTo>
                    <a:pt x="467094" y="650646"/>
                  </a:lnTo>
                  <a:lnTo>
                    <a:pt x="506293" y="631381"/>
                  </a:lnTo>
                  <a:lnTo>
                    <a:pt x="542446" y="607394"/>
                  </a:lnTo>
                  <a:lnTo>
                    <a:pt x="575147" y="579087"/>
                  </a:lnTo>
                  <a:lnTo>
                    <a:pt x="603990" y="546857"/>
                  </a:lnTo>
                  <a:lnTo>
                    <a:pt x="628568" y="511104"/>
                  </a:lnTo>
                  <a:lnTo>
                    <a:pt x="630750" y="506844"/>
                  </a:lnTo>
                  <a:lnTo>
                    <a:pt x="317551" y="506844"/>
                  </a:lnTo>
                  <a:lnTo>
                    <a:pt x="311425" y="506480"/>
                  </a:lnTo>
                  <a:lnTo>
                    <a:pt x="153963" y="351486"/>
                  </a:lnTo>
                  <a:lnTo>
                    <a:pt x="147901" y="336491"/>
                  </a:lnTo>
                  <a:lnTo>
                    <a:pt x="149514" y="328555"/>
                  </a:lnTo>
                  <a:lnTo>
                    <a:pt x="303331" y="174926"/>
                  </a:lnTo>
                  <a:lnTo>
                    <a:pt x="320301" y="168935"/>
                  </a:lnTo>
                  <a:lnTo>
                    <a:pt x="630785" y="168935"/>
                  </a:lnTo>
                  <a:lnTo>
                    <a:pt x="607394" y="133679"/>
                  </a:lnTo>
                  <a:lnTo>
                    <a:pt x="579087" y="100978"/>
                  </a:lnTo>
                  <a:lnTo>
                    <a:pt x="546857" y="72135"/>
                  </a:lnTo>
                  <a:lnTo>
                    <a:pt x="511104" y="47557"/>
                  </a:lnTo>
                  <a:lnTo>
                    <a:pt x="472227" y="27648"/>
                  </a:lnTo>
                  <a:lnTo>
                    <a:pt x="430626" y="12815"/>
                  </a:lnTo>
                  <a:lnTo>
                    <a:pt x="386700" y="3463"/>
                  </a:lnTo>
                  <a:lnTo>
                    <a:pt x="340848" y="0"/>
                  </a:lnTo>
                  <a:close/>
                </a:path>
                <a:path extrusionOk="0" h="676275" w="676275">
                  <a:moveTo>
                    <a:pt x="630785" y="168935"/>
                  </a:moveTo>
                  <a:lnTo>
                    <a:pt x="320301" y="168935"/>
                  </a:lnTo>
                  <a:lnTo>
                    <a:pt x="326367" y="170507"/>
                  </a:lnTo>
                  <a:lnTo>
                    <a:pt x="334262" y="173879"/>
                  </a:lnTo>
                  <a:lnTo>
                    <a:pt x="339350" y="181575"/>
                  </a:lnTo>
                  <a:lnTo>
                    <a:pt x="338586" y="274672"/>
                  </a:lnTo>
                  <a:lnTo>
                    <a:pt x="465357" y="275719"/>
                  </a:lnTo>
                  <a:lnTo>
                    <a:pt x="481779" y="279179"/>
                  </a:lnTo>
                  <a:lnTo>
                    <a:pt x="495138" y="288348"/>
                  </a:lnTo>
                  <a:lnTo>
                    <a:pt x="504084" y="301854"/>
                  </a:lnTo>
                  <a:lnTo>
                    <a:pt x="507272" y="318325"/>
                  </a:lnTo>
                  <a:lnTo>
                    <a:pt x="506926" y="360585"/>
                  </a:lnTo>
                  <a:lnTo>
                    <a:pt x="503466" y="377003"/>
                  </a:lnTo>
                  <a:lnTo>
                    <a:pt x="494297" y="390361"/>
                  </a:lnTo>
                  <a:lnTo>
                    <a:pt x="480792" y="399307"/>
                  </a:lnTo>
                  <a:lnTo>
                    <a:pt x="464320" y="402490"/>
                  </a:lnTo>
                  <a:lnTo>
                    <a:pt x="337530" y="402490"/>
                  </a:lnTo>
                  <a:lnTo>
                    <a:pt x="336775" y="494508"/>
                  </a:lnTo>
                  <a:lnTo>
                    <a:pt x="331571" y="502183"/>
                  </a:lnTo>
                  <a:lnTo>
                    <a:pt x="323644" y="505377"/>
                  </a:lnTo>
                  <a:lnTo>
                    <a:pt x="317551" y="506844"/>
                  </a:lnTo>
                  <a:lnTo>
                    <a:pt x="630750" y="506844"/>
                  </a:lnTo>
                  <a:lnTo>
                    <a:pt x="648477" y="472227"/>
                  </a:lnTo>
                  <a:lnTo>
                    <a:pt x="663310" y="430626"/>
                  </a:lnTo>
                  <a:lnTo>
                    <a:pt x="669300" y="402490"/>
                  </a:lnTo>
                  <a:lnTo>
                    <a:pt x="464320" y="402490"/>
                  </a:lnTo>
                  <a:lnTo>
                    <a:pt x="669521" y="401453"/>
                  </a:lnTo>
                  <a:lnTo>
                    <a:pt x="672662" y="386700"/>
                  </a:lnTo>
                  <a:lnTo>
                    <a:pt x="676126" y="340848"/>
                  </a:lnTo>
                  <a:lnTo>
                    <a:pt x="673418" y="294945"/>
                  </a:lnTo>
                  <a:lnTo>
                    <a:pt x="664792" y="250871"/>
                  </a:lnTo>
                  <a:lnTo>
                    <a:pt x="650646" y="209031"/>
                  </a:lnTo>
                  <a:lnTo>
                    <a:pt x="631381" y="169832"/>
                  </a:lnTo>
                  <a:lnTo>
                    <a:pt x="630785" y="168935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1" name="Google Shape;731;p53"/>
          <p:cNvGrpSpPr/>
          <p:nvPr/>
        </p:nvGrpSpPr>
        <p:grpSpPr>
          <a:xfrm>
            <a:off x="15607560" y="5051585"/>
            <a:ext cx="420352" cy="560294"/>
            <a:chOff x="18664046" y="4682156"/>
            <a:chExt cx="507365" cy="676275"/>
          </a:xfrm>
        </p:grpSpPr>
        <p:sp>
          <p:nvSpPr>
            <p:cNvPr id="732" name="Google Shape;732;p53"/>
            <p:cNvSpPr/>
            <p:nvPr/>
          </p:nvSpPr>
          <p:spPr>
            <a:xfrm>
              <a:off x="18748563" y="4808935"/>
              <a:ext cx="338455" cy="254000"/>
            </a:xfrm>
            <a:custGeom>
              <a:rect b="b" l="l" r="r" t="t"/>
              <a:pathLst>
                <a:path extrusionOk="0" h="254000" w="338455">
                  <a:moveTo>
                    <a:pt x="63390" y="0"/>
                  </a:moveTo>
                  <a:lnTo>
                    <a:pt x="21130" y="0"/>
                  </a:lnTo>
                  <a:lnTo>
                    <a:pt x="12903" y="1667"/>
                  </a:lnTo>
                  <a:lnTo>
                    <a:pt x="6186" y="6206"/>
                  </a:lnTo>
                  <a:lnTo>
                    <a:pt x="1659" y="12925"/>
                  </a:lnTo>
                  <a:lnTo>
                    <a:pt x="0" y="21130"/>
                  </a:lnTo>
                  <a:lnTo>
                    <a:pt x="0" y="63390"/>
                  </a:lnTo>
                  <a:lnTo>
                    <a:pt x="1659" y="71595"/>
                  </a:lnTo>
                  <a:lnTo>
                    <a:pt x="6186" y="78314"/>
                  </a:lnTo>
                  <a:lnTo>
                    <a:pt x="12903" y="82853"/>
                  </a:lnTo>
                  <a:lnTo>
                    <a:pt x="21130" y="84520"/>
                  </a:lnTo>
                  <a:lnTo>
                    <a:pt x="63390" y="84520"/>
                  </a:lnTo>
                  <a:lnTo>
                    <a:pt x="71595" y="82853"/>
                  </a:lnTo>
                  <a:lnTo>
                    <a:pt x="78314" y="78314"/>
                  </a:lnTo>
                  <a:lnTo>
                    <a:pt x="82853" y="71595"/>
                  </a:lnTo>
                  <a:lnTo>
                    <a:pt x="84520" y="63390"/>
                  </a:lnTo>
                  <a:lnTo>
                    <a:pt x="84520" y="21130"/>
                  </a:lnTo>
                  <a:lnTo>
                    <a:pt x="82853" y="12925"/>
                  </a:lnTo>
                  <a:lnTo>
                    <a:pt x="78314" y="6206"/>
                  </a:lnTo>
                  <a:lnTo>
                    <a:pt x="71595" y="1667"/>
                  </a:lnTo>
                  <a:lnTo>
                    <a:pt x="63390" y="0"/>
                  </a:lnTo>
                  <a:close/>
                </a:path>
                <a:path extrusionOk="0" h="254000" w="338455">
                  <a:moveTo>
                    <a:pt x="63390" y="169041"/>
                  </a:moveTo>
                  <a:lnTo>
                    <a:pt x="21130" y="169041"/>
                  </a:lnTo>
                  <a:lnTo>
                    <a:pt x="12903" y="170709"/>
                  </a:lnTo>
                  <a:lnTo>
                    <a:pt x="6186" y="175248"/>
                  </a:lnTo>
                  <a:lnTo>
                    <a:pt x="1659" y="181967"/>
                  </a:lnTo>
                  <a:lnTo>
                    <a:pt x="0" y="190172"/>
                  </a:lnTo>
                  <a:lnTo>
                    <a:pt x="0" y="232432"/>
                  </a:lnTo>
                  <a:lnTo>
                    <a:pt x="1659" y="240631"/>
                  </a:lnTo>
                  <a:lnTo>
                    <a:pt x="6186" y="247347"/>
                  </a:lnTo>
                  <a:lnTo>
                    <a:pt x="12903" y="251885"/>
                  </a:lnTo>
                  <a:lnTo>
                    <a:pt x="21130" y="253552"/>
                  </a:lnTo>
                  <a:lnTo>
                    <a:pt x="63390" y="253552"/>
                  </a:lnTo>
                  <a:lnTo>
                    <a:pt x="71595" y="251885"/>
                  </a:lnTo>
                  <a:lnTo>
                    <a:pt x="78314" y="247347"/>
                  </a:lnTo>
                  <a:lnTo>
                    <a:pt x="82853" y="240631"/>
                  </a:lnTo>
                  <a:lnTo>
                    <a:pt x="84520" y="232432"/>
                  </a:lnTo>
                  <a:lnTo>
                    <a:pt x="84520" y="190172"/>
                  </a:lnTo>
                  <a:lnTo>
                    <a:pt x="82853" y="181967"/>
                  </a:lnTo>
                  <a:lnTo>
                    <a:pt x="78314" y="175248"/>
                  </a:lnTo>
                  <a:lnTo>
                    <a:pt x="71595" y="170709"/>
                  </a:lnTo>
                  <a:lnTo>
                    <a:pt x="63390" y="169041"/>
                  </a:lnTo>
                  <a:close/>
                </a:path>
                <a:path extrusionOk="0" h="254000" w="338455">
                  <a:moveTo>
                    <a:pt x="190172" y="169041"/>
                  </a:moveTo>
                  <a:lnTo>
                    <a:pt x="147911" y="169041"/>
                  </a:lnTo>
                  <a:lnTo>
                    <a:pt x="139706" y="170709"/>
                  </a:lnTo>
                  <a:lnTo>
                    <a:pt x="132988" y="175248"/>
                  </a:lnTo>
                  <a:lnTo>
                    <a:pt x="128448" y="181967"/>
                  </a:lnTo>
                  <a:lnTo>
                    <a:pt x="126781" y="190172"/>
                  </a:lnTo>
                  <a:lnTo>
                    <a:pt x="126781" y="232432"/>
                  </a:lnTo>
                  <a:lnTo>
                    <a:pt x="128448" y="240631"/>
                  </a:lnTo>
                  <a:lnTo>
                    <a:pt x="132988" y="247347"/>
                  </a:lnTo>
                  <a:lnTo>
                    <a:pt x="139706" y="251885"/>
                  </a:lnTo>
                  <a:lnTo>
                    <a:pt x="147911" y="253552"/>
                  </a:lnTo>
                  <a:lnTo>
                    <a:pt x="190172" y="253552"/>
                  </a:lnTo>
                  <a:lnTo>
                    <a:pt x="198377" y="251885"/>
                  </a:lnTo>
                  <a:lnTo>
                    <a:pt x="205095" y="247347"/>
                  </a:lnTo>
                  <a:lnTo>
                    <a:pt x="209635" y="240631"/>
                  </a:lnTo>
                  <a:lnTo>
                    <a:pt x="211302" y="232432"/>
                  </a:lnTo>
                  <a:lnTo>
                    <a:pt x="211302" y="190172"/>
                  </a:lnTo>
                  <a:lnTo>
                    <a:pt x="209635" y="181967"/>
                  </a:lnTo>
                  <a:lnTo>
                    <a:pt x="205095" y="175248"/>
                  </a:lnTo>
                  <a:lnTo>
                    <a:pt x="198377" y="170709"/>
                  </a:lnTo>
                  <a:lnTo>
                    <a:pt x="190172" y="169041"/>
                  </a:lnTo>
                  <a:close/>
                </a:path>
                <a:path extrusionOk="0" h="254000" w="338455">
                  <a:moveTo>
                    <a:pt x="316943" y="169041"/>
                  </a:moveTo>
                  <a:lnTo>
                    <a:pt x="274693" y="169041"/>
                  </a:lnTo>
                  <a:lnTo>
                    <a:pt x="266488" y="170709"/>
                  </a:lnTo>
                  <a:lnTo>
                    <a:pt x="259769" y="175248"/>
                  </a:lnTo>
                  <a:lnTo>
                    <a:pt x="255230" y="181967"/>
                  </a:lnTo>
                  <a:lnTo>
                    <a:pt x="253562" y="190172"/>
                  </a:lnTo>
                  <a:lnTo>
                    <a:pt x="253562" y="232432"/>
                  </a:lnTo>
                  <a:lnTo>
                    <a:pt x="255230" y="240631"/>
                  </a:lnTo>
                  <a:lnTo>
                    <a:pt x="259769" y="247347"/>
                  </a:lnTo>
                  <a:lnTo>
                    <a:pt x="266488" y="251885"/>
                  </a:lnTo>
                  <a:lnTo>
                    <a:pt x="274693" y="253552"/>
                  </a:lnTo>
                  <a:lnTo>
                    <a:pt x="316943" y="253552"/>
                  </a:lnTo>
                  <a:lnTo>
                    <a:pt x="325148" y="251885"/>
                  </a:lnTo>
                  <a:lnTo>
                    <a:pt x="331866" y="247347"/>
                  </a:lnTo>
                  <a:lnTo>
                    <a:pt x="336406" y="240631"/>
                  </a:lnTo>
                  <a:lnTo>
                    <a:pt x="338073" y="232432"/>
                  </a:lnTo>
                  <a:lnTo>
                    <a:pt x="338073" y="190172"/>
                  </a:lnTo>
                  <a:lnTo>
                    <a:pt x="336406" y="181967"/>
                  </a:lnTo>
                  <a:lnTo>
                    <a:pt x="331866" y="175248"/>
                  </a:lnTo>
                  <a:lnTo>
                    <a:pt x="325148" y="170709"/>
                  </a:lnTo>
                  <a:lnTo>
                    <a:pt x="316943" y="169041"/>
                  </a:lnTo>
                  <a:close/>
                </a:path>
                <a:path extrusionOk="0" h="254000" w="338455">
                  <a:moveTo>
                    <a:pt x="190172" y="0"/>
                  </a:moveTo>
                  <a:lnTo>
                    <a:pt x="147911" y="0"/>
                  </a:lnTo>
                  <a:lnTo>
                    <a:pt x="139706" y="1667"/>
                  </a:lnTo>
                  <a:lnTo>
                    <a:pt x="132988" y="6206"/>
                  </a:lnTo>
                  <a:lnTo>
                    <a:pt x="128448" y="12925"/>
                  </a:lnTo>
                  <a:lnTo>
                    <a:pt x="126781" y="21130"/>
                  </a:lnTo>
                  <a:lnTo>
                    <a:pt x="126781" y="63390"/>
                  </a:lnTo>
                  <a:lnTo>
                    <a:pt x="128448" y="71595"/>
                  </a:lnTo>
                  <a:lnTo>
                    <a:pt x="132988" y="78314"/>
                  </a:lnTo>
                  <a:lnTo>
                    <a:pt x="139706" y="82853"/>
                  </a:lnTo>
                  <a:lnTo>
                    <a:pt x="147911" y="84520"/>
                  </a:lnTo>
                  <a:lnTo>
                    <a:pt x="190172" y="84520"/>
                  </a:lnTo>
                  <a:lnTo>
                    <a:pt x="198377" y="82853"/>
                  </a:lnTo>
                  <a:lnTo>
                    <a:pt x="205095" y="78314"/>
                  </a:lnTo>
                  <a:lnTo>
                    <a:pt x="209635" y="71595"/>
                  </a:lnTo>
                  <a:lnTo>
                    <a:pt x="211302" y="63390"/>
                  </a:lnTo>
                  <a:lnTo>
                    <a:pt x="211302" y="21130"/>
                  </a:lnTo>
                  <a:lnTo>
                    <a:pt x="209635" y="12925"/>
                  </a:lnTo>
                  <a:lnTo>
                    <a:pt x="205095" y="6206"/>
                  </a:lnTo>
                  <a:lnTo>
                    <a:pt x="198377" y="1667"/>
                  </a:lnTo>
                  <a:lnTo>
                    <a:pt x="190172" y="0"/>
                  </a:lnTo>
                  <a:close/>
                </a:path>
                <a:path extrusionOk="0" h="254000" w="338455">
                  <a:moveTo>
                    <a:pt x="316943" y="0"/>
                  </a:moveTo>
                  <a:lnTo>
                    <a:pt x="274693" y="0"/>
                  </a:lnTo>
                  <a:lnTo>
                    <a:pt x="266488" y="1667"/>
                  </a:lnTo>
                  <a:lnTo>
                    <a:pt x="259769" y="6206"/>
                  </a:lnTo>
                  <a:lnTo>
                    <a:pt x="255230" y="12925"/>
                  </a:lnTo>
                  <a:lnTo>
                    <a:pt x="253562" y="21130"/>
                  </a:lnTo>
                  <a:lnTo>
                    <a:pt x="253562" y="63390"/>
                  </a:lnTo>
                  <a:lnTo>
                    <a:pt x="255230" y="71595"/>
                  </a:lnTo>
                  <a:lnTo>
                    <a:pt x="259769" y="78314"/>
                  </a:lnTo>
                  <a:lnTo>
                    <a:pt x="266488" y="82853"/>
                  </a:lnTo>
                  <a:lnTo>
                    <a:pt x="274693" y="84520"/>
                  </a:lnTo>
                  <a:lnTo>
                    <a:pt x="316943" y="84520"/>
                  </a:lnTo>
                  <a:lnTo>
                    <a:pt x="325148" y="82853"/>
                  </a:lnTo>
                  <a:lnTo>
                    <a:pt x="331866" y="78314"/>
                  </a:lnTo>
                  <a:lnTo>
                    <a:pt x="336406" y="71595"/>
                  </a:lnTo>
                  <a:lnTo>
                    <a:pt x="338073" y="63390"/>
                  </a:lnTo>
                  <a:lnTo>
                    <a:pt x="338073" y="21130"/>
                  </a:lnTo>
                  <a:lnTo>
                    <a:pt x="336406" y="12925"/>
                  </a:lnTo>
                  <a:lnTo>
                    <a:pt x="331866" y="6206"/>
                  </a:lnTo>
                  <a:lnTo>
                    <a:pt x="325148" y="1667"/>
                  </a:lnTo>
                  <a:lnTo>
                    <a:pt x="3169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53"/>
            <p:cNvSpPr/>
            <p:nvPr/>
          </p:nvSpPr>
          <p:spPr>
            <a:xfrm>
              <a:off x="18664046" y="4682156"/>
              <a:ext cx="507365" cy="676275"/>
            </a:xfrm>
            <a:custGeom>
              <a:rect b="b" l="l" r="r" t="t"/>
              <a:pathLst>
                <a:path extrusionOk="0" h="676275" w="507365">
                  <a:moveTo>
                    <a:pt x="443724" y="0"/>
                  </a:moveTo>
                  <a:lnTo>
                    <a:pt x="63390" y="0"/>
                  </a:lnTo>
                  <a:lnTo>
                    <a:pt x="38714" y="4980"/>
                  </a:lnTo>
                  <a:lnTo>
                    <a:pt x="18564" y="18564"/>
                  </a:lnTo>
                  <a:lnTo>
                    <a:pt x="4980" y="38714"/>
                  </a:lnTo>
                  <a:lnTo>
                    <a:pt x="0" y="63390"/>
                  </a:lnTo>
                  <a:lnTo>
                    <a:pt x="0" y="612766"/>
                  </a:lnTo>
                  <a:lnTo>
                    <a:pt x="4980" y="637432"/>
                  </a:lnTo>
                  <a:lnTo>
                    <a:pt x="18564" y="657579"/>
                  </a:lnTo>
                  <a:lnTo>
                    <a:pt x="38714" y="671164"/>
                  </a:lnTo>
                  <a:lnTo>
                    <a:pt x="63390" y="676146"/>
                  </a:lnTo>
                  <a:lnTo>
                    <a:pt x="190172" y="676146"/>
                  </a:lnTo>
                  <a:lnTo>
                    <a:pt x="190172" y="570506"/>
                  </a:lnTo>
                  <a:lnTo>
                    <a:pt x="195154" y="545834"/>
                  </a:lnTo>
                  <a:lnTo>
                    <a:pt x="208741" y="525684"/>
                  </a:lnTo>
                  <a:lnTo>
                    <a:pt x="228890" y="512097"/>
                  </a:lnTo>
                  <a:lnTo>
                    <a:pt x="253562" y="507115"/>
                  </a:lnTo>
                  <a:lnTo>
                    <a:pt x="507115" y="507115"/>
                  </a:lnTo>
                  <a:lnTo>
                    <a:pt x="507115" y="380333"/>
                  </a:lnTo>
                  <a:lnTo>
                    <a:pt x="105651" y="380333"/>
                  </a:lnTo>
                  <a:lnTo>
                    <a:pt x="97424" y="378666"/>
                  </a:lnTo>
                  <a:lnTo>
                    <a:pt x="90707" y="374127"/>
                  </a:lnTo>
                  <a:lnTo>
                    <a:pt x="86180" y="367408"/>
                  </a:lnTo>
                  <a:lnTo>
                    <a:pt x="84520" y="359203"/>
                  </a:lnTo>
                  <a:lnTo>
                    <a:pt x="84520" y="316943"/>
                  </a:lnTo>
                  <a:lnTo>
                    <a:pt x="86180" y="308738"/>
                  </a:lnTo>
                  <a:lnTo>
                    <a:pt x="90707" y="302019"/>
                  </a:lnTo>
                  <a:lnTo>
                    <a:pt x="97424" y="297480"/>
                  </a:lnTo>
                  <a:lnTo>
                    <a:pt x="105651" y="295812"/>
                  </a:lnTo>
                  <a:lnTo>
                    <a:pt x="507115" y="295812"/>
                  </a:lnTo>
                  <a:lnTo>
                    <a:pt x="507115" y="211302"/>
                  </a:lnTo>
                  <a:lnTo>
                    <a:pt x="105651" y="211302"/>
                  </a:lnTo>
                  <a:lnTo>
                    <a:pt x="97424" y="209633"/>
                  </a:lnTo>
                  <a:lnTo>
                    <a:pt x="90707" y="205091"/>
                  </a:lnTo>
                  <a:lnTo>
                    <a:pt x="86180" y="198372"/>
                  </a:lnTo>
                  <a:lnTo>
                    <a:pt x="84520" y="190172"/>
                  </a:lnTo>
                  <a:lnTo>
                    <a:pt x="84520" y="147911"/>
                  </a:lnTo>
                  <a:lnTo>
                    <a:pt x="86180" y="139706"/>
                  </a:lnTo>
                  <a:lnTo>
                    <a:pt x="90707" y="132988"/>
                  </a:lnTo>
                  <a:lnTo>
                    <a:pt x="97424" y="128448"/>
                  </a:lnTo>
                  <a:lnTo>
                    <a:pt x="105651" y="126781"/>
                  </a:lnTo>
                  <a:lnTo>
                    <a:pt x="507115" y="126781"/>
                  </a:lnTo>
                  <a:lnTo>
                    <a:pt x="507115" y="63390"/>
                  </a:lnTo>
                  <a:lnTo>
                    <a:pt x="502131" y="38714"/>
                  </a:lnTo>
                  <a:lnTo>
                    <a:pt x="488542" y="18564"/>
                  </a:lnTo>
                  <a:lnTo>
                    <a:pt x="468392" y="4980"/>
                  </a:lnTo>
                  <a:lnTo>
                    <a:pt x="443724" y="0"/>
                  </a:lnTo>
                  <a:close/>
                </a:path>
                <a:path extrusionOk="0" h="676275" w="507365">
                  <a:moveTo>
                    <a:pt x="507115" y="507115"/>
                  </a:moveTo>
                  <a:lnTo>
                    <a:pt x="253562" y="507115"/>
                  </a:lnTo>
                  <a:lnTo>
                    <a:pt x="278229" y="512097"/>
                  </a:lnTo>
                  <a:lnTo>
                    <a:pt x="298375" y="525684"/>
                  </a:lnTo>
                  <a:lnTo>
                    <a:pt x="311961" y="545834"/>
                  </a:lnTo>
                  <a:lnTo>
                    <a:pt x="316943" y="570506"/>
                  </a:lnTo>
                  <a:lnTo>
                    <a:pt x="316943" y="676146"/>
                  </a:lnTo>
                  <a:lnTo>
                    <a:pt x="443724" y="676146"/>
                  </a:lnTo>
                  <a:lnTo>
                    <a:pt x="468392" y="671164"/>
                  </a:lnTo>
                  <a:lnTo>
                    <a:pt x="488542" y="657579"/>
                  </a:lnTo>
                  <a:lnTo>
                    <a:pt x="502131" y="637432"/>
                  </a:lnTo>
                  <a:lnTo>
                    <a:pt x="507115" y="612766"/>
                  </a:lnTo>
                  <a:lnTo>
                    <a:pt x="507115" y="507115"/>
                  </a:lnTo>
                  <a:close/>
                </a:path>
                <a:path extrusionOk="0" h="676275" w="507365">
                  <a:moveTo>
                    <a:pt x="232432" y="295812"/>
                  </a:moveTo>
                  <a:lnTo>
                    <a:pt x="147911" y="295812"/>
                  </a:lnTo>
                  <a:lnTo>
                    <a:pt x="156116" y="297480"/>
                  </a:lnTo>
                  <a:lnTo>
                    <a:pt x="162835" y="302019"/>
                  </a:lnTo>
                  <a:lnTo>
                    <a:pt x="167374" y="308738"/>
                  </a:lnTo>
                  <a:lnTo>
                    <a:pt x="169041" y="316943"/>
                  </a:lnTo>
                  <a:lnTo>
                    <a:pt x="169041" y="359203"/>
                  </a:lnTo>
                  <a:lnTo>
                    <a:pt x="167374" y="367408"/>
                  </a:lnTo>
                  <a:lnTo>
                    <a:pt x="162835" y="374127"/>
                  </a:lnTo>
                  <a:lnTo>
                    <a:pt x="156116" y="378666"/>
                  </a:lnTo>
                  <a:lnTo>
                    <a:pt x="147911" y="380333"/>
                  </a:lnTo>
                  <a:lnTo>
                    <a:pt x="232432" y="380333"/>
                  </a:lnTo>
                  <a:lnTo>
                    <a:pt x="224227" y="378666"/>
                  </a:lnTo>
                  <a:lnTo>
                    <a:pt x="217509" y="374127"/>
                  </a:lnTo>
                  <a:lnTo>
                    <a:pt x="212969" y="367408"/>
                  </a:lnTo>
                  <a:lnTo>
                    <a:pt x="211302" y="359203"/>
                  </a:lnTo>
                  <a:lnTo>
                    <a:pt x="211302" y="316943"/>
                  </a:lnTo>
                  <a:lnTo>
                    <a:pt x="212969" y="308738"/>
                  </a:lnTo>
                  <a:lnTo>
                    <a:pt x="217509" y="302019"/>
                  </a:lnTo>
                  <a:lnTo>
                    <a:pt x="224227" y="297480"/>
                  </a:lnTo>
                  <a:lnTo>
                    <a:pt x="232432" y="295812"/>
                  </a:lnTo>
                  <a:close/>
                </a:path>
                <a:path extrusionOk="0" h="676275" w="507365">
                  <a:moveTo>
                    <a:pt x="359203" y="295812"/>
                  </a:moveTo>
                  <a:lnTo>
                    <a:pt x="274682" y="295812"/>
                  </a:lnTo>
                  <a:lnTo>
                    <a:pt x="282887" y="297480"/>
                  </a:lnTo>
                  <a:lnTo>
                    <a:pt x="289606" y="302019"/>
                  </a:lnTo>
                  <a:lnTo>
                    <a:pt x="294145" y="308738"/>
                  </a:lnTo>
                  <a:lnTo>
                    <a:pt x="295812" y="316943"/>
                  </a:lnTo>
                  <a:lnTo>
                    <a:pt x="295812" y="359203"/>
                  </a:lnTo>
                  <a:lnTo>
                    <a:pt x="294145" y="367408"/>
                  </a:lnTo>
                  <a:lnTo>
                    <a:pt x="289606" y="374127"/>
                  </a:lnTo>
                  <a:lnTo>
                    <a:pt x="282887" y="378666"/>
                  </a:lnTo>
                  <a:lnTo>
                    <a:pt x="274682" y="380333"/>
                  </a:lnTo>
                  <a:lnTo>
                    <a:pt x="359203" y="380333"/>
                  </a:lnTo>
                  <a:lnTo>
                    <a:pt x="350998" y="378666"/>
                  </a:lnTo>
                  <a:lnTo>
                    <a:pt x="344280" y="374127"/>
                  </a:lnTo>
                  <a:lnTo>
                    <a:pt x="339740" y="367408"/>
                  </a:lnTo>
                  <a:lnTo>
                    <a:pt x="338073" y="359203"/>
                  </a:lnTo>
                  <a:lnTo>
                    <a:pt x="338073" y="316943"/>
                  </a:lnTo>
                  <a:lnTo>
                    <a:pt x="339740" y="308738"/>
                  </a:lnTo>
                  <a:lnTo>
                    <a:pt x="344280" y="302019"/>
                  </a:lnTo>
                  <a:lnTo>
                    <a:pt x="350998" y="297480"/>
                  </a:lnTo>
                  <a:lnTo>
                    <a:pt x="359203" y="295812"/>
                  </a:lnTo>
                  <a:close/>
                </a:path>
                <a:path extrusionOk="0" h="676275" w="507365">
                  <a:moveTo>
                    <a:pt x="507115" y="295812"/>
                  </a:moveTo>
                  <a:lnTo>
                    <a:pt x="401464" y="295812"/>
                  </a:lnTo>
                  <a:lnTo>
                    <a:pt x="409669" y="297480"/>
                  </a:lnTo>
                  <a:lnTo>
                    <a:pt x="416387" y="302019"/>
                  </a:lnTo>
                  <a:lnTo>
                    <a:pt x="420927" y="308738"/>
                  </a:lnTo>
                  <a:lnTo>
                    <a:pt x="422594" y="316943"/>
                  </a:lnTo>
                  <a:lnTo>
                    <a:pt x="422594" y="359203"/>
                  </a:lnTo>
                  <a:lnTo>
                    <a:pt x="420927" y="367408"/>
                  </a:lnTo>
                  <a:lnTo>
                    <a:pt x="416387" y="374127"/>
                  </a:lnTo>
                  <a:lnTo>
                    <a:pt x="409669" y="378666"/>
                  </a:lnTo>
                  <a:lnTo>
                    <a:pt x="401464" y="380333"/>
                  </a:lnTo>
                  <a:lnTo>
                    <a:pt x="507115" y="380333"/>
                  </a:lnTo>
                  <a:lnTo>
                    <a:pt x="507115" y="295812"/>
                  </a:lnTo>
                  <a:close/>
                </a:path>
                <a:path extrusionOk="0" h="676275" w="507365">
                  <a:moveTo>
                    <a:pt x="232432" y="126781"/>
                  </a:moveTo>
                  <a:lnTo>
                    <a:pt x="147911" y="126781"/>
                  </a:lnTo>
                  <a:lnTo>
                    <a:pt x="156116" y="128448"/>
                  </a:lnTo>
                  <a:lnTo>
                    <a:pt x="162835" y="132988"/>
                  </a:lnTo>
                  <a:lnTo>
                    <a:pt x="167374" y="139706"/>
                  </a:lnTo>
                  <a:lnTo>
                    <a:pt x="169041" y="147911"/>
                  </a:lnTo>
                  <a:lnTo>
                    <a:pt x="169041" y="190172"/>
                  </a:lnTo>
                  <a:lnTo>
                    <a:pt x="167374" y="198372"/>
                  </a:lnTo>
                  <a:lnTo>
                    <a:pt x="162835" y="205091"/>
                  </a:lnTo>
                  <a:lnTo>
                    <a:pt x="156116" y="209633"/>
                  </a:lnTo>
                  <a:lnTo>
                    <a:pt x="147911" y="211302"/>
                  </a:lnTo>
                  <a:lnTo>
                    <a:pt x="232432" y="211302"/>
                  </a:lnTo>
                  <a:lnTo>
                    <a:pt x="224227" y="209633"/>
                  </a:lnTo>
                  <a:lnTo>
                    <a:pt x="217509" y="205091"/>
                  </a:lnTo>
                  <a:lnTo>
                    <a:pt x="212969" y="198372"/>
                  </a:lnTo>
                  <a:lnTo>
                    <a:pt x="211302" y="190172"/>
                  </a:lnTo>
                  <a:lnTo>
                    <a:pt x="211302" y="147911"/>
                  </a:lnTo>
                  <a:lnTo>
                    <a:pt x="212969" y="139706"/>
                  </a:lnTo>
                  <a:lnTo>
                    <a:pt x="217509" y="132988"/>
                  </a:lnTo>
                  <a:lnTo>
                    <a:pt x="224227" y="128448"/>
                  </a:lnTo>
                  <a:lnTo>
                    <a:pt x="232432" y="126781"/>
                  </a:lnTo>
                  <a:close/>
                </a:path>
                <a:path extrusionOk="0" h="676275" w="507365">
                  <a:moveTo>
                    <a:pt x="359203" y="126781"/>
                  </a:moveTo>
                  <a:lnTo>
                    <a:pt x="274682" y="126781"/>
                  </a:lnTo>
                  <a:lnTo>
                    <a:pt x="282887" y="128448"/>
                  </a:lnTo>
                  <a:lnTo>
                    <a:pt x="289606" y="132988"/>
                  </a:lnTo>
                  <a:lnTo>
                    <a:pt x="294145" y="139706"/>
                  </a:lnTo>
                  <a:lnTo>
                    <a:pt x="295812" y="147911"/>
                  </a:lnTo>
                  <a:lnTo>
                    <a:pt x="295812" y="190172"/>
                  </a:lnTo>
                  <a:lnTo>
                    <a:pt x="294145" y="198372"/>
                  </a:lnTo>
                  <a:lnTo>
                    <a:pt x="289606" y="205091"/>
                  </a:lnTo>
                  <a:lnTo>
                    <a:pt x="282887" y="209633"/>
                  </a:lnTo>
                  <a:lnTo>
                    <a:pt x="274682" y="211302"/>
                  </a:lnTo>
                  <a:lnTo>
                    <a:pt x="359203" y="211302"/>
                  </a:lnTo>
                  <a:lnTo>
                    <a:pt x="350998" y="209633"/>
                  </a:lnTo>
                  <a:lnTo>
                    <a:pt x="344280" y="205091"/>
                  </a:lnTo>
                  <a:lnTo>
                    <a:pt x="339740" y="198372"/>
                  </a:lnTo>
                  <a:lnTo>
                    <a:pt x="338073" y="190172"/>
                  </a:lnTo>
                  <a:lnTo>
                    <a:pt x="338073" y="147911"/>
                  </a:lnTo>
                  <a:lnTo>
                    <a:pt x="339740" y="139706"/>
                  </a:lnTo>
                  <a:lnTo>
                    <a:pt x="344280" y="132988"/>
                  </a:lnTo>
                  <a:lnTo>
                    <a:pt x="350998" y="128448"/>
                  </a:lnTo>
                  <a:lnTo>
                    <a:pt x="359203" y="126781"/>
                  </a:lnTo>
                  <a:close/>
                </a:path>
                <a:path extrusionOk="0" h="676275" w="507365">
                  <a:moveTo>
                    <a:pt x="507115" y="126781"/>
                  </a:moveTo>
                  <a:lnTo>
                    <a:pt x="401464" y="126781"/>
                  </a:lnTo>
                  <a:lnTo>
                    <a:pt x="409669" y="128448"/>
                  </a:lnTo>
                  <a:lnTo>
                    <a:pt x="416387" y="132988"/>
                  </a:lnTo>
                  <a:lnTo>
                    <a:pt x="420927" y="139706"/>
                  </a:lnTo>
                  <a:lnTo>
                    <a:pt x="422594" y="147911"/>
                  </a:lnTo>
                  <a:lnTo>
                    <a:pt x="422594" y="190172"/>
                  </a:lnTo>
                  <a:lnTo>
                    <a:pt x="420927" y="198372"/>
                  </a:lnTo>
                  <a:lnTo>
                    <a:pt x="416387" y="205091"/>
                  </a:lnTo>
                  <a:lnTo>
                    <a:pt x="409669" y="209633"/>
                  </a:lnTo>
                  <a:lnTo>
                    <a:pt x="401464" y="211302"/>
                  </a:lnTo>
                  <a:lnTo>
                    <a:pt x="507115" y="211302"/>
                  </a:lnTo>
                  <a:lnTo>
                    <a:pt x="507115" y="126781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4" name="Google Shape;734;p53"/>
          <p:cNvGrpSpPr/>
          <p:nvPr/>
        </p:nvGrpSpPr>
        <p:grpSpPr>
          <a:xfrm>
            <a:off x="12333325" y="5051583"/>
            <a:ext cx="490325" cy="560455"/>
            <a:chOff x="14712043" y="4682154"/>
            <a:chExt cx="591823" cy="676469"/>
          </a:xfrm>
        </p:grpSpPr>
        <p:sp>
          <p:nvSpPr>
            <p:cNvPr id="735" name="Google Shape;735;p53"/>
            <p:cNvSpPr/>
            <p:nvPr/>
          </p:nvSpPr>
          <p:spPr>
            <a:xfrm>
              <a:off x="14712043" y="4682154"/>
              <a:ext cx="591819" cy="254000"/>
            </a:xfrm>
            <a:custGeom>
              <a:rect b="b" l="l" r="r" t="t"/>
              <a:pathLst>
                <a:path extrusionOk="0" h="254000" w="591819">
                  <a:moveTo>
                    <a:pt x="422594" y="0"/>
                  </a:moveTo>
                  <a:lnTo>
                    <a:pt x="406133" y="3322"/>
                  </a:lnTo>
                  <a:lnTo>
                    <a:pt x="392705" y="12381"/>
                  </a:lnTo>
                  <a:lnTo>
                    <a:pt x="383659" y="25815"/>
                  </a:lnTo>
                  <a:lnTo>
                    <a:pt x="380344" y="42260"/>
                  </a:lnTo>
                  <a:lnTo>
                    <a:pt x="380344" y="84520"/>
                  </a:lnTo>
                  <a:lnTo>
                    <a:pt x="211302" y="84520"/>
                  </a:lnTo>
                  <a:lnTo>
                    <a:pt x="211302" y="42260"/>
                  </a:lnTo>
                  <a:lnTo>
                    <a:pt x="207985" y="25815"/>
                  </a:lnTo>
                  <a:lnTo>
                    <a:pt x="198936" y="12381"/>
                  </a:lnTo>
                  <a:lnTo>
                    <a:pt x="185504" y="3322"/>
                  </a:lnTo>
                  <a:lnTo>
                    <a:pt x="169041" y="0"/>
                  </a:lnTo>
                  <a:lnTo>
                    <a:pt x="152579" y="3322"/>
                  </a:lnTo>
                  <a:lnTo>
                    <a:pt x="139147" y="12381"/>
                  </a:lnTo>
                  <a:lnTo>
                    <a:pt x="130098" y="25815"/>
                  </a:lnTo>
                  <a:lnTo>
                    <a:pt x="126781" y="42260"/>
                  </a:lnTo>
                  <a:lnTo>
                    <a:pt x="126781" y="84520"/>
                  </a:lnTo>
                  <a:lnTo>
                    <a:pt x="63390" y="84520"/>
                  </a:lnTo>
                  <a:lnTo>
                    <a:pt x="38718" y="89501"/>
                  </a:lnTo>
                  <a:lnTo>
                    <a:pt x="18568" y="103085"/>
                  </a:lnTo>
                  <a:lnTo>
                    <a:pt x="4982" y="123235"/>
                  </a:lnTo>
                  <a:lnTo>
                    <a:pt x="0" y="147911"/>
                  </a:lnTo>
                  <a:lnTo>
                    <a:pt x="0" y="253562"/>
                  </a:lnTo>
                  <a:lnTo>
                    <a:pt x="591636" y="253562"/>
                  </a:lnTo>
                  <a:lnTo>
                    <a:pt x="591636" y="147911"/>
                  </a:lnTo>
                  <a:lnTo>
                    <a:pt x="586652" y="123235"/>
                  </a:lnTo>
                  <a:lnTo>
                    <a:pt x="573063" y="103085"/>
                  </a:lnTo>
                  <a:lnTo>
                    <a:pt x="552913" y="89501"/>
                  </a:lnTo>
                  <a:lnTo>
                    <a:pt x="528245" y="84520"/>
                  </a:lnTo>
                  <a:lnTo>
                    <a:pt x="464854" y="84520"/>
                  </a:lnTo>
                  <a:lnTo>
                    <a:pt x="464854" y="42260"/>
                  </a:lnTo>
                  <a:lnTo>
                    <a:pt x="461539" y="25815"/>
                  </a:lnTo>
                  <a:lnTo>
                    <a:pt x="452492" y="12381"/>
                  </a:lnTo>
                  <a:lnTo>
                    <a:pt x="439061" y="3322"/>
                  </a:lnTo>
                  <a:lnTo>
                    <a:pt x="4225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53"/>
            <p:cNvSpPr/>
            <p:nvPr/>
          </p:nvSpPr>
          <p:spPr>
            <a:xfrm>
              <a:off x="14712047" y="4935713"/>
              <a:ext cx="591819" cy="422910"/>
            </a:xfrm>
            <a:custGeom>
              <a:rect b="b" l="l" r="r" t="t"/>
              <a:pathLst>
                <a:path extrusionOk="0" h="422910" w="591819">
                  <a:moveTo>
                    <a:pt x="591636" y="0"/>
                  </a:moveTo>
                  <a:lnTo>
                    <a:pt x="0" y="0"/>
                  </a:lnTo>
                  <a:lnTo>
                    <a:pt x="0" y="359203"/>
                  </a:lnTo>
                  <a:lnTo>
                    <a:pt x="4980" y="383871"/>
                  </a:lnTo>
                  <a:lnTo>
                    <a:pt x="18564" y="404021"/>
                  </a:lnTo>
                  <a:lnTo>
                    <a:pt x="38714" y="417610"/>
                  </a:lnTo>
                  <a:lnTo>
                    <a:pt x="63390" y="422594"/>
                  </a:lnTo>
                  <a:lnTo>
                    <a:pt x="528245" y="422594"/>
                  </a:lnTo>
                  <a:lnTo>
                    <a:pt x="552913" y="417610"/>
                  </a:lnTo>
                  <a:lnTo>
                    <a:pt x="573063" y="404021"/>
                  </a:lnTo>
                  <a:lnTo>
                    <a:pt x="586652" y="383871"/>
                  </a:lnTo>
                  <a:lnTo>
                    <a:pt x="591636" y="359203"/>
                  </a:lnTo>
                  <a:lnTo>
                    <a:pt x="591636" y="338073"/>
                  </a:lnTo>
                  <a:lnTo>
                    <a:pt x="105651" y="338073"/>
                  </a:lnTo>
                  <a:lnTo>
                    <a:pt x="97424" y="336406"/>
                  </a:lnTo>
                  <a:lnTo>
                    <a:pt x="90707" y="331866"/>
                  </a:lnTo>
                  <a:lnTo>
                    <a:pt x="86180" y="325148"/>
                  </a:lnTo>
                  <a:lnTo>
                    <a:pt x="84520" y="316943"/>
                  </a:lnTo>
                  <a:lnTo>
                    <a:pt x="84520" y="274682"/>
                  </a:lnTo>
                  <a:lnTo>
                    <a:pt x="86180" y="266482"/>
                  </a:lnTo>
                  <a:lnTo>
                    <a:pt x="90707" y="259763"/>
                  </a:lnTo>
                  <a:lnTo>
                    <a:pt x="97424" y="255221"/>
                  </a:lnTo>
                  <a:lnTo>
                    <a:pt x="105651" y="253552"/>
                  </a:lnTo>
                  <a:lnTo>
                    <a:pt x="591636" y="253552"/>
                  </a:lnTo>
                  <a:lnTo>
                    <a:pt x="591636" y="169041"/>
                  </a:lnTo>
                  <a:lnTo>
                    <a:pt x="105651" y="169041"/>
                  </a:lnTo>
                  <a:lnTo>
                    <a:pt x="97424" y="167374"/>
                  </a:lnTo>
                  <a:lnTo>
                    <a:pt x="90707" y="162835"/>
                  </a:lnTo>
                  <a:lnTo>
                    <a:pt x="86180" y="156116"/>
                  </a:lnTo>
                  <a:lnTo>
                    <a:pt x="84520" y="147911"/>
                  </a:lnTo>
                  <a:lnTo>
                    <a:pt x="84520" y="105651"/>
                  </a:lnTo>
                  <a:lnTo>
                    <a:pt x="86180" y="97446"/>
                  </a:lnTo>
                  <a:lnTo>
                    <a:pt x="90707" y="90727"/>
                  </a:lnTo>
                  <a:lnTo>
                    <a:pt x="97424" y="86188"/>
                  </a:lnTo>
                  <a:lnTo>
                    <a:pt x="105651" y="84520"/>
                  </a:lnTo>
                  <a:lnTo>
                    <a:pt x="591636" y="84520"/>
                  </a:lnTo>
                  <a:lnTo>
                    <a:pt x="591636" y="0"/>
                  </a:lnTo>
                  <a:close/>
                </a:path>
                <a:path extrusionOk="0" h="422910" w="591819">
                  <a:moveTo>
                    <a:pt x="274682" y="253552"/>
                  </a:moveTo>
                  <a:lnTo>
                    <a:pt x="147911" y="253552"/>
                  </a:lnTo>
                  <a:lnTo>
                    <a:pt x="156116" y="255221"/>
                  </a:lnTo>
                  <a:lnTo>
                    <a:pt x="162835" y="259763"/>
                  </a:lnTo>
                  <a:lnTo>
                    <a:pt x="167374" y="266482"/>
                  </a:lnTo>
                  <a:lnTo>
                    <a:pt x="169041" y="274682"/>
                  </a:lnTo>
                  <a:lnTo>
                    <a:pt x="169041" y="316943"/>
                  </a:lnTo>
                  <a:lnTo>
                    <a:pt x="167374" y="325148"/>
                  </a:lnTo>
                  <a:lnTo>
                    <a:pt x="162835" y="331866"/>
                  </a:lnTo>
                  <a:lnTo>
                    <a:pt x="156116" y="336406"/>
                  </a:lnTo>
                  <a:lnTo>
                    <a:pt x="147911" y="338073"/>
                  </a:lnTo>
                  <a:lnTo>
                    <a:pt x="274682" y="338073"/>
                  </a:lnTo>
                  <a:lnTo>
                    <a:pt x="266482" y="336406"/>
                  </a:lnTo>
                  <a:lnTo>
                    <a:pt x="259763" y="331866"/>
                  </a:lnTo>
                  <a:lnTo>
                    <a:pt x="255221" y="325148"/>
                  </a:lnTo>
                  <a:lnTo>
                    <a:pt x="253552" y="316943"/>
                  </a:lnTo>
                  <a:lnTo>
                    <a:pt x="253552" y="274682"/>
                  </a:lnTo>
                  <a:lnTo>
                    <a:pt x="255221" y="266482"/>
                  </a:lnTo>
                  <a:lnTo>
                    <a:pt x="259763" y="259763"/>
                  </a:lnTo>
                  <a:lnTo>
                    <a:pt x="266482" y="255221"/>
                  </a:lnTo>
                  <a:lnTo>
                    <a:pt x="274682" y="253552"/>
                  </a:lnTo>
                  <a:close/>
                </a:path>
                <a:path extrusionOk="0" h="422910" w="591819">
                  <a:moveTo>
                    <a:pt x="443724" y="253552"/>
                  </a:moveTo>
                  <a:lnTo>
                    <a:pt x="316943" y="253552"/>
                  </a:lnTo>
                  <a:lnTo>
                    <a:pt x="325148" y="255221"/>
                  </a:lnTo>
                  <a:lnTo>
                    <a:pt x="331866" y="259763"/>
                  </a:lnTo>
                  <a:lnTo>
                    <a:pt x="336406" y="266482"/>
                  </a:lnTo>
                  <a:lnTo>
                    <a:pt x="338073" y="274682"/>
                  </a:lnTo>
                  <a:lnTo>
                    <a:pt x="338073" y="316943"/>
                  </a:lnTo>
                  <a:lnTo>
                    <a:pt x="336406" y="325148"/>
                  </a:lnTo>
                  <a:lnTo>
                    <a:pt x="331866" y="331866"/>
                  </a:lnTo>
                  <a:lnTo>
                    <a:pt x="325148" y="336406"/>
                  </a:lnTo>
                  <a:lnTo>
                    <a:pt x="316943" y="338073"/>
                  </a:lnTo>
                  <a:lnTo>
                    <a:pt x="443724" y="338073"/>
                  </a:lnTo>
                  <a:lnTo>
                    <a:pt x="435519" y="336406"/>
                  </a:lnTo>
                  <a:lnTo>
                    <a:pt x="428801" y="331866"/>
                  </a:lnTo>
                  <a:lnTo>
                    <a:pt x="424261" y="325148"/>
                  </a:lnTo>
                  <a:lnTo>
                    <a:pt x="422594" y="316943"/>
                  </a:lnTo>
                  <a:lnTo>
                    <a:pt x="422594" y="274682"/>
                  </a:lnTo>
                  <a:lnTo>
                    <a:pt x="424261" y="266482"/>
                  </a:lnTo>
                  <a:lnTo>
                    <a:pt x="428801" y="259763"/>
                  </a:lnTo>
                  <a:lnTo>
                    <a:pt x="435519" y="255221"/>
                  </a:lnTo>
                  <a:lnTo>
                    <a:pt x="443724" y="253552"/>
                  </a:lnTo>
                  <a:close/>
                </a:path>
                <a:path extrusionOk="0" h="422910" w="591819">
                  <a:moveTo>
                    <a:pt x="591636" y="253552"/>
                  </a:moveTo>
                  <a:lnTo>
                    <a:pt x="485985" y="253552"/>
                  </a:lnTo>
                  <a:lnTo>
                    <a:pt x="494190" y="255221"/>
                  </a:lnTo>
                  <a:lnTo>
                    <a:pt x="500908" y="259763"/>
                  </a:lnTo>
                  <a:lnTo>
                    <a:pt x="505448" y="266482"/>
                  </a:lnTo>
                  <a:lnTo>
                    <a:pt x="507115" y="274682"/>
                  </a:lnTo>
                  <a:lnTo>
                    <a:pt x="507115" y="316943"/>
                  </a:lnTo>
                  <a:lnTo>
                    <a:pt x="505448" y="325148"/>
                  </a:lnTo>
                  <a:lnTo>
                    <a:pt x="500908" y="331866"/>
                  </a:lnTo>
                  <a:lnTo>
                    <a:pt x="494190" y="336406"/>
                  </a:lnTo>
                  <a:lnTo>
                    <a:pt x="485985" y="338073"/>
                  </a:lnTo>
                  <a:lnTo>
                    <a:pt x="591636" y="338073"/>
                  </a:lnTo>
                  <a:lnTo>
                    <a:pt x="591636" y="253552"/>
                  </a:lnTo>
                  <a:close/>
                </a:path>
                <a:path extrusionOk="0" h="422910" w="591819">
                  <a:moveTo>
                    <a:pt x="274682" y="84520"/>
                  </a:moveTo>
                  <a:lnTo>
                    <a:pt x="147911" y="84520"/>
                  </a:lnTo>
                  <a:lnTo>
                    <a:pt x="156116" y="86188"/>
                  </a:lnTo>
                  <a:lnTo>
                    <a:pt x="162835" y="90727"/>
                  </a:lnTo>
                  <a:lnTo>
                    <a:pt x="167374" y="97446"/>
                  </a:lnTo>
                  <a:lnTo>
                    <a:pt x="169041" y="105651"/>
                  </a:lnTo>
                  <a:lnTo>
                    <a:pt x="169041" y="147911"/>
                  </a:lnTo>
                  <a:lnTo>
                    <a:pt x="167374" y="156116"/>
                  </a:lnTo>
                  <a:lnTo>
                    <a:pt x="162835" y="162835"/>
                  </a:lnTo>
                  <a:lnTo>
                    <a:pt x="156116" y="167374"/>
                  </a:lnTo>
                  <a:lnTo>
                    <a:pt x="147911" y="169041"/>
                  </a:lnTo>
                  <a:lnTo>
                    <a:pt x="274682" y="169041"/>
                  </a:lnTo>
                  <a:lnTo>
                    <a:pt x="266482" y="167374"/>
                  </a:lnTo>
                  <a:lnTo>
                    <a:pt x="259763" y="162835"/>
                  </a:lnTo>
                  <a:lnTo>
                    <a:pt x="255221" y="156116"/>
                  </a:lnTo>
                  <a:lnTo>
                    <a:pt x="253552" y="147911"/>
                  </a:lnTo>
                  <a:lnTo>
                    <a:pt x="253552" y="105651"/>
                  </a:lnTo>
                  <a:lnTo>
                    <a:pt x="255221" y="97446"/>
                  </a:lnTo>
                  <a:lnTo>
                    <a:pt x="259763" y="90727"/>
                  </a:lnTo>
                  <a:lnTo>
                    <a:pt x="266482" y="86188"/>
                  </a:lnTo>
                  <a:lnTo>
                    <a:pt x="274682" y="84520"/>
                  </a:lnTo>
                  <a:close/>
                </a:path>
                <a:path extrusionOk="0" h="422910" w="591819">
                  <a:moveTo>
                    <a:pt x="443724" y="84520"/>
                  </a:moveTo>
                  <a:lnTo>
                    <a:pt x="316943" y="84520"/>
                  </a:lnTo>
                  <a:lnTo>
                    <a:pt x="325148" y="86188"/>
                  </a:lnTo>
                  <a:lnTo>
                    <a:pt x="331866" y="90727"/>
                  </a:lnTo>
                  <a:lnTo>
                    <a:pt x="336406" y="97446"/>
                  </a:lnTo>
                  <a:lnTo>
                    <a:pt x="338073" y="105651"/>
                  </a:lnTo>
                  <a:lnTo>
                    <a:pt x="338073" y="147911"/>
                  </a:lnTo>
                  <a:lnTo>
                    <a:pt x="336406" y="156116"/>
                  </a:lnTo>
                  <a:lnTo>
                    <a:pt x="331866" y="162835"/>
                  </a:lnTo>
                  <a:lnTo>
                    <a:pt x="325148" y="167374"/>
                  </a:lnTo>
                  <a:lnTo>
                    <a:pt x="316943" y="169041"/>
                  </a:lnTo>
                  <a:lnTo>
                    <a:pt x="443724" y="169041"/>
                  </a:lnTo>
                  <a:lnTo>
                    <a:pt x="435519" y="167374"/>
                  </a:lnTo>
                  <a:lnTo>
                    <a:pt x="428801" y="162835"/>
                  </a:lnTo>
                  <a:lnTo>
                    <a:pt x="424261" y="156116"/>
                  </a:lnTo>
                  <a:lnTo>
                    <a:pt x="422594" y="147911"/>
                  </a:lnTo>
                  <a:lnTo>
                    <a:pt x="422594" y="105651"/>
                  </a:lnTo>
                  <a:lnTo>
                    <a:pt x="424261" y="97446"/>
                  </a:lnTo>
                  <a:lnTo>
                    <a:pt x="428801" y="90727"/>
                  </a:lnTo>
                  <a:lnTo>
                    <a:pt x="435519" y="86188"/>
                  </a:lnTo>
                  <a:lnTo>
                    <a:pt x="443724" y="84520"/>
                  </a:lnTo>
                  <a:close/>
                </a:path>
                <a:path extrusionOk="0" h="422910" w="591819">
                  <a:moveTo>
                    <a:pt x="591636" y="84520"/>
                  </a:moveTo>
                  <a:lnTo>
                    <a:pt x="485985" y="84520"/>
                  </a:lnTo>
                  <a:lnTo>
                    <a:pt x="494190" y="86188"/>
                  </a:lnTo>
                  <a:lnTo>
                    <a:pt x="500908" y="90727"/>
                  </a:lnTo>
                  <a:lnTo>
                    <a:pt x="505448" y="97446"/>
                  </a:lnTo>
                  <a:lnTo>
                    <a:pt x="507115" y="105651"/>
                  </a:lnTo>
                  <a:lnTo>
                    <a:pt x="507115" y="147911"/>
                  </a:lnTo>
                  <a:lnTo>
                    <a:pt x="505448" y="156116"/>
                  </a:lnTo>
                  <a:lnTo>
                    <a:pt x="500908" y="162835"/>
                  </a:lnTo>
                  <a:lnTo>
                    <a:pt x="494190" y="167374"/>
                  </a:lnTo>
                  <a:lnTo>
                    <a:pt x="485985" y="169041"/>
                  </a:lnTo>
                  <a:lnTo>
                    <a:pt x="591636" y="169041"/>
                  </a:lnTo>
                  <a:lnTo>
                    <a:pt x="591636" y="84520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7" name="Google Shape;737;p53"/>
          <p:cNvGrpSpPr/>
          <p:nvPr/>
        </p:nvGrpSpPr>
        <p:grpSpPr>
          <a:xfrm>
            <a:off x="13952855" y="5051585"/>
            <a:ext cx="490323" cy="560455"/>
            <a:chOff x="16666816" y="4682156"/>
            <a:chExt cx="591820" cy="676469"/>
          </a:xfrm>
        </p:grpSpPr>
        <p:sp>
          <p:nvSpPr>
            <p:cNvPr id="738" name="Google Shape;738;p53"/>
            <p:cNvSpPr/>
            <p:nvPr/>
          </p:nvSpPr>
          <p:spPr>
            <a:xfrm>
              <a:off x="16666816" y="4682156"/>
              <a:ext cx="591819" cy="560070"/>
            </a:xfrm>
            <a:custGeom>
              <a:rect b="b" l="l" r="r" t="t"/>
              <a:pathLst>
                <a:path extrusionOk="0" h="560070" w="591819">
                  <a:moveTo>
                    <a:pt x="528245" y="84520"/>
                  </a:moveTo>
                  <a:lnTo>
                    <a:pt x="63390" y="84520"/>
                  </a:lnTo>
                  <a:lnTo>
                    <a:pt x="38718" y="89501"/>
                  </a:lnTo>
                  <a:lnTo>
                    <a:pt x="18568" y="103085"/>
                  </a:lnTo>
                  <a:lnTo>
                    <a:pt x="4982" y="123235"/>
                  </a:lnTo>
                  <a:lnTo>
                    <a:pt x="0" y="147911"/>
                  </a:lnTo>
                  <a:lnTo>
                    <a:pt x="0" y="253562"/>
                  </a:lnTo>
                  <a:lnTo>
                    <a:pt x="591636" y="253562"/>
                  </a:lnTo>
                  <a:lnTo>
                    <a:pt x="591636" y="147911"/>
                  </a:lnTo>
                  <a:lnTo>
                    <a:pt x="586654" y="123235"/>
                  </a:lnTo>
                  <a:lnTo>
                    <a:pt x="573067" y="103085"/>
                  </a:lnTo>
                  <a:lnTo>
                    <a:pt x="552917" y="89501"/>
                  </a:lnTo>
                  <a:lnTo>
                    <a:pt x="528245" y="84520"/>
                  </a:lnTo>
                  <a:close/>
                </a:path>
                <a:path extrusionOk="0" h="560070" w="591819">
                  <a:moveTo>
                    <a:pt x="169041" y="0"/>
                  </a:moveTo>
                  <a:lnTo>
                    <a:pt x="152579" y="3321"/>
                  </a:lnTo>
                  <a:lnTo>
                    <a:pt x="139147" y="12377"/>
                  </a:lnTo>
                  <a:lnTo>
                    <a:pt x="130098" y="25810"/>
                  </a:lnTo>
                  <a:lnTo>
                    <a:pt x="126781" y="42260"/>
                  </a:lnTo>
                  <a:lnTo>
                    <a:pt x="126781" y="84520"/>
                  </a:lnTo>
                  <a:lnTo>
                    <a:pt x="211302" y="84520"/>
                  </a:lnTo>
                  <a:lnTo>
                    <a:pt x="211302" y="42260"/>
                  </a:lnTo>
                  <a:lnTo>
                    <a:pt x="207985" y="25810"/>
                  </a:lnTo>
                  <a:lnTo>
                    <a:pt x="198936" y="12377"/>
                  </a:lnTo>
                  <a:lnTo>
                    <a:pt x="185504" y="3321"/>
                  </a:lnTo>
                  <a:lnTo>
                    <a:pt x="169041" y="0"/>
                  </a:lnTo>
                  <a:close/>
                </a:path>
                <a:path extrusionOk="0" h="560070" w="591819">
                  <a:moveTo>
                    <a:pt x="422604" y="0"/>
                  </a:moveTo>
                  <a:lnTo>
                    <a:pt x="406137" y="3321"/>
                  </a:lnTo>
                  <a:lnTo>
                    <a:pt x="392706" y="12377"/>
                  </a:lnTo>
                  <a:lnTo>
                    <a:pt x="383659" y="25810"/>
                  </a:lnTo>
                  <a:lnTo>
                    <a:pt x="380344" y="42260"/>
                  </a:lnTo>
                  <a:lnTo>
                    <a:pt x="380344" y="84520"/>
                  </a:lnTo>
                  <a:lnTo>
                    <a:pt x="464854" y="84520"/>
                  </a:lnTo>
                  <a:lnTo>
                    <a:pt x="464854" y="42260"/>
                  </a:lnTo>
                  <a:lnTo>
                    <a:pt x="461539" y="25810"/>
                  </a:lnTo>
                  <a:lnTo>
                    <a:pt x="452494" y="12377"/>
                  </a:lnTo>
                  <a:lnTo>
                    <a:pt x="439066" y="3321"/>
                  </a:lnTo>
                  <a:lnTo>
                    <a:pt x="422604" y="0"/>
                  </a:lnTo>
                  <a:close/>
                </a:path>
                <a:path extrusionOk="0" h="560070" w="591819">
                  <a:moveTo>
                    <a:pt x="179463" y="412063"/>
                  </a:moveTo>
                  <a:lnTo>
                    <a:pt x="167648" y="414366"/>
                  </a:lnTo>
                  <a:lnTo>
                    <a:pt x="157157" y="421275"/>
                  </a:lnTo>
                  <a:lnTo>
                    <a:pt x="150248" y="431766"/>
                  </a:lnTo>
                  <a:lnTo>
                    <a:pt x="147945" y="443580"/>
                  </a:lnTo>
                  <a:lnTo>
                    <a:pt x="150248" y="455171"/>
                  </a:lnTo>
                  <a:lnTo>
                    <a:pt x="157157" y="464991"/>
                  </a:lnTo>
                  <a:lnTo>
                    <a:pt x="241678" y="549501"/>
                  </a:lnTo>
                  <a:lnTo>
                    <a:pt x="252163" y="557081"/>
                  </a:lnTo>
                  <a:lnTo>
                    <a:pt x="263974" y="559608"/>
                  </a:lnTo>
                  <a:lnTo>
                    <a:pt x="275564" y="557081"/>
                  </a:lnTo>
                  <a:lnTo>
                    <a:pt x="285383" y="549501"/>
                  </a:lnTo>
                  <a:lnTo>
                    <a:pt x="351418" y="483472"/>
                  </a:lnTo>
                  <a:lnTo>
                    <a:pt x="264128" y="483472"/>
                  </a:lnTo>
                  <a:lnTo>
                    <a:pt x="200873" y="421275"/>
                  </a:lnTo>
                  <a:lnTo>
                    <a:pt x="191053" y="414366"/>
                  </a:lnTo>
                  <a:lnTo>
                    <a:pt x="179463" y="412063"/>
                  </a:lnTo>
                  <a:close/>
                </a:path>
                <a:path extrusionOk="0" h="560070" w="591819">
                  <a:moveTo>
                    <a:pt x="411885" y="348672"/>
                  </a:moveTo>
                  <a:lnTo>
                    <a:pt x="400070" y="350975"/>
                  </a:lnTo>
                  <a:lnTo>
                    <a:pt x="389579" y="357884"/>
                  </a:lnTo>
                  <a:lnTo>
                    <a:pt x="264128" y="483472"/>
                  </a:lnTo>
                  <a:lnTo>
                    <a:pt x="351418" y="483472"/>
                  </a:lnTo>
                  <a:lnTo>
                    <a:pt x="433295" y="401600"/>
                  </a:lnTo>
                  <a:lnTo>
                    <a:pt x="440875" y="391780"/>
                  </a:lnTo>
                  <a:lnTo>
                    <a:pt x="443402" y="380189"/>
                  </a:lnTo>
                  <a:lnTo>
                    <a:pt x="440875" y="368375"/>
                  </a:lnTo>
                  <a:lnTo>
                    <a:pt x="433295" y="357884"/>
                  </a:lnTo>
                  <a:lnTo>
                    <a:pt x="423475" y="350975"/>
                  </a:lnTo>
                  <a:lnTo>
                    <a:pt x="411885" y="3486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53"/>
            <p:cNvSpPr/>
            <p:nvPr/>
          </p:nvSpPr>
          <p:spPr>
            <a:xfrm>
              <a:off x="16666817" y="4935715"/>
              <a:ext cx="591819" cy="422910"/>
            </a:xfrm>
            <a:custGeom>
              <a:rect b="b" l="l" r="r" t="t"/>
              <a:pathLst>
                <a:path extrusionOk="0" h="422910" w="591819">
                  <a:moveTo>
                    <a:pt x="591636" y="0"/>
                  </a:moveTo>
                  <a:lnTo>
                    <a:pt x="0" y="0"/>
                  </a:lnTo>
                  <a:lnTo>
                    <a:pt x="0" y="359203"/>
                  </a:lnTo>
                  <a:lnTo>
                    <a:pt x="4982" y="383871"/>
                  </a:lnTo>
                  <a:lnTo>
                    <a:pt x="18568" y="404021"/>
                  </a:lnTo>
                  <a:lnTo>
                    <a:pt x="38718" y="417610"/>
                  </a:lnTo>
                  <a:lnTo>
                    <a:pt x="63390" y="422594"/>
                  </a:lnTo>
                  <a:lnTo>
                    <a:pt x="528245" y="422594"/>
                  </a:lnTo>
                  <a:lnTo>
                    <a:pt x="552913" y="417610"/>
                  </a:lnTo>
                  <a:lnTo>
                    <a:pt x="573063" y="404021"/>
                  </a:lnTo>
                  <a:lnTo>
                    <a:pt x="586652" y="383871"/>
                  </a:lnTo>
                  <a:lnTo>
                    <a:pt x="591636" y="359203"/>
                  </a:lnTo>
                  <a:lnTo>
                    <a:pt x="591636" y="306048"/>
                  </a:lnTo>
                  <a:lnTo>
                    <a:pt x="263974" y="306048"/>
                  </a:lnTo>
                  <a:lnTo>
                    <a:pt x="252163" y="303523"/>
                  </a:lnTo>
                  <a:lnTo>
                    <a:pt x="241678" y="295949"/>
                  </a:lnTo>
                  <a:lnTo>
                    <a:pt x="157157" y="211428"/>
                  </a:lnTo>
                  <a:lnTo>
                    <a:pt x="150248" y="201608"/>
                  </a:lnTo>
                  <a:lnTo>
                    <a:pt x="147945" y="190017"/>
                  </a:lnTo>
                  <a:lnTo>
                    <a:pt x="150248" y="178203"/>
                  </a:lnTo>
                  <a:lnTo>
                    <a:pt x="157157" y="167712"/>
                  </a:lnTo>
                  <a:lnTo>
                    <a:pt x="167644" y="160803"/>
                  </a:lnTo>
                  <a:lnTo>
                    <a:pt x="179459" y="158500"/>
                  </a:lnTo>
                  <a:lnTo>
                    <a:pt x="335464" y="158500"/>
                  </a:lnTo>
                  <a:lnTo>
                    <a:pt x="389579" y="104321"/>
                  </a:lnTo>
                  <a:lnTo>
                    <a:pt x="400070" y="97418"/>
                  </a:lnTo>
                  <a:lnTo>
                    <a:pt x="411885" y="95117"/>
                  </a:lnTo>
                  <a:lnTo>
                    <a:pt x="591636" y="95117"/>
                  </a:lnTo>
                  <a:lnTo>
                    <a:pt x="591636" y="0"/>
                  </a:lnTo>
                  <a:close/>
                </a:path>
                <a:path extrusionOk="0" h="422910" w="591819">
                  <a:moveTo>
                    <a:pt x="591636" y="95117"/>
                  </a:moveTo>
                  <a:lnTo>
                    <a:pt x="411885" y="95117"/>
                  </a:lnTo>
                  <a:lnTo>
                    <a:pt x="423475" y="97418"/>
                  </a:lnTo>
                  <a:lnTo>
                    <a:pt x="433295" y="104321"/>
                  </a:lnTo>
                  <a:lnTo>
                    <a:pt x="440870" y="114812"/>
                  </a:lnTo>
                  <a:lnTo>
                    <a:pt x="443394" y="126627"/>
                  </a:lnTo>
                  <a:lnTo>
                    <a:pt x="440870" y="138217"/>
                  </a:lnTo>
                  <a:lnTo>
                    <a:pt x="433295" y="148037"/>
                  </a:lnTo>
                  <a:lnTo>
                    <a:pt x="285383" y="295949"/>
                  </a:lnTo>
                  <a:lnTo>
                    <a:pt x="275564" y="303523"/>
                  </a:lnTo>
                  <a:lnTo>
                    <a:pt x="263974" y="306048"/>
                  </a:lnTo>
                  <a:lnTo>
                    <a:pt x="591636" y="306048"/>
                  </a:lnTo>
                  <a:lnTo>
                    <a:pt x="591636" y="95117"/>
                  </a:lnTo>
                  <a:close/>
                </a:path>
                <a:path extrusionOk="0" h="422910" w="591819">
                  <a:moveTo>
                    <a:pt x="335464" y="158500"/>
                  </a:moveTo>
                  <a:lnTo>
                    <a:pt x="179459" y="158500"/>
                  </a:lnTo>
                  <a:lnTo>
                    <a:pt x="191052" y="160803"/>
                  </a:lnTo>
                  <a:lnTo>
                    <a:pt x="200873" y="167712"/>
                  </a:lnTo>
                  <a:lnTo>
                    <a:pt x="264128" y="229919"/>
                  </a:lnTo>
                  <a:lnTo>
                    <a:pt x="335464" y="158500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0" name="Google Shape;740;p53"/>
          <p:cNvGrpSpPr/>
          <p:nvPr/>
        </p:nvGrpSpPr>
        <p:grpSpPr>
          <a:xfrm>
            <a:off x="5820187" y="6458186"/>
            <a:ext cx="560294" cy="490323"/>
            <a:chOff x="6850681" y="6379925"/>
            <a:chExt cx="676275" cy="591820"/>
          </a:xfrm>
        </p:grpSpPr>
        <p:sp>
          <p:nvSpPr>
            <p:cNvPr id="741" name="Google Shape;741;p53"/>
            <p:cNvSpPr/>
            <p:nvPr/>
          </p:nvSpPr>
          <p:spPr>
            <a:xfrm>
              <a:off x="6975975" y="6613544"/>
              <a:ext cx="422909" cy="83820"/>
            </a:xfrm>
            <a:custGeom>
              <a:rect b="b" l="l" r="r" t="t"/>
              <a:pathLst>
                <a:path extrusionOk="0" h="83820" w="422909">
                  <a:moveTo>
                    <a:pt x="42260" y="0"/>
                  </a:moveTo>
                  <a:lnTo>
                    <a:pt x="25766" y="3472"/>
                  </a:lnTo>
                  <a:lnTo>
                    <a:pt x="12338" y="12782"/>
                  </a:lnTo>
                  <a:lnTo>
                    <a:pt x="3306" y="26265"/>
                  </a:lnTo>
                  <a:lnTo>
                    <a:pt x="0" y="42260"/>
                  </a:lnTo>
                  <a:lnTo>
                    <a:pt x="3306" y="58064"/>
                  </a:lnTo>
                  <a:lnTo>
                    <a:pt x="12338" y="71137"/>
                  </a:lnTo>
                  <a:lnTo>
                    <a:pt x="25766" y="80039"/>
                  </a:lnTo>
                  <a:lnTo>
                    <a:pt x="42260" y="83327"/>
                  </a:lnTo>
                  <a:lnTo>
                    <a:pt x="59226" y="80206"/>
                  </a:lnTo>
                  <a:lnTo>
                    <a:pt x="72602" y="71581"/>
                  </a:lnTo>
                  <a:lnTo>
                    <a:pt x="81372" y="58563"/>
                  </a:lnTo>
                  <a:lnTo>
                    <a:pt x="84520" y="42260"/>
                  </a:lnTo>
                  <a:lnTo>
                    <a:pt x="81214" y="25766"/>
                  </a:lnTo>
                  <a:lnTo>
                    <a:pt x="72182" y="12338"/>
                  </a:lnTo>
                  <a:lnTo>
                    <a:pt x="58754" y="3306"/>
                  </a:lnTo>
                  <a:lnTo>
                    <a:pt x="42260" y="0"/>
                  </a:lnTo>
                  <a:close/>
                </a:path>
                <a:path extrusionOk="0" h="83820" w="422909">
                  <a:moveTo>
                    <a:pt x="212485" y="0"/>
                  </a:moveTo>
                  <a:lnTo>
                    <a:pt x="196682" y="3472"/>
                  </a:lnTo>
                  <a:lnTo>
                    <a:pt x="183608" y="12782"/>
                  </a:lnTo>
                  <a:lnTo>
                    <a:pt x="174706" y="26265"/>
                  </a:lnTo>
                  <a:lnTo>
                    <a:pt x="171418" y="42260"/>
                  </a:lnTo>
                  <a:lnTo>
                    <a:pt x="174538" y="58064"/>
                  </a:lnTo>
                  <a:lnTo>
                    <a:pt x="183160" y="71137"/>
                  </a:lnTo>
                  <a:lnTo>
                    <a:pt x="196178" y="80039"/>
                  </a:lnTo>
                  <a:lnTo>
                    <a:pt x="212485" y="83327"/>
                  </a:lnTo>
                  <a:lnTo>
                    <a:pt x="228821" y="80206"/>
                  </a:lnTo>
                  <a:lnTo>
                    <a:pt x="241839" y="71581"/>
                  </a:lnTo>
                  <a:lnTo>
                    <a:pt x="250450" y="58563"/>
                  </a:lnTo>
                  <a:lnTo>
                    <a:pt x="253562" y="42260"/>
                  </a:lnTo>
                  <a:lnTo>
                    <a:pt x="250273" y="25766"/>
                  </a:lnTo>
                  <a:lnTo>
                    <a:pt x="241368" y="12338"/>
                  </a:lnTo>
                  <a:lnTo>
                    <a:pt x="228290" y="3306"/>
                  </a:lnTo>
                  <a:lnTo>
                    <a:pt x="212485" y="0"/>
                  </a:lnTo>
                  <a:close/>
                </a:path>
                <a:path extrusionOk="0" h="83820" w="422909">
                  <a:moveTo>
                    <a:pt x="380333" y="0"/>
                  </a:moveTo>
                  <a:lnTo>
                    <a:pt x="363844" y="3472"/>
                  </a:lnTo>
                  <a:lnTo>
                    <a:pt x="350416" y="12782"/>
                  </a:lnTo>
                  <a:lnTo>
                    <a:pt x="341381" y="26265"/>
                  </a:lnTo>
                  <a:lnTo>
                    <a:pt x="338073" y="42260"/>
                  </a:lnTo>
                  <a:lnTo>
                    <a:pt x="341381" y="58064"/>
                  </a:lnTo>
                  <a:lnTo>
                    <a:pt x="350416" y="71137"/>
                  </a:lnTo>
                  <a:lnTo>
                    <a:pt x="363844" y="80039"/>
                  </a:lnTo>
                  <a:lnTo>
                    <a:pt x="380333" y="83327"/>
                  </a:lnTo>
                  <a:lnTo>
                    <a:pt x="397300" y="80206"/>
                  </a:lnTo>
                  <a:lnTo>
                    <a:pt x="410675" y="71581"/>
                  </a:lnTo>
                  <a:lnTo>
                    <a:pt x="419445" y="58563"/>
                  </a:lnTo>
                  <a:lnTo>
                    <a:pt x="422594" y="42260"/>
                  </a:lnTo>
                  <a:lnTo>
                    <a:pt x="419288" y="25766"/>
                  </a:lnTo>
                  <a:lnTo>
                    <a:pt x="410255" y="12338"/>
                  </a:lnTo>
                  <a:lnTo>
                    <a:pt x="396827" y="3306"/>
                  </a:lnTo>
                  <a:lnTo>
                    <a:pt x="3803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53"/>
            <p:cNvSpPr/>
            <p:nvPr/>
          </p:nvSpPr>
          <p:spPr>
            <a:xfrm>
              <a:off x="6850681" y="6379925"/>
              <a:ext cx="676275" cy="591820"/>
            </a:xfrm>
            <a:custGeom>
              <a:rect b="b" l="l" r="r" t="t"/>
              <a:pathLst>
                <a:path extrusionOk="0" h="591820" w="676275">
                  <a:moveTo>
                    <a:pt x="337780" y="0"/>
                  </a:moveTo>
                  <a:lnTo>
                    <a:pt x="282970" y="3595"/>
                  </a:lnTo>
                  <a:lnTo>
                    <a:pt x="231036" y="14003"/>
                  </a:lnTo>
                  <a:lnTo>
                    <a:pt x="182660" y="30659"/>
                  </a:lnTo>
                  <a:lnTo>
                    <a:pt x="138524" y="52998"/>
                  </a:lnTo>
                  <a:lnTo>
                    <a:pt x="99308" y="80453"/>
                  </a:lnTo>
                  <a:lnTo>
                    <a:pt x="65694" y="112459"/>
                  </a:lnTo>
                  <a:lnTo>
                    <a:pt x="38364" y="148450"/>
                  </a:lnTo>
                  <a:lnTo>
                    <a:pt x="17999" y="187862"/>
                  </a:lnTo>
                  <a:lnTo>
                    <a:pt x="5281" y="230127"/>
                  </a:lnTo>
                  <a:lnTo>
                    <a:pt x="890" y="274682"/>
                  </a:lnTo>
                  <a:lnTo>
                    <a:pt x="6030" y="322667"/>
                  </a:lnTo>
                  <a:lnTo>
                    <a:pt x="20868" y="367872"/>
                  </a:lnTo>
                  <a:lnTo>
                    <a:pt x="44525" y="409635"/>
                  </a:lnTo>
                  <a:lnTo>
                    <a:pt x="76123" y="447295"/>
                  </a:lnTo>
                  <a:lnTo>
                    <a:pt x="57953" y="495022"/>
                  </a:lnTo>
                  <a:lnTo>
                    <a:pt x="34021" y="535223"/>
                  </a:lnTo>
                  <a:lnTo>
                    <a:pt x="13058" y="563076"/>
                  </a:lnTo>
                  <a:lnTo>
                    <a:pt x="3800" y="573762"/>
                  </a:lnTo>
                  <a:lnTo>
                    <a:pt x="827" y="576736"/>
                  </a:lnTo>
                  <a:lnTo>
                    <a:pt x="0" y="581333"/>
                  </a:lnTo>
                  <a:lnTo>
                    <a:pt x="1821" y="585301"/>
                  </a:lnTo>
                  <a:lnTo>
                    <a:pt x="3465" y="589259"/>
                  </a:lnTo>
                  <a:lnTo>
                    <a:pt x="7130" y="591594"/>
                  </a:lnTo>
                  <a:lnTo>
                    <a:pt x="11423" y="591594"/>
                  </a:lnTo>
                  <a:lnTo>
                    <a:pt x="72606" y="584635"/>
                  </a:lnTo>
                  <a:lnTo>
                    <a:pt x="124437" y="567380"/>
                  </a:lnTo>
                  <a:lnTo>
                    <a:pt x="166178" y="545264"/>
                  </a:lnTo>
                  <a:lnTo>
                    <a:pt x="197093" y="523722"/>
                  </a:lnTo>
                  <a:lnTo>
                    <a:pt x="479454" y="523722"/>
                  </a:lnTo>
                  <a:lnTo>
                    <a:pt x="538183" y="496408"/>
                  </a:lnTo>
                  <a:lnTo>
                    <a:pt x="577399" y="469024"/>
                  </a:lnTo>
                  <a:lnTo>
                    <a:pt x="611014" y="437126"/>
                  </a:lnTo>
                  <a:lnTo>
                    <a:pt x="638345" y="401284"/>
                  </a:lnTo>
                  <a:lnTo>
                    <a:pt x="658711" y="362073"/>
                  </a:lnTo>
                  <a:lnTo>
                    <a:pt x="671431" y="320066"/>
                  </a:lnTo>
                  <a:lnTo>
                    <a:pt x="671741" y="316943"/>
                  </a:lnTo>
                  <a:lnTo>
                    <a:pt x="167555" y="316943"/>
                  </a:lnTo>
                  <a:lnTo>
                    <a:pt x="151061" y="313655"/>
                  </a:lnTo>
                  <a:lnTo>
                    <a:pt x="137633" y="304753"/>
                  </a:lnTo>
                  <a:lnTo>
                    <a:pt x="128600" y="291680"/>
                  </a:lnTo>
                  <a:lnTo>
                    <a:pt x="125294" y="275876"/>
                  </a:lnTo>
                  <a:lnTo>
                    <a:pt x="128600" y="259886"/>
                  </a:lnTo>
                  <a:lnTo>
                    <a:pt x="137633" y="246402"/>
                  </a:lnTo>
                  <a:lnTo>
                    <a:pt x="151061" y="237090"/>
                  </a:lnTo>
                  <a:lnTo>
                    <a:pt x="167555" y="233615"/>
                  </a:lnTo>
                  <a:lnTo>
                    <a:pt x="671642" y="233615"/>
                  </a:lnTo>
                  <a:lnTo>
                    <a:pt x="661513" y="196838"/>
                  </a:lnTo>
                  <a:lnTo>
                    <a:pt x="644410" y="160341"/>
                  </a:lnTo>
                  <a:lnTo>
                    <a:pt x="621372" y="126448"/>
                  </a:lnTo>
                  <a:lnTo>
                    <a:pt x="592920" y="95609"/>
                  </a:lnTo>
                  <a:lnTo>
                    <a:pt x="559577" y="68276"/>
                  </a:lnTo>
                  <a:lnTo>
                    <a:pt x="521866" y="44900"/>
                  </a:lnTo>
                  <a:lnTo>
                    <a:pt x="480308" y="25933"/>
                  </a:lnTo>
                  <a:lnTo>
                    <a:pt x="435426" y="11827"/>
                  </a:lnTo>
                  <a:lnTo>
                    <a:pt x="387743" y="3032"/>
                  </a:lnTo>
                  <a:lnTo>
                    <a:pt x="337780" y="0"/>
                  </a:lnTo>
                  <a:close/>
                </a:path>
                <a:path extrusionOk="0" h="591820" w="676275">
                  <a:moveTo>
                    <a:pt x="479454" y="523722"/>
                  </a:moveTo>
                  <a:lnTo>
                    <a:pt x="197093" y="523722"/>
                  </a:lnTo>
                  <a:lnTo>
                    <a:pt x="230309" y="534549"/>
                  </a:lnTo>
                  <a:lnTo>
                    <a:pt x="265166" y="542594"/>
                  </a:lnTo>
                  <a:lnTo>
                    <a:pt x="301445" y="547607"/>
                  </a:lnTo>
                  <a:lnTo>
                    <a:pt x="338932" y="549334"/>
                  </a:lnTo>
                  <a:lnTo>
                    <a:pt x="393739" y="545739"/>
                  </a:lnTo>
                  <a:lnTo>
                    <a:pt x="445671" y="535338"/>
                  </a:lnTo>
                  <a:lnTo>
                    <a:pt x="479454" y="523722"/>
                  </a:lnTo>
                  <a:close/>
                </a:path>
                <a:path extrusionOk="0" h="591820" w="676275">
                  <a:moveTo>
                    <a:pt x="337780" y="233615"/>
                  </a:moveTo>
                  <a:lnTo>
                    <a:pt x="167555" y="233615"/>
                  </a:lnTo>
                  <a:lnTo>
                    <a:pt x="184048" y="236922"/>
                  </a:lnTo>
                  <a:lnTo>
                    <a:pt x="197476" y="245954"/>
                  </a:lnTo>
                  <a:lnTo>
                    <a:pt x="206509" y="259382"/>
                  </a:lnTo>
                  <a:lnTo>
                    <a:pt x="209815" y="275876"/>
                  </a:lnTo>
                  <a:lnTo>
                    <a:pt x="206666" y="292183"/>
                  </a:lnTo>
                  <a:lnTo>
                    <a:pt x="197897" y="305201"/>
                  </a:lnTo>
                  <a:lnTo>
                    <a:pt x="184521" y="313823"/>
                  </a:lnTo>
                  <a:lnTo>
                    <a:pt x="167555" y="316943"/>
                  </a:lnTo>
                  <a:lnTo>
                    <a:pt x="337780" y="316943"/>
                  </a:lnTo>
                  <a:lnTo>
                    <a:pt x="321473" y="313655"/>
                  </a:lnTo>
                  <a:lnTo>
                    <a:pt x="308455" y="304753"/>
                  </a:lnTo>
                  <a:lnTo>
                    <a:pt x="299833" y="291680"/>
                  </a:lnTo>
                  <a:lnTo>
                    <a:pt x="296713" y="275876"/>
                  </a:lnTo>
                  <a:lnTo>
                    <a:pt x="300001" y="259886"/>
                  </a:lnTo>
                  <a:lnTo>
                    <a:pt x="308902" y="246402"/>
                  </a:lnTo>
                  <a:lnTo>
                    <a:pt x="321976" y="237090"/>
                  </a:lnTo>
                  <a:lnTo>
                    <a:pt x="337780" y="233615"/>
                  </a:lnTo>
                  <a:close/>
                </a:path>
                <a:path extrusionOk="0" h="591820" w="676275">
                  <a:moveTo>
                    <a:pt x="505628" y="233615"/>
                  </a:moveTo>
                  <a:lnTo>
                    <a:pt x="337780" y="233615"/>
                  </a:lnTo>
                  <a:lnTo>
                    <a:pt x="353583" y="236922"/>
                  </a:lnTo>
                  <a:lnTo>
                    <a:pt x="366657" y="245954"/>
                  </a:lnTo>
                  <a:lnTo>
                    <a:pt x="375559" y="259382"/>
                  </a:lnTo>
                  <a:lnTo>
                    <a:pt x="378847" y="275876"/>
                  </a:lnTo>
                  <a:lnTo>
                    <a:pt x="375736" y="292183"/>
                  </a:lnTo>
                  <a:lnTo>
                    <a:pt x="367128" y="305201"/>
                  </a:lnTo>
                  <a:lnTo>
                    <a:pt x="354114" y="313823"/>
                  </a:lnTo>
                  <a:lnTo>
                    <a:pt x="337780" y="316943"/>
                  </a:lnTo>
                  <a:lnTo>
                    <a:pt x="505628" y="316943"/>
                  </a:lnTo>
                  <a:lnTo>
                    <a:pt x="489134" y="313655"/>
                  </a:lnTo>
                  <a:lnTo>
                    <a:pt x="475706" y="304753"/>
                  </a:lnTo>
                  <a:lnTo>
                    <a:pt x="466674" y="291680"/>
                  </a:lnTo>
                  <a:lnTo>
                    <a:pt x="463368" y="275876"/>
                  </a:lnTo>
                  <a:lnTo>
                    <a:pt x="466674" y="259886"/>
                  </a:lnTo>
                  <a:lnTo>
                    <a:pt x="475706" y="246402"/>
                  </a:lnTo>
                  <a:lnTo>
                    <a:pt x="489134" y="237090"/>
                  </a:lnTo>
                  <a:lnTo>
                    <a:pt x="505628" y="233615"/>
                  </a:lnTo>
                  <a:close/>
                </a:path>
                <a:path extrusionOk="0" h="591820" w="676275">
                  <a:moveTo>
                    <a:pt x="671642" y="233615"/>
                  </a:moveTo>
                  <a:lnTo>
                    <a:pt x="505628" y="233615"/>
                  </a:lnTo>
                  <a:lnTo>
                    <a:pt x="522122" y="236922"/>
                  </a:lnTo>
                  <a:lnTo>
                    <a:pt x="535550" y="245954"/>
                  </a:lnTo>
                  <a:lnTo>
                    <a:pt x="544582" y="259382"/>
                  </a:lnTo>
                  <a:lnTo>
                    <a:pt x="547889" y="275876"/>
                  </a:lnTo>
                  <a:lnTo>
                    <a:pt x="544740" y="292183"/>
                  </a:lnTo>
                  <a:lnTo>
                    <a:pt x="535970" y="305201"/>
                  </a:lnTo>
                  <a:lnTo>
                    <a:pt x="522595" y="313823"/>
                  </a:lnTo>
                  <a:lnTo>
                    <a:pt x="505628" y="316943"/>
                  </a:lnTo>
                  <a:lnTo>
                    <a:pt x="671741" y="316943"/>
                  </a:lnTo>
                  <a:lnTo>
                    <a:pt x="675818" y="275876"/>
                  </a:lnTo>
                  <a:lnTo>
                    <a:pt x="672158" y="235486"/>
                  </a:lnTo>
                  <a:lnTo>
                    <a:pt x="671642" y="233615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3" name="Google Shape;743;p53"/>
          <p:cNvGrpSpPr/>
          <p:nvPr/>
        </p:nvGrpSpPr>
        <p:grpSpPr>
          <a:xfrm>
            <a:off x="4131386" y="6423349"/>
            <a:ext cx="701761" cy="560692"/>
            <a:chOff x="4812298" y="6337877"/>
            <a:chExt cx="847026" cy="676755"/>
          </a:xfrm>
        </p:grpSpPr>
        <p:sp>
          <p:nvSpPr>
            <p:cNvPr id="744" name="Google Shape;744;p53"/>
            <p:cNvSpPr/>
            <p:nvPr/>
          </p:nvSpPr>
          <p:spPr>
            <a:xfrm>
              <a:off x="5158945" y="6549178"/>
              <a:ext cx="500379" cy="465454"/>
            </a:xfrm>
            <a:custGeom>
              <a:rect b="b" l="l" r="r" t="t"/>
              <a:pathLst>
                <a:path extrusionOk="0" h="465454" w="500379">
                  <a:moveTo>
                    <a:pt x="245762" y="0"/>
                  </a:moveTo>
                  <a:lnTo>
                    <a:pt x="244537" y="52"/>
                  </a:lnTo>
                  <a:lnTo>
                    <a:pt x="245762" y="14010"/>
                  </a:lnTo>
                  <a:lnTo>
                    <a:pt x="245762" y="21130"/>
                  </a:lnTo>
                  <a:lnTo>
                    <a:pt x="240965" y="68850"/>
                  </a:lnTo>
                  <a:lnTo>
                    <a:pt x="227122" y="113889"/>
                  </a:lnTo>
                  <a:lnTo>
                    <a:pt x="205052" y="155545"/>
                  </a:lnTo>
                  <a:lnTo>
                    <a:pt x="175575" y="193118"/>
                  </a:lnTo>
                  <a:lnTo>
                    <a:pt x="139512" y="225906"/>
                  </a:lnTo>
                  <a:lnTo>
                    <a:pt x="97681" y="253207"/>
                  </a:lnTo>
                  <a:lnTo>
                    <a:pt x="50904" y="274321"/>
                  </a:lnTo>
                  <a:lnTo>
                    <a:pt x="0" y="288546"/>
                  </a:lnTo>
                  <a:lnTo>
                    <a:pt x="16023" y="330180"/>
                  </a:lnTo>
                  <a:lnTo>
                    <a:pt x="39940" y="367761"/>
                  </a:lnTo>
                  <a:lnTo>
                    <a:pt x="70832" y="400430"/>
                  </a:lnTo>
                  <a:lnTo>
                    <a:pt x="107778" y="427330"/>
                  </a:lnTo>
                  <a:lnTo>
                    <a:pt x="149862" y="447606"/>
                  </a:lnTo>
                  <a:lnTo>
                    <a:pt x="196162" y="460399"/>
                  </a:lnTo>
                  <a:lnTo>
                    <a:pt x="245762" y="464854"/>
                  </a:lnTo>
                  <a:lnTo>
                    <a:pt x="278582" y="462747"/>
                  </a:lnTo>
                  <a:lnTo>
                    <a:pt x="310114" y="456815"/>
                  </a:lnTo>
                  <a:lnTo>
                    <a:pt x="340113" y="447644"/>
                  </a:lnTo>
                  <a:lnTo>
                    <a:pt x="368334" y="435819"/>
                  </a:lnTo>
                  <a:lnTo>
                    <a:pt x="394068" y="447043"/>
                  </a:lnTo>
                  <a:lnTo>
                    <a:pt x="422871" y="456281"/>
                  </a:lnTo>
                  <a:lnTo>
                    <a:pt x="454612" y="462547"/>
                  </a:lnTo>
                  <a:lnTo>
                    <a:pt x="489157" y="464854"/>
                  </a:lnTo>
                  <a:lnTo>
                    <a:pt x="493251" y="464854"/>
                  </a:lnTo>
                  <a:lnTo>
                    <a:pt x="496812" y="462603"/>
                  </a:lnTo>
                  <a:lnTo>
                    <a:pt x="500079" y="454918"/>
                  </a:lnTo>
                  <a:lnTo>
                    <a:pt x="499325" y="450593"/>
                  </a:lnTo>
                  <a:lnTo>
                    <a:pt x="496550" y="447682"/>
                  </a:lnTo>
                  <a:lnTo>
                    <a:pt x="491505" y="441972"/>
                  </a:lnTo>
                  <a:lnTo>
                    <a:pt x="479180" y="426667"/>
                  </a:lnTo>
                  <a:lnTo>
                    <a:pt x="462891" y="403611"/>
                  </a:lnTo>
                  <a:lnTo>
                    <a:pt x="445955" y="374648"/>
                  </a:lnTo>
                  <a:lnTo>
                    <a:pt x="468359" y="343396"/>
                  </a:lnTo>
                  <a:lnTo>
                    <a:pt x="485142" y="308922"/>
                  </a:lnTo>
                  <a:lnTo>
                    <a:pt x="495674" y="271755"/>
                  </a:lnTo>
                  <a:lnTo>
                    <a:pt x="499325" y="232422"/>
                  </a:lnTo>
                  <a:lnTo>
                    <a:pt x="494171" y="185581"/>
                  </a:lnTo>
                  <a:lnTo>
                    <a:pt x="479391" y="141953"/>
                  </a:lnTo>
                  <a:lnTo>
                    <a:pt x="456006" y="102473"/>
                  </a:lnTo>
                  <a:lnTo>
                    <a:pt x="425038" y="68075"/>
                  </a:lnTo>
                  <a:lnTo>
                    <a:pt x="387508" y="39694"/>
                  </a:lnTo>
                  <a:lnTo>
                    <a:pt x="344437" y="18264"/>
                  </a:lnTo>
                  <a:lnTo>
                    <a:pt x="296848" y="4722"/>
                  </a:lnTo>
                  <a:lnTo>
                    <a:pt x="2457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53"/>
            <p:cNvSpPr/>
            <p:nvPr/>
          </p:nvSpPr>
          <p:spPr>
            <a:xfrm>
              <a:off x="4812298" y="6337877"/>
              <a:ext cx="550545" cy="465454"/>
            </a:xfrm>
            <a:custGeom>
              <a:rect b="b" l="l" r="r" t="t"/>
              <a:pathLst>
                <a:path extrusionOk="0" h="465454" w="550545">
                  <a:moveTo>
                    <a:pt x="275468" y="0"/>
                  </a:moveTo>
                  <a:lnTo>
                    <a:pt x="226093" y="3744"/>
                  </a:lnTo>
                  <a:lnTo>
                    <a:pt x="179622" y="14541"/>
                  </a:lnTo>
                  <a:lnTo>
                    <a:pt x="136830" y="31732"/>
                  </a:lnTo>
                  <a:lnTo>
                    <a:pt x="98493" y="54663"/>
                  </a:lnTo>
                  <a:lnTo>
                    <a:pt x="65387" y="82675"/>
                  </a:lnTo>
                  <a:lnTo>
                    <a:pt x="38287" y="115114"/>
                  </a:lnTo>
                  <a:lnTo>
                    <a:pt x="17970" y="151322"/>
                  </a:lnTo>
                  <a:lnTo>
                    <a:pt x="5210" y="190644"/>
                  </a:lnTo>
                  <a:lnTo>
                    <a:pt x="785" y="232422"/>
                  </a:lnTo>
                  <a:lnTo>
                    <a:pt x="4545" y="270752"/>
                  </a:lnTo>
                  <a:lnTo>
                    <a:pt x="15398" y="307040"/>
                  </a:lnTo>
                  <a:lnTo>
                    <a:pt x="32701" y="340819"/>
                  </a:lnTo>
                  <a:lnTo>
                    <a:pt x="55809" y="371622"/>
                  </a:lnTo>
                  <a:lnTo>
                    <a:pt x="38576" y="401705"/>
                  </a:lnTo>
                  <a:lnTo>
                    <a:pt x="21729" y="425748"/>
                  </a:lnTo>
                  <a:lnTo>
                    <a:pt x="8852" y="441770"/>
                  </a:lnTo>
                  <a:lnTo>
                    <a:pt x="753" y="450708"/>
                  </a:lnTo>
                  <a:lnTo>
                    <a:pt x="0" y="455022"/>
                  </a:lnTo>
                  <a:lnTo>
                    <a:pt x="3287" y="462614"/>
                  </a:lnTo>
                  <a:lnTo>
                    <a:pt x="6858" y="464854"/>
                  </a:lnTo>
                  <a:lnTo>
                    <a:pt x="10900" y="464854"/>
                  </a:lnTo>
                  <a:lnTo>
                    <a:pt x="47378" y="462293"/>
                  </a:lnTo>
                  <a:lnTo>
                    <a:pt x="80734" y="455377"/>
                  </a:lnTo>
                  <a:lnTo>
                    <a:pt x="110782" y="445263"/>
                  </a:lnTo>
                  <a:lnTo>
                    <a:pt x="137336" y="433107"/>
                  </a:lnTo>
                  <a:lnTo>
                    <a:pt x="168982" y="446500"/>
                  </a:lnTo>
                  <a:lnTo>
                    <a:pt x="202734" y="456476"/>
                  </a:lnTo>
                  <a:lnTo>
                    <a:pt x="238320" y="462705"/>
                  </a:lnTo>
                  <a:lnTo>
                    <a:pt x="275468" y="464854"/>
                  </a:lnTo>
                  <a:lnTo>
                    <a:pt x="324850" y="461110"/>
                  </a:lnTo>
                  <a:lnTo>
                    <a:pt x="371326" y="450313"/>
                  </a:lnTo>
                  <a:lnTo>
                    <a:pt x="414119" y="433121"/>
                  </a:lnTo>
                  <a:lnTo>
                    <a:pt x="452455" y="410191"/>
                  </a:lnTo>
                  <a:lnTo>
                    <a:pt x="485558" y="382177"/>
                  </a:lnTo>
                  <a:lnTo>
                    <a:pt x="512655" y="349737"/>
                  </a:lnTo>
                  <a:lnTo>
                    <a:pt x="532969" y="313527"/>
                  </a:lnTo>
                  <a:lnTo>
                    <a:pt x="545726" y="274203"/>
                  </a:lnTo>
                  <a:lnTo>
                    <a:pt x="550150" y="232422"/>
                  </a:lnTo>
                  <a:lnTo>
                    <a:pt x="545726" y="190644"/>
                  </a:lnTo>
                  <a:lnTo>
                    <a:pt x="532969" y="151322"/>
                  </a:lnTo>
                  <a:lnTo>
                    <a:pt x="512655" y="115114"/>
                  </a:lnTo>
                  <a:lnTo>
                    <a:pt x="485558" y="82675"/>
                  </a:lnTo>
                  <a:lnTo>
                    <a:pt x="452455" y="54663"/>
                  </a:lnTo>
                  <a:lnTo>
                    <a:pt x="414119" y="31732"/>
                  </a:lnTo>
                  <a:lnTo>
                    <a:pt x="371326" y="14541"/>
                  </a:lnTo>
                  <a:lnTo>
                    <a:pt x="324850" y="3744"/>
                  </a:lnTo>
                  <a:lnTo>
                    <a:pt x="275468" y="0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6" name="Google Shape;746;p53"/>
          <p:cNvGrpSpPr/>
          <p:nvPr/>
        </p:nvGrpSpPr>
        <p:grpSpPr>
          <a:xfrm>
            <a:off x="13918004" y="6492295"/>
            <a:ext cx="560294" cy="420457"/>
            <a:chOff x="16624751" y="6421094"/>
            <a:chExt cx="676275" cy="507492"/>
          </a:xfrm>
        </p:grpSpPr>
        <p:sp>
          <p:nvSpPr>
            <p:cNvPr id="747" name="Google Shape;747;p53"/>
            <p:cNvSpPr/>
            <p:nvPr/>
          </p:nvSpPr>
          <p:spPr>
            <a:xfrm>
              <a:off x="16878302" y="6590132"/>
              <a:ext cx="254000" cy="338454"/>
            </a:xfrm>
            <a:custGeom>
              <a:rect b="b" l="l" r="r" t="t"/>
              <a:pathLst>
                <a:path extrusionOk="0" h="338454" w="254000">
                  <a:moveTo>
                    <a:pt x="169041" y="126781"/>
                  </a:moveTo>
                  <a:lnTo>
                    <a:pt x="84520" y="126781"/>
                  </a:lnTo>
                  <a:lnTo>
                    <a:pt x="68075" y="130099"/>
                  </a:lnTo>
                  <a:lnTo>
                    <a:pt x="54642" y="139151"/>
                  </a:lnTo>
                  <a:lnTo>
                    <a:pt x="45583" y="152583"/>
                  </a:lnTo>
                  <a:lnTo>
                    <a:pt x="42260" y="169041"/>
                  </a:lnTo>
                  <a:lnTo>
                    <a:pt x="45583" y="185500"/>
                  </a:lnTo>
                  <a:lnTo>
                    <a:pt x="54642" y="198932"/>
                  </a:lnTo>
                  <a:lnTo>
                    <a:pt x="68075" y="207984"/>
                  </a:lnTo>
                  <a:lnTo>
                    <a:pt x="84520" y="211302"/>
                  </a:lnTo>
                  <a:lnTo>
                    <a:pt x="169041" y="211302"/>
                  </a:lnTo>
                  <a:lnTo>
                    <a:pt x="185491" y="207984"/>
                  </a:lnTo>
                  <a:lnTo>
                    <a:pt x="198924" y="198932"/>
                  </a:lnTo>
                  <a:lnTo>
                    <a:pt x="207981" y="185500"/>
                  </a:lnTo>
                  <a:lnTo>
                    <a:pt x="211302" y="169041"/>
                  </a:lnTo>
                  <a:lnTo>
                    <a:pt x="207985" y="152583"/>
                  </a:lnTo>
                  <a:lnTo>
                    <a:pt x="198936" y="139151"/>
                  </a:lnTo>
                  <a:lnTo>
                    <a:pt x="185504" y="130099"/>
                  </a:lnTo>
                  <a:lnTo>
                    <a:pt x="169041" y="126781"/>
                  </a:lnTo>
                  <a:close/>
                </a:path>
                <a:path extrusionOk="0" h="338454" w="254000">
                  <a:moveTo>
                    <a:pt x="211302" y="0"/>
                  </a:moveTo>
                  <a:lnTo>
                    <a:pt x="105651" y="0"/>
                  </a:lnTo>
                  <a:lnTo>
                    <a:pt x="105651" y="52825"/>
                  </a:lnTo>
                  <a:lnTo>
                    <a:pt x="105239" y="61091"/>
                  </a:lnTo>
                  <a:lnTo>
                    <a:pt x="104067" y="69128"/>
                  </a:lnTo>
                  <a:lnTo>
                    <a:pt x="102232" y="76938"/>
                  </a:lnTo>
                  <a:lnTo>
                    <a:pt x="99829" y="84520"/>
                  </a:lnTo>
                  <a:lnTo>
                    <a:pt x="211302" y="84520"/>
                  </a:lnTo>
                  <a:lnTo>
                    <a:pt x="227747" y="81202"/>
                  </a:lnTo>
                  <a:lnTo>
                    <a:pt x="241181" y="72150"/>
                  </a:lnTo>
                  <a:lnTo>
                    <a:pt x="250240" y="58718"/>
                  </a:lnTo>
                  <a:lnTo>
                    <a:pt x="253562" y="42260"/>
                  </a:lnTo>
                  <a:lnTo>
                    <a:pt x="250246" y="25802"/>
                  </a:lnTo>
                  <a:lnTo>
                    <a:pt x="241196" y="12370"/>
                  </a:lnTo>
                  <a:lnTo>
                    <a:pt x="227765" y="3318"/>
                  </a:lnTo>
                  <a:lnTo>
                    <a:pt x="211302" y="0"/>
                  </a:lnTo>
                  <a:close/>
                </a:path>
                <a:path extrusionOk="0" h="338454" w="254000">
                  <a:moveTo>
                    <a:pt x="126781" y="253562"/>
                  </a:moveTo>
                  <a:lnTo>
                    <a:pt x="42260" y="253562"/>
                  </a:lnTo>
                  <a:lnTo>
                    <a:pt x="25815" y="256879"/>
                  </a:lnTo>
                  <a:lnTo>
                    <a:pt x="12381" y="265929"/>
                  </a:lnTo>
                  <a:lnTo>
                    <a:pt x="3322" y="279360"/>
                  </a:lnTo>
                  <a:lnTo>
                    <a:pt x="0" y="295823"/>
                  </a:lnTo>
                  <a:lnTo>
                    <a:pt x="3322" y="312281"/>
                  </a:lnTo>
                  <a:lnTo>
                    <a:pt x="12381" y="325713"/>
                  </a:lnTo>
                  <a:lnTo>
                    <a:pt x="25815" y="334765"/>
                  </a:lnTo>
                  <a:lnTo>
                    <a:pt x="42260" y="338083"/>
                  </a:lnTo>
                  <a:lnTo>
                    <a:pt x="126781" y="338083"/>
                  </a:lnTo>
                  <a:lnTo>
                    <a:pt x="143231" y="334765"/>
                  </a:lnTo>
                  <a:lnTo>
                    <a:pt x="156664" y="325713"/>
                  </a:lnTo>
                  <a:lnTo>
                    <a:pt x="165720" y="312281"/>
                  </a:lnTo>
                  <a:lnTo>
                    <a:pt x="169041" y="295823"/>
                  </a:lnTo>
                  <a:lnTo>
                    <a:pt x="165725" y="279360"/>
                  </a:lnTo>
                  <a:lnTo>
                    <a:pt x="156675" y="265929"/>
                  </a:lnTo>
                  <a:lnTo>
                    <a:pt x="143244" y="256879"/>
                  </a:lnTo>
                  <a:lnTo>
                    <a:pt x="126781" y="2535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53"/>
            <p:cNvSpPr/>
            <p:nvPr/>
          </p:nvSpPr>
          <p:spPr>
            <a:xfrm>
              <a:off x="16624751" y="6421094"/>
              <a:ext cx="676275" cy="507365"/>
            </a:xfrm>
            <a:custGeom>
              <a:rect b="b" l="l" r="r" t="t"/>
              <a:pathLst>
                <a:path extrusionOk="0" h="507365" w="676275">
                  <a:moveTo>
                    <a:pt x="633886" y="42260"/>
                  </a:moveTo>
                  <a:lnTo>
                    <a:pt x="358146" y="42260"/>
                  </a:lnTo>
                  <a:lnTo>
                    <a:pt x="358544" y="45778"/>
                  </a:lnTo>
                  <a:lnTo>
                    <a:pt x="359203" y="49265"/>
                  </a:lnTo>
                  <a:lnTo>
                    <a:pt x="359203" y="126781"/>
                  </a:lnTo>
                  <a:lnTo>
                    <a:pt x="633886" y="126781"/>
                  </a:lnTo>
                  <a:lnTo>
                    <a:pt x="650336" y="123463"/>
                  </a:lnTo>
                  <a:lnTo>
                    <a:pt x="663769" y="114411"/>
                  </a:lnTo>
                  <a:lnTo>
                    <a:pt x="672825" y="100979"/>
                  </a:lnTo>
                  <a:lnTo>
                    <a:pt x="676146" y="84520"/>
                  </a:lnTo>
                  <a:lnTo>
                    <a:pt x="672825" y="68062"/>
                  </a:lnTo>
                  <a:lnTo>
                    <a:pt x="663769" y="54630"/>
                  </a:lnTo>
                  <a:lnTo>
                    <a:pt x="650336" y="45578"/>
                  </a:lnTo>
                  <a:lnTo>
                    <a:pt x="633886" y="42260"/>
                  </a:lnTo>
                  <a:close/>
                </a:path>
                <a:path extrusionOk="0" h="507365" w="676275">
                  <a:moveTo>
                    <a:pt x="264117" y="0"/>
                  </a:moveTo>
                  <a:lnTo>
                    <a:pt x="180392" y="0"/>
                  </a:lnTo>
                  <a:lnTo>
                    <a:pt x="148226" y="3854"/>
                  </a:lnTo>
                  <a:lnTo>
                    <a:pt x="91402" y="32759"/>
                  </a:lnTo>
                  <a:lnTo>
                    <a:pt x="34365" y="104593"/>
                  </a:lnTo>
                  <a:lnTo>
                    <a:pt x="8807" y="154762"/>
                  </a:lnTo>
                  <a:lnTo>
                    <a:pt x="0" y="210381"/>
                  </a:lnTo>
                  <a:lnTo>
                    <a:pt x="0" y="327518"/>
                  </a:lnTo>
                  <a:lnTo>
                    <a:pt x="6415" y="375256"/>
                  </a:lnTo>
                  <a:lnTo>
                    <a:pt x="24522" y="418156"/>
                  </a:lnTo>
                  <a:lnTo>
                    <a:pt x="52605" y="454505"/>
                  </a:lnTo>
                  <a:lnTo>
                    <a:pt x="88954" y="482591"/>
                  </a:lnTo>
                  <a:lnTo>
                    <a:pt x="131855" y="500698"/>
                  </a:lnTo>
                  <a:lnTo>
                    <a:pt x="179596" y="507115"/>
                  </a:lnTo>
                  <a:lnTo>
                    <a:pt x="223019" y="507115"/>
                  </a:lnTo>
                  <a:lnTo>
                    <a:pt x="218134" y="497450"/>
                  </a:lnTo>
                  <a:lnTo>
                    <a:pt x="214442" y="487127"/>
                  </a:lnTo>
                  <a:lnTo>
                    <a:pt x="212106" y="476233"/>
                  </a:lnTo>
                  <a:lnTo>
                    <a:pt x="211291" y="464854"/>
                  </a:lnTo>
                  <a:lnTo>
                    <a:pt x="215504" y="438523"/>
                  </a:lnTo>
                  <a:lnTo>
                    <a:pt x="227159" y="415648"/>
                  </a:lnTo>
                  <a:lnTo>
                    <a:pt x="244780" y="397502"/>
                  </a:lnTo>
                  <a:lnTo>
                    <a:pt x="266892" y="385359"/>
                  </a:lnTo>
                  <a:lnTo>
                    <a:pt x="261411" y="374757"/>
                  </a:lnTo>
                  <a:lnTo>
                    <a:pt x="257202" y="363253"/>
                  </a:lnTo>
                  <a:lnTo>
                    <a:pt x="254504" y="350983"/>
                  </a:lnTo>
                  <a:lnTo>
                    <a:pt x="253552" y="338083"/>
                  </a:lnTo>
                  <a:lnTo>
                    <a:pt x="253552" y="330461"/>
                  </a:lnTo>
                  <a:lnTo>
                    <a:pt x="254987" y="323236"/>
                  </a:lnTo>
                  <a:lnTo>
                    <a:pt x="256871" y="316220"/>
                  </a:lnTo>
                  <a:lnTo>
                    <a:pt x="222474" y="306930"/>
                  </a:lnTo>
                  <a:lnTo>
                    <a:pt x="194580" y="286403"/>
                  </a:lnTo>
                  <a:lnTo>
                    <a:pt x="175874" y="257196"/>
                  </a:lnTo>
                  <a:lnTo>
                    <a:pt x="169041" y="221867"/>
                  </a:lnTo>
                  <a:lnTo>
                    <a:pt x="169041" y="125587"/>
                  </a:lnTo>
                  <a:lnTo>
                    <a:pt x="316943" y="105651"/>
                  </a:lnTo>
                  <a:lnTo>
                    <a:pt x="316943" y="52825"/>
                  </a:lnTo>
                  <a:lnTo>
                    <a:pt x="312794" y="32264"/>
                  </a:lnTo>
                  <a:lnTo>
                    <a:pt x="301477" y="15473"/>
                  </a:lnTo>
                  <a:lnTo>
                    <a:pt x="284687" y="4151"/>
                  </a:lnTo>
                  <a:lnTo>
                    <a:pt x="264117" y="0"/>
                  </a:lnTo>
                  <a:close/>
                </a:path>
                <a:path extrusionOk="0" h="507365" w="676275">
                  <a:moveTo>
                    <a:pt x="316943" y="105651"/>
                  </a:moveTo>
                  <a:lnTo>
                    <a:pt x="188978" y="105651"/>
                  </a:lnTo>
                  <a:lnTo>
                    <a:pt x="196846" y="107299"/>
                  </a:lnTo>
                  <a:lnTo>
                    <a:pt x="203898" y="111708"/>
                  </a:lnTo>
                  <a:lnTo>
                    <a:pt x="208772" y="118072"/>
                  </a:lnTo>
                  <a:lnTo>
                    <a:pt x="210108" y="125587"/>
                  </a:lnTo>
                  <a:lnTo>
                    <a:pt x="210108" y="217668"/>
                  </a:lnTo>
                  <a:lnTo>
                    <a:pt x="213218" y="235518"/>
                  </a:lnTo>
                  <a:lnTo>
                    <a:pt x="222902" y="253696"/>
                  </a:lnTo>
                  <a:lnTo>
                    <a:pt x="239692" y="267818"/>
                  </a:lnTo>
                  <a:lnTo>
                    <a:pt x="264117" y="273499"/>
                  </a:lnTo>
                  <a:lnTo>
                    <a:pt x="284687" y="269535"/>
                  </a:lnTo>
                  <a:lnTo>
                    <a:pt x="301477" y="258626"/>
                  </a:lnTo>
                  <a:lnTo>
                    <a:pt x="312794" y="242246"/>
                  </a:lnTo>
                  <a:lnTo>
                    <a:pt x="316943" y="221867"/>
                  </a:lnTo>
                  <a:lnTo>
                    <a:pt x="316943" y="105651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9" name="Google Shape;749;p53"/>
          <p:cNvGrpSpPr/>
          <p:nvPr/>
        </p:nvGrpSpPr>
        <p:grpSpPr>
          <a:xfrm>
            <a:off x="15624750" y="6422286"/>
            <a:ext cx="385629" cy="560180"/>
            <a:chOff x="18684795" y="6336593"/>
            <a:chExt cx="465455" cy="676138"/>
          </a:xfrm>
        </p:grpSpPr>
        <p:pic>
          <p:nvPicPr>
            <p:cNvPr id="750" name="Google Shape;750;p5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8811472" y="6843690"/>
              <a:ext cx="211532" cy="1690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1" name="Google Shape;751;p53"/>
            <p:cNvSpPr/>
            <p:nvPr/>
          </p:nvSpPr>
          <p:spPr>
            <a:xfrm>
              <a:off x="18684795" y="6336593"/>
              <a:ext cx="465455" cy="506095"/>
            </a:xfrm>
            <a:custGeom>
              <a:rect b="b" l="l" r="r" t="t"/>
              <a:pathLst>
                <a:path extrusionOk="0" h="506095" w="465455">
                  <a:moveTo>
                    <a:pt x="231636" y="0"/>
                  </a:moveTo>
                  <a:lnTo>
                    <a:pt x="183025" y="5062"/>
                  </a:lnTo>
                  <a:lnTo>
                    <a:pt x="138640" y="19191"/>
                  </a:lnTo>
                  <a:lnTo>
                    <a:pt x="99175" y="41259"/>
                  </a:lnTo>
                  <a:lnTo>
                    <a:pt x="65326" y="70139"/>
                  </a:lnTo>
                  <a:lnTo>
                    <a:pt x="37789" y="104702"/>
                  </a:lnTo>
                  <a:lnTo>
                    <a:pt x="17258" y="143821"/>
                  </a:lnTo>
                  <a:lnTo>
                    <a:pt x="4430" y="186369"/>
                  </a:lnTo>
                  <a:lnTo>
                    <a:pt x="0" y="231218"/>
                  </a:lnTo>
                  <a:lnTo>
                    <a:pt x="3952" y="274093"/>
                  </a:lnTo>
                  <a:lnTo>
                    <a:pt x="15334" y="314333"/>
                  </a:lnTo>
                  <a:lnTo>
                    <a:pt x="33430" y="351247"/>
                  </a:lnTo>
                  <a:lnTo>
                    <a:pt x="57527" y="384145"/>
                  </a:lnTo>
                  <a:lnTo>
                    <a:pt x="75677" y="407341"/>
                  </a:lnTo>
                  <a:lnTo>
                    <a:pt x="95302" y="437408"/>
                  </a:lnTo>
                  <a:lnTo>
                    <a:pt x="113279" y="471035"/>
                  </a:lnTo>
                  <a:lnTo>
                    <a:pt x="126488" y="504916"/>
                  </a:lnTo>
                  <a:lnTo>
                    <a:pt x="126655" y="505953"/>
                  </a:lnTo>
                  <a:lnTo>
                    <a:pt x="338220" y="505953"/>
                  </a:lnTo>
                  <a:lnTo>
                    <a:pt x="369568" y="437408"/>
                  </a:lnTo>
                  <a:lnTo>
                    <a:pt x="407348" y="384145"/>
                  </a:lnTo>
                  <a:lnTo>
                    <a:pt x="431459" y="351895"/>
                  </a:lnTo>
                  <a:lnTo>
                    <a:pt x="449546" y="315212"/>
                  </a:lnTo>
                  <a:lnTo>
                    <a:pt x="460911" y="274764"/>
                  </a:lnTo>
                  <a:lnTo>
                    <a:pt x="462833" y="253542"/>
                  </a:lnTo>
                  <a:lnTo>
                    <a:pt x="105651" y="253542"/>
                  </a:lnTo>
                  <a:lnTo>
                    <a:pt x="97419" y="251856"/>
                  </a:lnTo>
                  <a:lnTo>
                    <a:pt x="90727" y="247335"/>
                  </a:lnTo>
                  <a:lnTo>
                    <a:pt x="86188" y="240616"/>
                  </a:lnTo>
                  <a:lnTo>
                    <a:pt x="84520" y="232411"/>
                  </a:lnTo>
                  <a:lnTo>
                    <a:pt x="92075" y="185834"/>
                  </a:lnTo>
                  <a:lnTo>
                    <a:pt x="113100" y="145534"/>
                  </a:lnTo>
                  <a:lnTo>
                    <a:pt x="145139" y="113849"/>
                  </a:lnTo>
                  <a:lnTo>
                    <a:pt x="185735" y="93122"/>
                  </a:lnTo>
                  <a:lnTo>
                    <a:pt x="232432" y="85693"/>
                  </a:lnTo>
                  <a:lnTo>
                    <a:pt x="411497" y="85693"/>
                  </a:lnTo>
                  <a:lnTo>
                    <a:pt x="396531" y="67681"/>
                  </a:lnTo>
                  <a:lnTo>
                    <a:pt x="362012" y="39391"/>
                  </a:lnTo>
                  <a:lnTo>
                    <a:pt x="322398" y="18045"/>
                  </a:lnTo>
                  <a:lnTo>
                    <a:pt x="278626" y="4597"/>
                  </a:lnTo>
                  <a:lnTo>
                    <a:pt x="231636" y="0"/>
                  </a:lnTo>
                  <a:close/>
                </a:path>
                <a:path extrusionOk="0" h="506095" w="465455">
                  <a:moveTo>
                    <a:pt x="411497" y="85693"/>
                  </a:moveTo>
                  <a:lnTo>
                    <a:pt x="232432" y="85693"/>
                  </a:lnTo>
                  <a:lnTo>
                    <a:pt x="240659" y="87353"/>
                  </a:lnTo>
                  <a:lnTo>
                    <a:pt x="247375" y="91880"/>
                  </a:lnTo>
                  <a:lnTo>
                    <a:pt x="251903" y="98596"/>
                  </a:lnTo>
                  <a:lnTo>
                    <a:pt x="253562" y="106823"/>
                  </a:lnTo>
                  <a:lnTo>
                    <a:pt x="251895" y="114866"/>
                  </a:lnTo>
                  <a:lnTo>
                    <a:pt x="247356" y="121175"/>
                  </a:lnTo>
                  <a:lnTo>
                    <a:pt x="240637" y="125296"/>
                  </a:lnTo>
                  <a:lnTo>
                    <a:pt x="232432" y="126771"/>
                  </a:lnTo>
                  <a:lnTo>
                    <a:pt x="191337" y="135069"/>
                  </a:lnTo>
                  <a:lnTo>
                    <a:pt x="157751" y="157605"/>
                  </a:lnTo>
                  <a:lnTo>
                    <a:pt x="135093" y="190841"/>
                  </a:lnTo>
                  <a:lnTo>
                    <a:pt x="126781" y="231239"/>
                  </a:lnTo>
                  <a:lnTo>
                    <a:pt x="125114" y="240121"/>
                  </a:lnTo>
                  <a:lnTo>
                    <a:pt x="120574" y="247188"/>
                  </a:lnTo>
                  <a:lnTo>
                    <a:pt x="113856" y="251856"/>
                  </a:lnTo>
                  <a:lnTo>
                    <a:pt x="105651" y="253542"/>
                  </a:lnTo>
                  <a:lnTo>
                    <a:pt x="462833" y="253542"/>
                  </a:lnTo>
                  <a:lnTo>
                    <a:pt x="464854" y="231218"/>
                  </a:lnTo>
                  <a:lnTo>
                    <a:pt x="460115" y="184683"/>
                  </a:lnTo>
                  <a:lnTo>
                    <a:pt x="446521" y="141280"/>
                  </a:lnTo>
                  <a:lnTo>
                    <a:pt x="425013" y="101961"/>
                  </a:lnTo>
                  <a:lnTo>
                    <a:pt x="411497" y="85693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2" name="Google Shape;752;p53"/>
          <p:cNvGrpSpPr/>
          <p:nvPr/>
        </p:nvGrpSpPr>
        <p:grpSpPr>
          <a:xfrm>
            <a:off x="10679351" y="6457651"/>
            <a:ext cx="560695" cy="490323"/>
            <a:chOff x="12715695" y="6379279"/>
            <a:chExt cx="676759" cy="591820"/>
          </a:xfrm>
        </p:grpSpPr>
        <p:sp>
          <p:nvSpPr>
            <p:cNvPr id="753" name="Google Shape;753;p53"/>
            <p:cNvSpPr/>
            <p:nvPr/>
          </p:nvSpPr>
          <p:spPr>
            <a:xfrm>
              <a:off x="12715695" y="6379335"/>
              <a:ext cx="169545" cy="377190"/>
            </a:xfrm>
            <a:custGeom>
              <a:rect b="b" l="l" r="r" t="t"/>
              <a:pathLst>
                <a:path extrusionOk="0" h="377190" w="169545">
                  <a:moveTo>
                    <a:pt x="126781" y="0"/>
                  </a:moveTo>
                  <a:lnTo>
                    <a:pt x="42260" y="0"/>
                  </a:lnTo>
                  <a:lnTo>
                    <a:pt x="25815" y="3300"/>
                  </a:lnTo>
                  <a:lnTo>
                    <a:pt x="12381" y="12224"/>
                  </a:lnTo>
                  <a:lnTo>
                    <a:pt x="3322" y="25302"/>
                  </a:lnTo>
                  <a:lnTo>
                    <a:pt x="0" y="41066"/>
                  </a:lnTo>
                  <a:lnTo>
                    <a:pt x="0" y="335696"/>
                  </a:lnTo>
                  <a:lnTo>
                    <a:pt x="3322" y="351961"/>
                  </a:lnTo>
                  <a:lnTo>
                    <a:pt x="12381" y="364987"/>
                  </a:lnTo>
                  <a:lnTo>
                    <a:pt x="25815" y="373637"/>
                  </a:lnTo>
                  <a:lnTo>
                    <a:pt x="42260" y="376773"/>
                  </a:lnTo>
                  <a:lnTo>
                    <a:pt x="126781" y="376773"/>
                  </a:lnTo>
                  <a:lnTo>
                    <a:pt x="143231" y="373469"/>
                  </a:lnTo>
                  <a:lnTo>
                    <a:pt x="156664" y="364539"/>
                  </a:lnTo>
                  <a:lnTo>
                    <a:pt x="165720" y="351457"/>
                  </a:lnTo>
                  <a:lnTo>
                    <a:pt x="169041" y="335696"/>
                  </a:lnTo>
                  <a:lnTo>
                    <a:pt x="169041" y="42250"/>
                  </a:lnTo>
                  <a:lnTo>
                    <a:pt x="165725" y="25802"/>
                  </a:lnTo>
                  <a:lnTo>
                    <a:pt x="156675" y="12372"/>
                  </a:lnTo>
                  <a:lnTo>
                    <a:pt x="143244" y="3319"/>
                  </a:lnTo>
                  <a:lnTo>
                    <a:pt x="126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53"/>
            <p:cNvSpPr/>
            <p:nvPr/>
          </p:nvSpPr>
          <p:spPr>
            <a:xfrm>
              <a:off x="12926999" y="6379279"/>
              <a:ext cx="465455" cy="591820"/>
            </a:xfrm>
            <a:custGeom>
              <a:rect b="b" l="l" r="r" t="t"/>
              <a:pathLst>
                <a:path extrusionOk="0" h="591820" w="465455">
                  <a:moveTo>
                    <a:pt x="274682" y="0"/>
                  </a:moveTo>
                  <a:lnTo>
                    <a:pt x="197177" y="0"/>
                  </a:lnTo>
                  <a:lnTo>
                    <a:pt x="163234" y="2743"/>
                  </a:lnTo>
                  <a:lnTo>
                    <a:pt x="99238" y="24070"/>
                  </a:lnTo>
                  <a:lnTo>
                    <a:pt x="25350" y="76029"/>
                  </a:lnTo>
                  <a:lnTo>
                    <a:pt x="1713" y="111624"/>
                  </a:lnTo>
                  <a:lnTo>
                    <a:pt x="0" y="125598"/>
                  </a:lnTo>
                  <a:lnTo>
                    <a:pt x="136" y="336858"/>
                  </a:lnTo>
                  <a:lnTo>
                    <a:pt x="13542" y="375870"/>
                  </a:lnTo>
                  <a:lnTo>
                    <a:pt x="45317" y="403432"/>
                  </a:lnTo>
                  <a:lnTo>
                    <a:pt x="82906" y="441473"/>
                  </a:lnTo>
                  <a:lnTo>
                    <a:pt x="106353" y="479098"/>
                  </a:lnTo>
                  <a:lnTo>
                    <a:pt x="120707" y="514327"/>
                  </a:lnTo>
                  <a:lnTo>
                    <a:pt x="131017" y="545177"/>
                  </a:lnTo>
                  <a:lnTo>
                    <a:pt x="142334" y="569666"/>
                  </a:lnTo>
                  <a:lnTo>
                    <a:pt x="159706" y="585813"/>
                  </a:lnTo>
                  <a:lnTo>
                    <a:pt x="188182" y="591636"/>
                  </a:lnTo>
                  <a:lnTo>
                    <a:pt x="215640" y="586090"/>
                  </a:lnTo>
                  <a:lnTo>
                    <a:pt x="236179" y="571553"/>
                  </a:lnTo>
                  <a:lnTo>
                    <a:pt x="249053" y="551173"/>
                  </a:lnTo>
                  <a:lnTo>
                    <a:pt x="253510" y="528099"/>
                  </a:lnTo>
                  <a:lnTo>
                    <a:pt x="250614" y="506887"/>
                  </a:lnTo>
                  <a:lnTo>
                    <a:pt x="241990" y="475967"/>
                  </a:lnTo>
                  <a:lnTo>
                    <a:pt x="227730" y="439412"/>
                  </a:lnTo>
                  <a:lnTo>
                    <a:pt x="207930" y="401296"/>
                  </a:lnTo>
                  <a:lnTo>
                    <a:pt x="401464" y="401296"/>
                  </a:lnTo>
                  <a:lnTo>
                    <a:pt x="426145" y="396319"/>
                  </a:lnTo>
                  <a:lnTo>
                    <a:pt x="446294" y="382743"/>
                  </a:lnTo>
                  <a:lnTo>
                    <a:pt x="459875" y="362604"/>
                  </a:lnTo>
                  <a:lnTo>
                    <a:pt x="464854" y="337937"/>
                  </a:lnTo>
                  <a:lnTo>
                    <a:pt x="460255" y="314266"/>
                  </a:lnTo>
                  <a:lnTo>
                    <a:pt x="447670" y="294713"/>
                  </a:lnTo>
                  <a:lnTo>
                    <a:pt x="428919" y="281026"/>
                  </a:lnTo>
                  <a:lnTo>
                    <a:pt x="405820" y="274954"/>
                  </a:lnTo>
                  <a:lnTo>
                    <a:pt x="412787" y="265876"/>
                  </a:lnTo>
                  <a:lnTo>
                    <a:pt x="418071" y="255608"/>
                  </a:lnTo>
                  <a:lnTo>
                    <a:pt x="421422" y="244349"/>
                  </a:lnTo>
                  <a:lnTo>
                    <a:pt x="422594" y="232296"/>
                  </a:lnTo>
                  <a:lnTo>
                    <a:pt x="418653" y="210278"/>
                  </a:lnTo>
                  <a:lnTo>
                    <a:pt x="407776" y="191645"/>
                  </a:lnTo>
                  <a:lnTo>
                    <a:pt x="391385" y="177791"/>
                  </a:lnTo>
                  <a:lnTo>
                    <a:pt x="370899" y="170110"/>
                  </a:lnTo>
                  <a:lnTo>
                    <a:pt x="374847" y="162647"/>
                  </a:lnTo>
                  <a:lnTo>
                    <a:pt x="377815" y="154518"/>
                  </a:lnTo>
                  <a:lnTo>
                    <a:pt x="379684" y="145699"/>
                  </a:lnTo>
                  <a:lnTo>
                    <a:pt x="380333" y="136163"/>
                  </a:lnTo>
                  <a:lnTo>
                    <a:pt x="377047" y="116070"/>
                  </a:lnTo>
                  <a:lnTo>
                    <a:pt x="367910" y="98699"/>
                  </a:lnTo>
                  <a:lnTo>
                    <a:pt x="354006" y="85061"/>
                  </a:lnTo>
                  <a:lnTo>
                    <a:pt x="336419" y="76165"/>
                  </a:lnTo>
                  <a:lnTo>
                    <a:pt x="337413" y="72793"/>
                  </a:lnTo>
                  <a:lnTo>
                    <a:pt x="338073" y="68165"/>
                  </a:lnTo>
                  <a:lnTo>
                    <a:pt x="338073" y="63369"/>
                  </a:lnTo>
                  <a:lnTo>
                    <a:pt x="333089" y="38696"/>
                  </a:lnTo>
                  <a:lnTo>
                    <a:pt x="319500" y="18554"/>
                  </a:lnTo>
                  <a:lnTo>
                    <a:pt x="299350" y="4977"/>
                  </a:lnTo>
                  <a:lnTo>
                    <a:pt x="274682" y="0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5" name="Google Shape;755;p53"/>
          <p:cNvGrpSpPr/>
          <p:nvPr/>
        </p:nvGrpSpPr>
        <p:grpSpPr>
          <a:xfrm>
            <a:off x="12297488" y="6457286"/>
            <a:ext cx="560692" cy="490323"/>
            <a:chOff x="14668788" y="6378838"/>
            <a:chExt cx="676755" cy="591820"/>
          </a:xfrm>
        </p:grpSpPr>
        <p:sp>
          <p:nvSpPr>
            <p:cNvPr id="756" name="Google Shape;756;p53"/>
            <p:cNvSpPr/>
            <p:nvPr/>
          </p:nvSpPr>
          <p:spPr>
            <a:xfrm>
              <a:off x="14668788" y="6590132"/>
              <a:ext cx="169544" cy="377190"/>
            </a:xfrm>
            <a:custGeom>
              <a:rect b="b" l="l" r="r" t="t"/>
              <a:pathLst>
                <a:path extrusionOk="0" h="377190" w="169544">
                  <a:moveTo>
                    <a:pt x="126781" y="0"/>
                  </a:moveTo>
                  <a:lnTo>
                    <a:pt x="42260" y="0"/>
                  </a:lnTo>
                  <a:lnTo>
                    <a:pt x="25815" y="3304"/>
                  </a:lnTo>
                  <a:lnTo>
                    <a:pt x="12381" y="12233"/>
                  </a:lnTo>
                  <a:lnTo>
                    <a:pt x="3322" y="25316"/>
                  </a:lnTo>
                  <a:lnTo>
                    <a:pt x="0" y="41077"/>
                  </a:lnTo>
                  <a:lnTo>
                    <a:pt x="0" y="335696"/>
                  </a:lnTo>
                  <a:lnTo>
                    <a:pt x="3322" y="351961"/>
                  </a:lnTo>
                  <a:lnTo>
                    <a:pt x="12381" y="364987"/>
                  </a:lnTo>
                  <a:lnTo>
                    <a:pt x="25815" y="373637"/>
                  </a:lnTo>
                  <a:lnTo>
                    <a:pt x="42260" y="376773"/>
                  </a:lnTo>
                  <a:lnTo>
                    <a:pt x="126781" y="376773"/>
                  </a:lnTo>
                  <a:lnTo>
                    <a:pt x="143244" y="374980"/>
                  </a:lnTo>
                  <a:lnTo>
                    <a:pt x="156675" y="366884"/>
                  </a:lnTo>
                  <a:lnTo>
                    <a:pt x="165725" y="353762"/>
                  </a:lnTo>
                  <a:lnTo>
                    <a:pt x="169041" y="336890"/>
                  </a:lnTo>
                  <a:lnTo>
                    <a:pt x="169041" y="41077"/>
                  </a:lnTo>
                  <a:lnTo>
                    <a:pt x="165720" y="24812"/>
                  </a:lnTo>
                  <a:lnTo>
                    <a:pt x="156664" y="11786"/>
                  </a:lnTo>
                  <a:lnTo>
                    <a:pt x="143231" y="3136"/>
                  </a:lnTo>
                  <a:lnTo>
                    <a:pt x="126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53"/>
            <p:cNvSpPr/>
            <p:nvPr/>
          </p:nvSpPr>
          <p:spPr>
            <a:xfrm>
              <a:off x="14880088" y="6378838"/>
              <a:ext cx="465455" cy="591820"/>
            </a:xfrm>
            <a:custGeom>
              <a:rect b="b" l="l" r="r" t="t"/>
              <a:pathLst>
                <a:path extrusionOk="0" h="591820" w="465455">
                  <a:moveTo>
                    <a:pt x="188182" y="0"/>
                  </a:moveTo>
                  <a:lnTo>
                    <a:pt x="159689" y="5822"/>
                  </a:lnTo>
                  <a:lnTo>
                    <a:pt x="142302" y="21952"/>
                  </a:lnTo>
                  <a:lnTo>
                    <a:pt x="130975" y="46384"/>
                  </a:lnTo>
                  <a:lnTo>
                    <a:pt x="120659" y="77110"/>
                  </a:lnTo>
                  <a:lnTo>
                    <a:pt x="106306" y="112126"/>
                  </a:lnTo>
                  <a:lnTo>
                    <a:pt x="82868" y="149424"/>
                  </a:lnTo>
                  <a:lnTo>
                    <a:pt x="45297" y="186999"/>
                  </a:lnTo>
                  <a:lnTo>
                    <a:pt x="23768" y="204161"/>
                  </a:lnTo>
                  <a:lnTo>
                    <a:pt x="13520" y="214576"/>
                  </a:lnTo>
                  <a:lnTo>
                    <a:pt x="6156" y="226634"/>
                  </a:lnTo>
                  <a:lnTo>
                    <a:pt x="1690" y="239803"/>
                  </a:lnTo>
                  <a:lnTo>
                    <a:pt x="136" y="253552"/>
                  </a:lnTo>
                  <a:lnTo>
                    <a:pt x="0" y="464854"/>
                  </a:lnTo>
                  <a:lnTo>
                    <a:pt x="1717" y="479504"/>
                  </a:lnTo>
                  <a:lnTo>
                    <a:pt x="25360" y="515554"/>
                  </a:lnTo>
                  <a:lnTo>
                    <a:pt x="70437" y="549344"/>
                  </a:lnTo>
                  <a:lnTo>
                    <a:pt x="130366" y="580801"/>
                  </a:lnTo>
                  <a:lnTo>
                    <a:pt x="197166" y="591636"/>
                  </a:lnTo>
                  <a:lnTo>
                    <a:pt x="274682" y="591636"/>
                  </a:lnTo>
                  <a:lnTo>
                    <a:pt x="299363" y="586658"/>
                  </a:lnTo>
                  <a:lnTo>
                    <a:pt x="319512" y="573082"/>
                  </a:lnTo>
                  <a:lnTo>
                    <a:pt x="333094" y="552939"/>
                  </a:lnTo>
                  <a:lnTo>
                    <a:pt x="338073" y="528266"/>
                  </a:lnTo>
                  <a:lnTo>
                    <a:pt x="338073" y="523470"/>
                  </a:lnTo>
                  <a:lnTo>
                    <a:pt x="337445" y="518832"/>
                  </a:lnTo>
                  <a:lnTo>
                    <a:pt x="336429" y="514340"/>
                  </a:lnTo>
                  <a:lnTo>
                    <a:pt x="354010" y="505437"/>
                  </a:lnTo>
                  <a:lnTo>
                    <a:pt x="367911" y="491807"/>
                  </a:lnTo>
                  <a:lnTo>
                    <a:pt x="377047" y="474430"/>
                  </a:lnTo>
                  <a:lnTo>
                    <a:pt x="380333" y="454289"/>
                  </a:lnTo>
                  <a:lnTo>
                    <a:pt x="379686" y="445408"/>
                  </a:lnTo>
                  <a:lnTo>
                    <a:pt x="377820" y="436930"/>
                  </a:lnTo>
                  <a:lnTo>
                    <a:pt x="374856" y="428917"/>
                  </a:lnTo>
                  <a:lnTo>
                    <a:pt x="370910" y="421432"/>
                  </a:lnTo>
                  <a:lnTo>
                    <a:pt x="391376" y="413778"/>
                  </a:lnTo>
                  <a:lnTo>
                    <a:pt x="407766" y="399931"/>
                  </a:lnTo>
                  <a:lnTo>
                    <a:pt x="418649" y="381311"/>
                  </a:lnTo>
                  <a:lnTo>
                    <a:pt x="422594" y="359339"/>
                  </a:lnTo>
                  <a:lnTo>
                    <a:pt x="421423" y="347290"/>
                  </a:lnTo>
                  <a:lnTo>
                    <a:pt x="418072" y="336035"/>
                  </a:lnTo>
                  <a:lnTo>
                    <a:pt x="412783" y="325760"/>
                  </a:lnTo>
                  <a:lnTo>
                    <a:pt x="405799" y="316650"/>
                  </a:lnTo>
                  <a:lnTo>
                    <a:pt x="428910" y="310596"/>
                  </a:lnTo>
                  <a:lnTo>
                    <a:pt x="447668" y="296917"/>
                  </a:lnTo>
                  <a:lnTo>
                    <a:pt x="460255" y="277364"/>
                  </a:lnTo>
                  <a:lnTo>
                    <a:pt x="464854" y="253688"/>
                  </a:lnTo>
                  <a:lnTo>
                    <a:pt x="459875" y="229025"/>
                  </a:lnTo>
                  <a:lnTo>
                    <a:pt x="446294" y="208886"/>
                  </a:lnTo>
                  <a:lnTo>
                    <a:pt x="426145" y="195308"/>
                  </a:lnTo>
                  <a:lnTo>
                    <a:pt x="401464" y="190329"/>
                  </a:lnTo>
                  <a:lnTo>
                    <a:pt x="207993" y="190329"/>
                  </a:lnTo>
                  <a:lnTo>
                    <a:pt x="227803" y="152203"/>
                  </a:lnTo>
                  <a:lnTo>
                    <a:pt x="242065" y="115645"/>
                  </a:lnTo>
                  <a:lnTo>
                    <a:pt x="250689" y="84726"/>
                  </a:lnTo>
                  <a:lnTo>
                    <a:pt x="253583" y="63516"/>
                  </a:lnTo>
                  <a:lnTo>
                    <a:pt x="249109" y="40459"/>
                  </a:lnTo>
                  <a:lnTo>
                    <a:pt x="236224" y="20084"/>
                  </a:lnTo>
                  <a:lnTo>
                    <a:pt x="215669" y="5546"/>
                  </a:lnTo>
                  <a:lnTo>
                    <a:pt x="188182" y="0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8" name="Google Shape;758;p53"/>
          <p:cNvSpPr/>
          <p:nvPr/>
        </p:nvSpPr>
        <p:spPr>
          <a:xfrm>
            <a:off x="9093900" y="6755446"/>
            <a:ext cx="489731" cy="227524"/>
          </a:xfrm>
          <a:custGeom>
            <a:rect b="b" l="l" r="r" t="t"/>
            <a:pathLst>
              <a:path extrusionOk="0" h="274954" w="591820">
                <a:moveTo>
                  <a:pt x="362774" y="0"/>
                </a:moveTo>
                <a:lnTo>
                  <a:pt x="228862" y="0"/>
                </a:lnTo>
                <a:lnTo>
                  <a:pt x="182748" y="4650"/>
                </a:lnTo>
                <a:lnTo>
                  <a:pt x="139793" y="17987"/>
                </a:lnTo>
                <a:lnTo>
                  <a:pt x="100918" y="39089"/>
                </a:lnTo>
                <a:lnTo>
                  <a:pt x="67045" y="67037"/>
                </a:lnTo>
                <a:lnTo>
                  <a:pt x="39095" y="100909"/>
                </a:lnTo>
                <a:lnTo>
                  <a:pt x="17989" y="139784"/>
                </a:lnTo>
                <a:lnTo>
                  <a:pt x="4651" y="182742"/>
                </a:lnTo>
                <a:lnTo>
                  <a:pt x="0" y="228862"/>
                </a:lnTo>
                <a:lnTo>
                  <a:pt x="3598" y="246680"/>
                </a:lnTo>
                <a:lnTo>
                  <a:pt x="13410" y="261235"/>
                </a:lnTo>
                <a:lnTo>
                  <a:pt x="27962" y="271051"/>
                </a:lnTo>
                <a:lnTo>
                  <a:pt x="45778" y="274651"/>
                </a:lnTo>
                <a:lnTo>
                  <a:pt x="545889" y="274651"/>
                </a:lnTo>
                <a:lnTo>
                  <a:pt x="563700" y="271074"/>
                </a:lnTo>
                <a:lnTo>
                  <a:pt x="578241" y="261274"/>
                </a:lnTo>
                <a:lnTo>
                  <a:pt x="588042" y="246715"/>
                </a:lnTo>
                <a:lnTo>
                  <a:pt x="591636" y="228862"/>
                </a:lnTo>
                <a:lnTo>
                  <a:pt x="586986" y="182742"/>
                </a:lnTo>
                <a:lnTo>
                  <a:pt x="573649" y="139784"/>
                </a:lnTo>
                <a:lnTo>
                  <a:pt x="552546" y="100909"/>
                </a:lnTo>
                <a:lnTo>
                  <a:pt x="524599" y="67037"/>
                </a:lnTo>
                <a:lnTo>
                  <a:pt x="490727" y="39089"/>
                </a:lnTo>
                <a:lnTo>
                  <a:pt x="451852" y="17987"/>
                </a:lnTo>
                <a:lnTo>
                  <a:pt x="408894" y="4650"/>
                </a:lnTo>
                <a:lnTo>
                  <a:pt x="3627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53"/>
          <p:cNvSpPr/>
          <p:nvPr/>
        </p:nvSpPr>
        <p:spPr>
          <a:xfrm>
            <a:off x="9198932" y="6422861"/>
            <a:ext cx="280071" cy="280071"/>
          </a:xfrm>
          <a:custGeom>
            <a:rect b="b" l="l" r="r" t="t"/>
            <a:pathLst>
              <a:path extrusionOk="0" h="338454" w="338454">
                <a:moveTo>
                  <a:pt x="169031" y="0"/>
                </a:moveTo>
                <a:lnTo>
                  <a:pt x="124098" y="6037"/>
                </a:lnTo>
                <a:lnTo>
                  <a:pt x="83720" y="23077"/>
                </a:lnTo>
                <a:lnTo>
                  <a:pt x="49510" y="49507"/>
                </a:lnTo>
                <a:lnTo>
                  <a:pt x="23078" y="83718"/>
                </a:lnTo>
                <a:lnTo>
                  <a:pt x="6038" y="124100"/>
                </a:lnTo>
                <a:lnTo>
                  <a:pt x="0" y="169041"/>
                </a:lnTo>
                <a:lnTo>
                  <a:pt x="6036" y="213983"/>
                </a:lnTo>
                <a:lnTo>
                  <a:pt x="23074" y="254364"/>
                </a:lnTo>
                <a:lnTo>
                  <a:pt x="49502" y="288576"/>
                </a:lnTo>
                <a:lnTo>
                  <a:pt x="83711" y="315006"/>
                </a:lnTo>
                <a:lnTo>
                  <a:pt x="124090" y="332046"/>
                </a:lnTo>
                <a:lnTo>
                  <a:pt x="169031" y="338083"/>
                </a:lnTo>
                <a:lnTo>
                  <a:pt x="213972" y="332045"/>
                </a:lnTo>
                <a:lnTo>
                  <a:pt x="254354" y="315004"/>
                </a:lnTo>
                <a:lnTo>
                  <a:pt x="288565" y="288572"/>
                </a:lnTo>
                <a:lnTo>
                  <a:pt x="314996" y="254360"/>
                </a:lnTo>
                <a:lnTo>
                  <a:pt x="332035" y="213979"/>
                </a:lnTo>
                <a:lnTo>
                  <a:pt x="338073" y="169041"/>
                </a:lnTo>
                <a:lnTo>
                  <a:pt x="332035" y="124104"/>
                </a:lnTo>
                <a:lnTo>
                  <a:pt x="314996" y="83723"/>
                </a:lnTo>
                <a:lnTo>
                  <a:pt x="288565" y="49511"/>
                </a:lnTo>
                <a:lnTo>
                  <a:pt x="254354" y="23079"/>
                </a:lnTo>
                <a:lnTo>
                  <a:pt x="213972" y="6038"/>
                </a:lnTo>
                <a:lnTo>
                  <a:pt x="169031" y="0"/>
                </a:lnTo>
                <a:close/>
              </a:path>
            </a:pathLst>
          </a:custGeom>
          <a:solidFill>
            <a:srgbClr val="FFFFFF">
              <a:alpha val="3960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0" name="Google Shape;760;p53"/>
          <p:cNvGrpSpPr/>
          <p:nvPr/>
        </p:nvGrpSpPr>
        <p:grpSpPr>
          <a:xfrm>
            <a:off x="7439781" y="6423363"/>
            <a:ext cx="560294" cy="560294"/>
            <a:chOff x="8805532" y="6337894"/>
            <a:chExt cx="676275" cy="676275"/>
          </a:xfrm>
        </p:grpSpPr>
        <p:sp>
          <p:nvSpPr>
            <p:cNvPr id="761" name="Google Shape;761;p53"/>
            <p:cNvSpPr/>
            <p:nvPr/>
          </p:nvSpPr>
          <p:spPr>
            <a:xfrm>
              <a:off x="8964396" y="6506928"/>
              <a:ext cx="358775" cy="422909"/>
            </a:xfrm>
            <a:custGeom>
              <a:rect b="b" l="l" r="r" t="t"/>
              <a:pathLst>
                <a:path extrusionOk="0" h="422909" w="358775">
                  <a:moveTo>
                    <a:pt x="179209" y="0"/>
                  </a:moveTo>
                  <a:lnTo>
                    <a:pt x="142165" y="7474"/>
                  </a:lnTo>
                  <a:lnTo>
                    <a:pt x="111941" y="27855"/>
                  </a:lnTo>
                  <a:lnTo>
                    <a:pt x="91584" y="58080"/>
                  </a:lnTo>
                  <a:lnTo>
                    <a:pt x="84123" y="95086"/>
                  </a:lnTo>
                  <a:lnTo>
                    <a:pt x="91588" y="132118"/>
                  </a:lnTo>
                  <a:lnTo>
                    <a:pt x="111954" y="162340"/>
                  </a:lnTo>
                  <a:lnTo>
                    <a:pt x="142176" y="182706"/>
                  </a:lnTo>
                  <a:lnTo>
                    <a:pt x="179209" y="190172"/>
                  </a:lnTo>
                  <a:lnTo>
                    <a:pt x="216224" y="182699"/>
                  </a:lnTo>
                  <a:lnTo>
                    <a:pt x="246447" y="162320"/>
                  </a:lnTo>
                  <a:lnTo>
                    <a:pt x="266824" y="132096"/>
                  </a:lnTo>
                  <a:lnTo>
                    <a:pt x="274295" y="95086"/>
                  </a:lnTo>
                  <a:lnTo>
                    <a:pt x="266815" y="58057"/>
                  </a:lnTo>
                  <a:lnTo>
                    <a:pt x="246463" y="27855"/>
                  </a:lnTo>
                  <a:lnTo>
                    <a:pt x="216241" y="7474"/>
                  </a:lnTo>
                  <a:lnTo>
                    <a:pt x="179209" y="0"/>
                  </a:lnTo>
                  <a:close/>
                </a:path>
                <a:path extrusionOk="0" h="422909" w="358775">
                  <a:moveTo>
                    <a:pt x="221469" y="253562"/>
                  </a:moveTo>
                  <a:lnTo>
                    <a:pt x="136948" y="253562"/>
                  </a:lnTo>
                  <a:lnTo>
                    <a:pt x="92055" y="260595"/>
                  </a:lnTo>
                  <a:lnTo>
                    <a:pt x="52920" y="280207"/>
                  </a:lnTo>
                  <a:lnTo>
                    <a:pt x="21564" y="310172"/>
                  </a:lnTo>
                  <a:lnTo>
                    <a:pt x="0" y="348261"/>
                  </a:lnTo>
                  <a:lnTo>
                    <a:pt x="37565" y="379259"/>
                  </a:lnTo>
                  <a:lnTo>
                    <a:pt x="80640" y="402657"/>
                  </a:lnTo>
                  <a:lnTo>
                    <a:pt x="128197" y="417441"/>
                  </a:lnTo>
                  <a:lnTo>
                    <a:pt x="179209" y="422594"/>
                  </a:lnTo>
                  <a:lnTo>
                    <a:pt x="230220" y="417435"/>
                  </a:lnTo>
                  <a:lnTo>
                    <a:pt x="277778" y="402642"/>
                  </a:lnTo>
                  <a:lnTo>
                    <a:pt x="320853" y="379242"/>
                  </a:lnTo>
                  <a:lnTo>
                    <a:pt x="358418" y="348261"/>
                  </a:lnTo>
                  <a:lnTo>
                    <a:pt x="336803" y="310158"/>
                  </a:lnTo>
                  <a:lnTo>
                    <a:pt x="305422" y="280195"/>
                  </a:lnTo>
                  <a:lnTo>
                    <a:pt x="266296" y="260590"/>
                  </a:lnTo>
                  <a:lnTo>
                    <a:pt x="221469" y="2535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53"/>
            <p:cNvSpPr/>
            <p:nvPr/>
          </p:nvSpPr>
          <p:spPr>
            <a:xfrm>
              <a:off x="8805532" y="6337894"/>
              <a:ext cx="676275" cy="676275"/>
            </a:xfrm>
            <a:custGeom>
              <a:rect b="b" l="l" r="r" t="t"/>
              <a:pathLst>
                <a:path extrusionOk="0" h="676275" w="676275">
                  <a:moveTo>
                    <a:pt x="338073" y="0"/>
                  </a:moveTo>
                  <a:lnTo>
                    <a:pt x="292193" y="3085"/>
                  </a:lnTo>
                  <a:lnTo>
                    <a:pt x="248191" y="12075"/>
                  </a:lnTo>
                  <a:lnTo>
                    <a:pt x="206469" y="26565"/>
                  </a:lnTo>
                  <a:lnTo>
                    <a:pt x="167430" y="46153"/>
                  </a:lnTo>
                  <a:lnTo>
                    <a:pt x="131476" y="70437"/>
                  </a:lnTo>
                  <a:lnTo>
                    <a:pt x="99010" y="99014"/>
                  </a:lnTo>
                  <a:lnTo>
                    <a:pt x="70434" y="131480"/>
                  </a:lnTo>
                  <a:lnTo>
                    <a:pt x="46151" y="167434"/>
                  </a:lnTo>
                  <a:lnTo>
                    <a:pt x="26563" y="206473"/>
                  </a:lnTo>
                  <a:lnTo>
                    <a:pt x="12074" y="248195"/>
                  </a:lnTo>
                  <a:lnTo>
                    <a:pt x="3085" y="292195"/>
                  </a:lnTo>
                  <a:lnTo>
                    <a:pt x="0" y="338073"/>
                  </a:lnTo>
                  <a:lnTo>
                    <a:pt x="3085" y="383953"/>
                  </a:lnTo>
                  <a:lnTo>
                    <a:pt x="12074" y="427955"/>
                  </a:lnTo>
                  <a:lnTo>
                    <a:pt x="26563" y="469677"/>
                  </a:lnTo>
                  <a:lnTo>
                    <a:pt x="46151" y="508716"/>
                  </a:lnTo>
                  <a:lnTo>
                    <a:pt x="70434" y="544670"/>
                  </a:lnTo>
                  <a:lnTo>
                    <a:pt x="99010" y="577136"/>
                  </a:lnTo>
                  <a:lnTo>
                    <a:pt x="131476" y="605712"/>
                  </a:lnTo>
                  <a:lnTo>
                    <a:pt x="167430" y="629995"/>
                  </a:lnTo>
                  <a:lnTo>
                    <a:pt x="206469" y="649582"/>
                  </a:lnTo>
                  <a:lnTo>
                    <a:pt x="248191" y="664072"/>
                  </a:lnTo>
                  <a:lnTo>
                    <a:pt x="292193" y="673061"/>
                  </a:lnTo>
                  <a:lnTo>
                    <a:pt x="338073" y="676146"/>
                  </a:lnTo>
                  <a:lnTo>
                    <a:pt x="383953" y="673061"/>
                  </a:lnTo>
                  <a:lnTo>
                    <a:pt x="427955" y="664072"/>
                  </a:lnTo>
                  <a:lnTo>
                    <a:pt x="469677" y="649582"/>
                  </a:lnTo>
                  <a:lnTo>
                    <a:pt x="508716" y="629995"/>
                  </a:lnTo>
                  <a:lnTo>
                    <a:pt x="544670" y="605712"/>
                  </a:lnTo>
                  <a:lnTo>
                    <a:pt x="560663" y="591636"/>
                  </a:lnTo>
                  <a:lnTo>
                    <a:pt x="338073" y="591636"/>
                  </a:lnTo>
                  <a:lnTo>
                    <a:pt x="287044" y="586475"/>
                  </a:lnTo>
                  <a:lnTo>
                    <a:pt x="239488" y="571678"/>
                  </a:lnTo>
                  <a:lnTo>
                    <a:pt x="196423" y="548275"/>
                  </a:lnTo>
                  <a:lnTo>
                    <a:pt x="158864" y="517293"/>
                  </a:lnTo>
                  <a:lnTo>
                    <a:pt x="180474" y="479194"/>
                  </a:lnTo>
                  <a:lnTo>
                    <a:pt x="211852" y="449231"/>
                  </a:lnTo>
                  <a:lnTo>
                    <a:pt x="250977" y="429623"/>
                  </a:lnTo>
                  <a:lnTo>
                    <a:pt x="295812" y="422594"/>
                  </a:lnTo>
                  <a:lnTo>
                    <a:pt x="665167" y="422594"/>
                  </a:lnTo>
                  <a:lnTo>
                    <a:pt x="673061" y="383953"/>
                  </a:lnTo>
                  <a:lnTo>
                    <a:pt x="674725" y="359203"/>
                  </a:lnTo>
                  <a:lnTo>
                    <a:pt x="338073" y="359203"/>
                  </a:lnTo>
                  <a:lnTo>
                    <a:pt x="301062" y="351730"/>
                  </a:lnTo>
                  <a:lnTo>
                    <a:pt x="270838" y="331352"/>
                  </a:lnTo>
                  <a:lnTo>
                    <a:pt x="250460" y="301128"/>
                  </a:lnTo>
                  <a:lnTo>
                    <a:pt x="242987" y="264117"/>
                  </a:lnTo>
                  <a:lnTo>
                    <a:pt x="250452" y="227113"/>
                  </a:lnTo>
                  <a:lnTo>
                    <a:pt x="270818" y="196891"/>
                  </a:lnTo>
                  <a:lnTo>
                    <a:pt x="301040" y="176514"/>
                  </a:lnTo>
                  <a:lnTo>
                    <a:pt x="338073" y="169041"/>
                  </a:lnTo>
                  <a:lnTo>
                    <a:pt x="630801" y="169041"/>
                  </a:lnTo>
                  <a:lnTo>
                    <a:pt x="629995" y="167434"/>
                  </a:lnTo>
                  <a:lnTo>
                    <a:pt x="605712" y="131480"/>
                  </a:lnTo>
                  <a:lnTo>
                    <a:pt x="577136" y="99014"/>
                  </a:lnTo>
                  <a:lnTo>
                    <a:pt x="544670" y="70437"/>
                  </a:lnTo>
                  <a:lnTo>
                    <a:pt x="508716" y="46153"/>
                  </a:lnTo>
                  <a:lnTo>
                    <a:pt x="469677" y="26565"/>
                  </a:lnTo>
                  <a:lnTo>
                    <a:pt x="427955" y="12075"/>
                  </a:lnTo>
                  <a:lnTo>
                    <a:pt x="383953" y="3085"/>
                  </a:lnTo>
                  <a:lnTo>
                    <a:pt x="338073" y="0"/>
                  </a:lnTo>
                  <a:close/>
                </a:path>
                <a:path extrusionOk="0" h="676275" w="676275">
                  <a:moveTo>
                    <a:pt x="665167" y="422594"/>
                  </a:moveTo>
                  <a:lnTo>
                    <a:pt x="380333" y="422594"/>
                  </a:lnTo>
                  <a:lnTo>
                    <a:pt x="425223" y="429626"/>
                  </a:lnTo>
                  <a:lnTo>
                    <a:pt x="464357" y="449238"/>
                  </a:lnTo>
                  <a:lnTo>
                    <a:pt x="495715" y="479203"/>
                  </a:lnTo>
                  <a:lnTo>
                    <a:pt x="517282" y="517293"/>
                  </a:lnTo>
                  <a:lnTo>
                    <a:pt x="479717" y="548292"/>
                  </a:lnTo>
                  <a:lnTo>
                    <a:pt x="436642" y="571694"/>
                  </a:lnTo>
                  <a:lnTo>
                    <a:pt x="389085" y="586481"/>
                  </a:lnTo>
                  <a:lnTo>
                    <a:pt x="338073" y="591636"/>
                  </a:lnTo>
                  <a:lnTo>
                    <a:pt x="560663" y="591636"/>
                  </a:lnTo>
                  <a:lnTo>
                    <a:pt x="605712" y="544670"/>
                  </a:lnTo>
                  <a:lnTo>
                    <a:pt x="629995" y="508716"/>
                  </a:lnTo>
                  <a:lnTo>
                    <a:pt x="649582" y="469677"/>
                  </a:lnTo>
                  <a:lnTo>
                    <a:pt x="664072" y="427955"/>
                  </a:lnTo>
                  <a:lnTo>
                    <a:pt x="665167" y="422594"/>
                  </a:lnTo>
                  <a:close/>
                </a:path>
                <a:path extrusionOk="0" h="676275" w="676275">
                  <a:moveTo>
                    <a:pt x="630801" y="169041"/>
                  </a:moveTo>
                  <a:lnTo>
                    <a:pt x="338073" y="169041"/>
                  </a:lnTo>
                  <a:lnTo>
                    <a:pt x="375088" y="176514"/>
                  </a:lnTo>
                  <a:lnTo>
                    <a:pt x="405312" y="196891"/>
                  </a:lnTo>
                  <a:lnTo>
                    <a:pt x="425688" y="227113"/>
                  </a:lnTo>
                  <a:lnTo>
                    <a:pt x="433159" y="264117"/>
                  </a:lnTo>
                  <a:lnTo>
                    <a:pt x="425694" y="301128"/>
                  </a:lnTo>
                  <a:lnTo>
                    <a:pt x="405327" y="331352"/>
                  </a:lnTo>
                  <a:lnTo>
                    <a:pt x="375106" y="351730"/>
                  </a:lnTo>
                  <a:lnTo>
                    <a:pt x="338073" y="359203"/>
                  </a:lnTo>
                  <a:lnTo>
                    <a:pt x="674725" y="359203"/>
                  </a:lnTo>
                  <a:lnTo>
                    <a:pt x="676146" y="338073"/>
                  </a:lnTo>
                  <a:lnTo>
                    <a:pt x="673061" y="292195"/>
                  </a:lnTo>
                  <a:lnTo>
                    <a:pt x="664072" y="248195"/>
                  </a:lnTo>
                  <a:lnTo>
                    <a:pt x="649582" y="206473"/>
                  </a:lnTo>
                  <a:lnTo>
                    <a:pt x="630801" y="169041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3" name="Google Shape;763;p53"/>
          <p:cNvGrpSpPr/>
          <p:nvPr/>
        </p:nvGrpSpPr>
        <p:grpSpPr>
          <a:xfrm>
            <a:off x="1033697" y="9121881"/>
            <a:ext cx="420352" cy="560294"/>
            <a:chOff x="1073385" y="9595006"/>
            <a:chExt cx="507365" cy="676275"/>
          </a:xfrm>
        </p:grpSpPr>
        <p:sp>
          <p:nvSpPr>
            <p:cNvPr id="764" name="Google Shape;764;p53"/>
            <p:cNvSpPr/>
            <p:nvPr/>
          </p:nvSpPr>
          <p:spPr>
            <a:xfrm>
              <a:off x="1369198" y="9595006"/>
              <a:ext cx="211455" cy="211454"/>
            </a:xfrm>
            <a:custGeom>
              <a:rect b="b" l="l" r="r" t="t"/>
              <a:pathLst>
                <a:path extrusionOk="0" h="211454" w="211455">
                  <a:moveTo>
                    <a:pt x="0" y="0"/>
                  </a:moveTo>
                  <a:lnTo>
                    <a:pt x="0" y="211302"/>
                  </a:lnTo>
                  <a:lnTo>
                    <a:pt x="211302" y="211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53"/>
            <p:cNvSpPr/>
            <p:nvPr/>
          </p:nvSpPr>
          <p:spPr>
            <a:xfrm>
              <a:off x="1073385" y="9595006"/>
              <a:ext cx="507365" cy="676275"/>
            </a:xfrm>
            <a:custGeom>
              <a:rect b="b" l="l" r="r" t="t"/>
              <a:pathLst>
                <a:path extrusionOk="0" h="676275" w="507365">
                  <a:moveTo>
                    <a:pt x="295812" y="0"/>
                  </a:moveTo>
                  <a:lnTo>
                    <a:pt x="84510" y="0"/>
                  </a:lnTo>
                  <a:lnTo>
                    <a:pt x="51612" y="6640"/>
                  </a:lnTo>
                  <a:lnTo>
                    <a:pt x="24750" y="24751"/>
                  </a:lnTo>
                  <a:lnTo>
                    <a:pt x="6640" y="51617"/>
                  </a:lnTo>
                  <a:lnTo>
                    <a:pt x="0" y="84520"/>
                  </a:lnTo>
                  <a:lnTo>
                    <a:pt x="0" y="591636"/>
                  </a:lnTo>
                  <a:lnTo>
                    <a:pt x="6640" y="624507"/>
                  </a:lnTo>
                  <a:lnTo>
                    <a:pt x="24750" y="651372"/>
                  </a:lnTo>
                  <a:lnTo>
                    <a:pt x="51612" y="669497"/>
                  </a:lnTo>
                  <a:lnTo>
                    <a:pt x="84510" y="676146"/>
                  </a:lnTo>
                  <a:lnTo>
                    <a:pt x="422594" y="676146"/>
                  </a:lnTo>
                  <a:lnTo>
                    <a:pt x="455467" y="669497"/>
                  </a:lnTo>
                  <a:lnTo>
                    <a:pt x="482336" y="651372"/>
                  </a:lnTo>
                  <a:lnTo>
                    <a:pt x="500464" y="624507"/>
                  </a:lnTo>
                  <a:lnTo>
                    <a:pt x="507115" y="591636"/>
                  </a:lnTo>
                  <a:lnTo>
                    <a:pt x="507115" y="211302"/>
                  </a:lnTo>
                  <a:lnTo>
                    <a:pt x="295812" y="211302"/>
                  </a:lnTo>
                  <a:lnTo>
                    <a:pt x="295812" y="0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6" name="Google Shape;766;p53"/>
          <p:cNvGrpSpPr/>
          <p:nvPr/>
        </p:nvGrpSpPr>
        <p:grpSpPr>
          <a:xfrm>
            <a:off x="2650776" y="9120433"/>
            <a:ext cx="420351" cy="560294"/>
            <a:chOff x="3025200" y="9593259"/>
            <a:chExt cx="507364" cy="676275"/>
          </a:xfrm>
        </p:grpSpPr>
        <p:sp>
          <p:nvSpPr>
            <p:cNvPr id="767" name="Google Shape;767;p53"/>
            <p:cNvSpPr/>
            <p:nvPr/>
          </p:nvSpPr>
          <p:spPr>
            <a:xfrm>
              <a:off x="3120228" y="9593263"/>
              <a:ext cx="412114" cy="512445"/>
            </a:xfrm>
            <a:custGeom>
              <a:rect b="b" l="l" r="r" t="t"/>
              <a:pathLst>
                <a:path extrusionOk="0" h="512445" w="412114">
                  <a:moveTo>
                    <a:pt x="243044" y="0"/>
                  </a:moveTo>
                  <a:lnTo>
                    <a:pt x="243044" y="169041"/>
                  </a:lnTo>
                  <a:lnTo>
                    <a:pt x="412086" y="169041"/>
                  </a:lnTo>
                  <a:lnTo>
                    <a:pt x="243044" y="0"/>
                  </a:lnTo>
                  <a:close/>
                </a:path>
                <a:path extrusionOk="0" h="512445" w="412114">
                  <a:moveTo>
                    <a:pt x="89798" y="332715"/>
                  </a:moveTo>
                  <a:lnTo>
                    <a:pt x="7743" y="403841"/>
                  </a:lnTo>
                  <a:lnTo>
                    <a:pt x="0" y="422536"/>
                  </a:lnTo>
                  <a:lnTo>
                    <a:pt x="1935" y="432489"/>
                  </a:lnTo>
                  <a:lnTo>
                    <a:pt x="7743" y="441232"/>
                  </a:lnTo>
                  <a:lnTo>
                    <a:pt x="71186" y="504675"/>
                  </a:lnTo>
                  <a:lnTo>
                    <a:pt x="76379" y="509890"/>
                  </a:lnTo>
                  <a:lnTo>
                    <a:pt x="83123" y="512392"/>
                  </a:lnTo>
                  <a:lnTo>
                    <a:pt x="96588" y="512392"/>
                  </a:lnTo>
                  <a:lnTo>
                    <a:pt x="103363" y="509837"/>
                  </a:lnTo>
                  <a:lnTo>
                    <a:pt x="108525" y="504675"/>
                  </a:lnTo>
                  <a:lnTo>
                    <a:pt x="114327" y="495934"/>
                  </a:lnTo>
                  <a:lnTo>
                    <a:pt x="116260" y="485985"/>
                  </a:lnTo>
                  <a:lnTo>
                    <a:pt x="114327" y="476036"/>
                  </a:lnTo>
                  <a:lnTo>
                    <a:pt x="108525" y="467294"/>
                  </a:lnTo>
                  <a:lnTo>
                    <a:pt x="63835" y="422594"/>
                  </a:lnTo>
                  <a:lnTo>
                    <a:pt x="108556" y="377904"/>
                  </a:lnTo>
                  <a:lnTo>
                    <a:pt x="113709" y="369142"/>
                  </a:lnTo>
                  <a:lnTo>
                    <a:pt x="115417" y="359201"/>
                  </a:lnTo>
                  <a:lnTo>
                    <a:pt x="113675" y="349247"/>
                  </a:lnTo>
                  <a:lnTo>
                    <a:pt x="108473" y="340450"/>
                  </a:lnTo>
                  <a:lnTo>
                    <a:pt x="99736" y="334648"/>
                  </a:lnTo>
                  <a:lnTo>
                    <a:pt x="89798" y="332715"/>
                  </a:lnTo>
                  <a:close/>
                </a:path>
                <a:path extrusionOk="0" h="512445" w="412114">
                  <a:moveTo>
                    <a:pt x="227144" y="332715"/>
                  </a:moveTo>
                  <a:lnTo>
                    <a:pt x="217206" y="334648"/>
                  </a:lnTo>
                  <a:lnTo>
                    <a:pt x="208470" y="340450"/>
                  </a:lnTo>
                  <a:lnTo>
                    <a:pt x="202668" y="349193"/>
                  </a:lnTo>
                  <a:lnTo>
                    <a:pt x="200734" y="359146"/>
                  </a:lnTo>
                  <a:lnTo>
                    <a:pt x="202668" y="369098"/>
                  </a:lnTo>
                  <a:lnTo>
                    <a:pt x="208470" y="377841"/>
                  </a:lnTo>
                  <a:lnTo>
                    <a:pt x="253212" y="422594"/>
                  </a:lnTo>
                  <a:lnTo>
                    <a:pt x="208501" y="467284"/>
                  </a:lnTo>
                  <a:lnTo>
                    <a:pt x="202694" y="476027"/>
                  </a:lnTo>
                  <a:lnTo>
                    <a:pt x="200758" y="485979"/>
                  </a:lnTo>
                  <a:lnTo>
                    <a:pt x="202694" y="495932"/>
                  </a:lnTo>
                  <a:lnTo>
                    <a:pt x="208501" y="504675"/>
                  </a:lnTo>
                  <a:lnTo>
                    <a:pt x="213726" y="509890"/>
                  </a:lnTo>
                  <a:lnTo>
                    <a:pt x="220459" y="512392"/>
                  </a:lnTo>
                  <a:lnTo>
                    <a:pt x="233935" y="512392"/>
                  </a:lnTo>
                  <a:lnTo>
                    <a:pt x="240709" y="509837"/>
                  </a:lnTo>
                  <a:lnTo>
                    <a:pt x="309262" y="441284"/>
                  </a:lnTo>
                  <a:lnTo>
                    <a:pt x="315064" y="432543"/>
                  </a:lnTo>
                  <a:lnTo>
                    <a:pt x="316998" y="422594"/>
                  </a:lnTo>
                  <a:lnTo>
                    <a:pt x="315064" y="412645"/>
                  </a:lnTo>
                  <a:lnTo>
                    <a:pt x="309262" y="403903"/>
                  </a:lnTo>
                  <a:lnTo>
                    <a:pt x="245819" y="340450"/>
                  </a:lnTo>
                  <a:lnTo>
                    <a:pt x="237083" y="334648"/>
                  </a:lnTo>
                  <a:lnTo>
                    <a:pt x="227144" y="3327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53"/>
            <p:cNvSpPr/>
            <p:nvPr/>
          </p:nvSpPr>
          <p:spPr>
            <a:xfrm>
              <a:off x="3025200" y="9593259"/>
              <a:ext cx="507364" cy="676275"/>
            </a:xfrm>
            <a:custGeom>
              <a:rect b="b" l="l" r="r" t="t"/>
              <a:pathLst>
                <a:path extrusionOk="0" h="676275" w="507364">
                  <a:moveTo>
                    <a:pt x="338073" y="0"/>
                  </a:moveTo>
                  <a:lnTo>
                    <a:pt x="63390" y="0"/>
                  </a:lnTo>
                  <a:lnTo>
                    <a:pt x="38714" y="4982"/>
                  </a:lnTo>
                  <a:lnTo>
                    <a:pt x="18564" y="18568"/>
                  </a:lnTo>
                  <a:lnTo>
                    <a:pt x="4980" y="38718"/>
                  </a:lnTo>
                  <a:lnTo>
                    <a:pt x="0" y="63390"/>
                  </a:lnTo>
                  <a:lnTo>
                    <a:pt x="0" y="612766"/>
                  </a:lnTo>
                  <a:lnTo>
                    <a:pt x="4983" y="637438"/>
                  </a:lnTo>
                  <a:lnTo>
                    <a:pt x="18570" y="657588"/>
                  </a:lnTo>
                  <a:lnTo>
                    <a:pt x="38721" y="671175"/>
                  </a:lnTo>
                  <a:lnTo>
                    <a:pt x="63390" y="676157"/>
                  </a:lnTo>
                  <a:lnTo>
                    <a:pt x="443724" y="676157"/>
                  </a:lnTo>
                  <a:lnTo>
                    <a:pt x="468399" y="671173"/>
                  </a:lnTo>
                  <a:lnTo>
                    <a:pt x="488549" y="657584"/>
                  </a:lnTo>
                  <a:lnTo>
                    <a:pt x="502133" y="637434"/>
                  </a:lnTo>
                  <a:lnTo>
                    <a:pt x="507115" y="612766"/>
                  </a:lnTo>
                  <a:lnTo>
                    <a:pt x="507115" y="512403"/>
                  </a:lnTo>
                  <a:lnTo>
                    <a:pt x="178151" y="512403"/>
                  </a:lnTo>
                  <a:lnTo>
                    <a:pt x="171376" y="509837"/>
                  </a:lnTo>
                  <a:lnTo>
                    <a:pt x="102824" y="441295"/>
                  </a:lnTo>
                  <a:lnTo>
                    <a:pt x="97016" y="432552"/>
                  </a:lnTo>
                  <a:lnTo>
                    <a:pt x="95081" y="422594"/>
                  </a:lnTo>
                  <a:lnTo>
                    <a:pt x="97016" y="412647"/>
                  </a:lnTo>
                  <a:lnTo>
                    <a:pt x="166204" y="340513"/>
                  </a:lnTo>
                  <a:lnTo>
                    <a:pt x="507115" y="332777"/>
                  </a:lnTo>
                  <a:lnTo>
                    <a:pt x="507115" y="169041"/>
                  </a:lnTo>
                  <a:lnTo>
                    <a:pt x="338073" y="169041"/>
                  </a:lnTo>
                  <a:lnTo>
                    <a:pt x="338073" y="0"/>
                  </a:lnTo>
                  <a:close/>
                </a:path>
                <a:path extrusionOk="0" h="676275" w="507364">
                  <a:moveTo>
                    <a:pt x="507115" y="332777"/>
                  </a:moveTo>
                  <a:lnTo>
                    <a:pt x="184883" y="332777"/>
                  </a:lnTo>
                  <a:lnTo>
                    <a:pt x="194834" y="334722"/>
                  </a:lnTo>
                  <a:lnTo>
                    <a:pt x="203560" y="340523"/>
                  </a:lnTo>
                  <a:lnTo>
                    <a:pt x="209356" y="349265"/>
                  </a:lnTo>
                  <a:lnTo>
                    <a:pt x="211289" y="359214"/>
                  </a:lnTo>
                  <a:lnTo>
                    <a:pt x="209355" y="369163"/>
                  </a:lnTo>
                  <a:lnTo>
                    <a:pt x="203554" y="377904"/>
                  </a:lnTo>
                  <a:lnTo>
                    <a:pt x="158864" y="422594"/>
                  </a:lnTo>
                  <a:lnTo>
                    <a:pt x="203501" y="467231"/>
                  </a:lnTo>
                  <a:lnTo>
                    <a:pt x="209303" y="475979"/>
                  </a:lnTo>
                  <a:lnTo>
                    <a:pt x="211237" y="485931"/>
                  </a:lnTo>
                  <a:lnTo>
                    <a:pt x="209303" y="495881"/>
                  </a:lnTo>
                  <a:lnTo>
                    <a:pt x="203501" y="504623"/>
                  </a:lnTo>
                  <a:lnTo>
                    <a:pt x="198349" y="509890"/>
                  </a:lnTo>
                  <a:lnTo>
                    <a:pt x="191617" y="512403"/>
                  </a:lnTo>
                  <a:lnTo>
                    <a:pt x="315487" y="512403"/>
                  </a:lnTo>
                  <a:lnTo>
                    <a:pt x="308713" y="509837"/>
                  </a:lnTo>
                  <a:lnTo>
                    <a:pt x="303550" y="504686"/>
                  </a:lnTo>
                  <a:lnTo>
                    <a:pt x="297749" y="495938"/>
                  </a:lnTo>
                  <a:lnTo>
                    <a:pt x="295815" y="485986"/>
                  </a:lnTo>
                  <a:lnTo>
                    <a:pt x="297749" y="476036"/>
                  </a:lnTo>
                  <a:lnTo>
                    <a:pt x="303550" y="467294"/>
                  </a:lnTo>
                  <a:lnTo>
                    <a:pt x="348240" y="422594"/>
                  </a:lnTo>
                  <a:lnTo>
                    <a:pt x="303530" y="377904"/>
                  </a:lnTo>
                  <a:lnTo>
                    <a:pt x="297722" y="369163"/>
                  </a:lnTo>
                  <a:lnTo>
                    <a:pt x="295787" y="359212"/>
                  </a:lnTo>
                  <a:lnTo>
                    <a:pt x="297725" y="349260"/>
                  </a:lnTo>
                  <a:lnTo>
                    <a:pt x="303545" y="340513"/>
                  </a:lnTo>
                  <a:lnTo>
                    <a:pt x="312265" y="334722"/>
                  </a:lnTo>
                  <a:lnTo>
                    <a:pt x="322199" y="332788"/>
                  </a:lnTo>
                  <a:lnTo>
                    <a:pt x="507115" y="332788"/>
                  </a:lnTo>
                  <a:close/>
                </a:path>
                <a:path extrusionOk="0" h="676275" w="507364">
                  <a:moveTo>
                    <a:pt x="507115" y="332788"/>
                  </a:moveTo>
                  <a:lnTo>
                    <a:pt x="322199" y="332788"/>
                  </a:lnTo>
                  <a:lnTo>
                    <a:pt x="332134" y="334722"/>
                  </a:lnTo>
                  <a:lnTo>
                    <a:pt x="340869" y="340523"/>
                  </a:lnTo>
                  <a:lnTo>
                    <a:pt x="404259" y="403914"/>
                  </a:lnTo>
                  <a:lnTo>
                    <a:pt x="409448" y="412670"/>
                  </a:lnTo>
                  <a:lnTo>
                    <a:pt x="411175" y="422607"/>
                  </a:lnTo>
                  <a:lnTo>
                    <a:pt x="409440" y="432556"/>
                  </a:lnTo>
                  <a:lnTo>
                    <a:pt x="404239" y="441347"/>
                  </a:lnTo>
                  <a:lnTo>
                    <a:pt x="335696" y="509890"/>
                  </a:lnTo>
                  <a:lnTo>
                    <a:pt x="328963" y="512403"/>
                  </a:lnTo>
                  <a:lnTo>
                    <a:pt x="507115" y="512403"/>
                  </a:lnTo>
                  <a:lnTo>
                    <a:pt x="507115" y="332788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9" name="Google Shape;769;p53"/>
          <p:cNvGrpSpPr/>
          <p:nvPr/>
        </p:nvGrpSpPr>
        <p:grpSpPr>
          <a:xfrm>
            <a:off x="2582175" y="5052338"/>
            <a:ext cx="560820" cy="560827"/>
            <a:chOff x="2942399" y="4683065"/>
            <a:chExt cx="676910" cy="676918"/>
          </a:xfrm>
        </p:grpSpPr>
        <p:sp>
          <p:nvSpPr>
            <p:cNvPr id="770" name="Google Shape;770;p53"/>
            <p:cNvSpPr/>
            <p:nvPr/>
          </p:nvSpPr>
          <p:spPr>
            <a:xfrm>
              <a:off x="2953057" y="4683073"/>
              <a:ext cx="655320" cy="676910"/>
            </a:xfrm>
            <a:custGeom>
              <a:rect b="b" l="l" r="r" t="t"/>
              <a:pathLst>
                <a:path extrusionOk="0" h="676910" w="655320">
                  <a:moveTo>
                    <a:pt x="210904" y="465053"/>
                  </a:moveTo>
                  <a:lnTo>
                    <a:pt x="168099" y="465053"/>
                  </a:lnTo>
                  <a:lnTo>
                    <a:pt x="180352" y="525614"/>
                  </a:lnTo>
                  <a:lnTo>
                    <a:pt x="196952" y="579919"/>
                  </a:lnTo>
                  <a:lnTo>
                    <a:pt x="217391" y="626866"/>
                  </a:lnTo>
                  <a:lnTo>
                    <a:pt x="241165" y="665351"/>
                  </a:lnTo>
                  <a:lnTo>
                    <a:pt x="283323" y="673626"/>
                  </a:lnTo>
                  <a:lnTo>
                    <a:pt x="326377" y="676450"/>
                  </a:lnTo>
                  <a:lnTo>
                    <a:pt x="319340" y="675570"/>
                  </a:lnTo>
                  <a:lnTo>
                    <a:pt x="310987" y="672585"/>
                  </a:lnTo>
                  <a:lnTo>
                    <a:pt x="279575" y="645950"/>
                  </a:lnTo>
                  <a:lnTo>
                    <a:pt x="257247" y="611898"/>
                  </a:lnTo>
                  <a:lnTo>
                    <a:pt x="235728" y="562784"/>
                  </a:lnTo>
                  <a:lnTo>
                    <a:pt x="217743" y="500041"/>
                  </a:lnTo>
                  <a:lnTo>
                    <a:pt x="210904" y="465053"/>
                  </a:lnTo>
                  <a:close/>
                </a:path>
                <a:path extrusionOk="0" h="676910" w="655320">
                  <a:moveTo>
                    <a:pt x="487042" y="465053"/>
                  </a:moveTo>
                  <a:lnTo>
                    <a:pt x="444227" y="465053"/>
                  </a:lnTo>
                  <a:lnTo>
                    <a:pt x="437394" y="500041"/>
                  </a:lnTo>
                  <a:lnTo>
                    <a:pt x="429073" y="532701"/>
                  </a:lnTo>
                  <a:lnTo>
                    <a:pt x="408563" y="590044"/>
                  </a:lnTo>
                  <a:lnTo>
                    <a:pt x="386829" y="630521"/>
                  </a:lnTo>
                  <a:lnTo>
                    <a:pt x="353659" y="666975"/>
                  </a:lnTo>
                  <a:lnTo>
                    <a:pt x="326377" y="676450"/>
                  </a:lnTo>
                  <a:lnTo>
                    <a:pt x="349301" y="675738"/>
                  </a:lnTo>
                  <a:lnTo>
                    <a:pt x="393061" y="670151"/>
                  </a:lnTo>
                  <a:lnTo>
                    <a:pt x="437750" y="626866"/>
                  </a:lnTo>
                  <a:lnTo>
                    <a:pt x="458190" y="579919"/>
                  </a:lnTo>
                  <a:lnTo>
                    <a:pt x="474789" y="525614"/>
                  </a:lnTo>
                  <a:lnTo>
                    <a:pt x="487042" y="465053"/>
                  </a:lnTo>
                  <a:close/>
                </a:path>
                <a:path extrusionOk="0" h="676910" w="655320">
                  <a:moveTo>
                    <a:pt x="655090" y="422782"/>
                  </a:moveTo>
                  <a:lnTo>
                    <a:pt x="0" y="422782"/>
                  </a:lnTo>
                  <a:lnTo>
                    <a:pt x="2971" y="433102"/>
                  </a:lnTo>
                  <a:lnTo>
                    <a:pt x="6289" y="443820"/>
                  </a:lnTo>
                  <a:lnTo>
                    <a:pt x="9946" y="454586"/>
                  </a:lnTo>
                  <a:lnTo>
                    <a:pt x="13936" y="465053"/>
                  </a:lnTo>
                  <a:lnTo>
                    <a:pt x="641226" y="465053"/>
                  </a:lnTo>
                  <a:lnTo>
                    <a:pt x="645214" y="454586"/>
                  </a:lnTo>
                  <a:lnTo>
                    <a:pt x="648853" y="443820"/>
                  </a:lnTo>
                  <a:lnTo>
                    <a:pt x="652144" y="433102"/>
                  </a:lnTo>
                  <a:lnTo>
                    <a:pt x="655090" y="422782"/>
                  </a:lnTo>
                  <a:close/>
                </a:path>
                <a:path extrusionOk="0" h="676910" w="655320">
                  <a:moveTo>
                    <a:pt x="205093" y="253667"/>
                  </a:moveTo>
                  <a:lnTo>
                    <a:pt x="162686" y="253667"/>
                  </a:lnTo>
                  <a:lnTo>
                    <a:pt x="160669" y="274272"/>
                  </a:lnTo>
                  <a:lnTo>
                    <a:pt x="158938" y="295248"/>
                  </a:lnTo>
                  <a:lnTo>
                    <a:pt x="157728" y="316572"/>
                  </a:lnTo>
                  <a:lnTo>
                    <a:pt x="157272" y="338220"/>
                  </a:lnTo>
                  <a:lnTo>
                    <a:pt x="157728" y="359368"/>
                  </a:lnTo>
                  <a:lnTo>
                    <a:pt x="158938" y="380748"/>
                  </a:lnTo>
                  <a:lnTo>
                    <a:pt x="160700" y="402323"/>
                  </a:lnTo>
                  <a:lnTo>
                    <a:pt x="162686" y="422782"/>
                  </a:lnTo>
                  <a:lnTo>
                    <a:pt x="205093" y="422782"/>
                  </a:lnTo>
                  <a:lnTo>
                    <a:pt x="203028" y="402005"/>
                  </a:lnTo>
                  <a:lnTo>
                    <a:pt x="201277" y="381392"/>
                  </a:lnTo>
                  <a:lnTo>
                    <a:pt x="200020" y="360016"/>
                  </a:lnTo>
                  <a:lnTo>
                    <a:pt x="199543" y="338220"/>
                  </a:lnTo>
                  <a:lnTo>
                    <a:pt x="200020" y="316425"/>
                  </a:lnTo>
                  <a:lnTo>
                    <a:pt x="201277" y="295052"/>
                  </a:lnTo>
                  <a:lnTo>
                    <a:pt x="203055" y="274124"/>
                  </a:lnTo>
                  <a:lnTo>
                    <a:pt x="205093" y="253667"/>
                  </a:lnTo>
                  <a:close/>
                </a:path>
                <a:path extrusionOk="0" h="676910" w="655320">
                  <a:moveTo>
                    <a:pt x="492456" y="253667"/>
                  </a:moveTo>
                  <a:lnTo>
                    <a:pt x="450049" y="253667"/>
                  </a:lnTo>
                  <a:lnTo>
                    <a:pt x="451909" y="274272"/>
                  </a:lnTo>
                  <a:lnTo>
                    <a:pt x="453275" y="295248"/>
                  </a:lnTo>
                  <a:lnTo>
                    <a:pt x="454116" y="316572"/>
                  </a:lnTo>
                  <a:lnTo>
                    <a:pt x="454405" y="338220"/>
                  </a:lnTo>
                  <a:lnTo>
                    <a:pt x="454114" y="360016"/>
                  </a:lnTo>
                  <a:lnTo>
                    <a:pt x="453267" y="381392"/>
                  </a:lnTo>
                  <a:lnTo>
                    <a:pt x="451900" y="402323"/>
                  </a:lnTo>
                  <a:lnTo>
                    <a:pt x="450049" y="422782"/>
                  </a:lnTo>
                  <a:lnTo>
                    <a:pt x="492456" y="422782"/>
                  </a:lnTo>
                  <a:lnTo>
                    <a:pt x="494287" y="402005"/>
                  </a:lnTo>
                  <a:lnTo>
                    <a:pt x="495611" y="380748"/>
                  </a:lnTo>
                  <a:lnTo>
                    <a:pt x="496415" y="359368"/>
                  </a:lnTo>
                  <a:lnTo>
                    <a:pt x="496686" y="338220"/>
                  </a:lnTo>
                  <a:lnTo>
                    <a:pt x="496410" y="316425"/>
                  </a:lnTo>
                  <a:lnTo>
                    <a:pt x="495599" y="295052"/>
                  </a:lnTo>
                  <a:lnTo>
                    <a:pt x="494274" y="274124"/>
                  </a:lnTo>
                  <a:lnTo>
                    <a:pt x="492456" y="253667"/>
                  </a:lnTo>
                  <a:close/>
                </a:path>
                <a:path extrusionOk="0" h="676910" w="655320">
                  <a:moveTo>
                    <a:pt x="641226" y="211386"/>
                  </a:moveTo>
                  <a:lnTo>
                    <a:pt x="13936" y="211386"/>
                  </a:lnTo>
                  <a:lnTo>
                    <a:pt x="9946" y="221691"/>
                  </a:lnTo>
                  <a:lnTo>
                    <a:pt x="6289" y="232181"/>
                  </a:lnTo>
                  <a:lnTo>
                    <a:pt x="2971" y="242844"/>
                  </a:lnTo>
                  <a:lnTo>
                    <a:pt x="0" y="253667"/>
                  </a:lnTo>
                  <a:lnTo>
                    <a:pt x="655090" y="253667"/>
                  </a:lnTo>
                  <a:lnTo>
                    <a:pt x="652144" y="242844"/>
                  </a:lnTo>
                  <a:lnTo>
                    <a:pt x="648853" y="232181"/>
                  </a:lnTo>
                  <a:lnTo>
                    <a:pt x="645214" y="221691"/>
                  </a:lnTo>
                  <a:lnTo>
                    <a:pt x="641226" y="211386"/>
                  </a:lnTo>
                  <a:close/>
                </a:path>
                <a:path extrusionOk="0" h="676910" w="655320">
                  <a:moveTo>
                    <a:pt x="326377" y="0"/>
                  </a:moveTo>
                  <a:lnTo>
                    <a:pt x="283323" y="2846"/>
                  </a:lnTo>
                  <a:lnTo>
                    <a:pt x="241165" y="11151"/>
                  </a:lnTo>
                  <a:lnTo>
                    <a:pt x="217391" y="49622"/>
                  </a:lnTo>
                  <a:lnTo>
                    <a:pt x="196952" y="96563"/>
                  </a:lnTo>
                  <a:lnTo>
                    <a:pt x="180352" y="150857"/>
                  </a:lnTo>
                  <a:lnTo>
                    <a:pt x="168099" y="211386"/>
                  </a:lnTo>
                  <a:lnTo>
                    <a:pt x="210904" y="211386"/>
                  </a:lnTo>
                  <a:lnTo>
                    <a:pt x="217743" y="176394"/>
                  </a:lnTo>
                  <a:lnTo>
                    <a:pt x="226067" y="143723"/>
                  </a:lnTo>
                  <a:lnTo>
                    <a:pt x="246578" y="86332"/>
                  </a:lnTo>
                  <a:lnTo>
                    <a:pt x="268312" y="45941"/>
                  </a:lnTo>
                  <a:lnTo>
                    <a:pt x="301445" y="9466"/>
                  </a:lnTo>
                  <a:lnTo>
                    <a:pt x="319340" y="875"/>
                  </a:lnTo>
                  <a:lnTo>
                    <a:pt x="326377" y="0"/>
                  </a:lnTo>
                  <a:close/>
                </a:path>
                <a:path extrusionOk="0" h="676910" w="655320">
                  <a:moveTo>
                    <a:pt x="326377" y="0"/>
                  </a:moveTo>
                  <a:lnTo>
                    <a:pt x="364303" y="18240"/>
                  </a:lnTo>
                  <a:lnTo>
                    <a:pt x="397894" y="64540"/>
                  </a:lnTo>
                  <a:lnTo>
                    <a:pt x="419413" y="113620"/>
                  </a:lnTo>
                  <a:lnTo>
                    <a:pt x="437394" y="176394"/>
                  </a:lnTo>
                  <a:lnTo>
                    <a:pt x="444227" y="211386"/>
                  </a:lnTo>
                  <a:lnTo>
                    <a:pt x="487042" y="211386"/>
                  </a:lnTo>
                  <a:lnTo>
                    <a:pt x="474789" y="150857"/>
                  </a:lnTo>
                  <a:lnTo>
                    <a:pt x="458190" y="96563"/>
                  </a:lnTo>
                  <a:lnTo>
                    <a:pt x="437750" y="49622"/>
                  </a:lnTo>
                  <a:lnTo>
                    <a:pt x="413976" y="11151"/>
                  </a:lnTo>
                  <a:lnTo>
                    <a:pt x="371516" y="2846"/>
                  </a:lnTo>
                  <a:lnTo>
                    <a:pt x="349301" y="719"/>
                  </a:lnTo>
                  <a:lnTo>
                    <a:pt x="3263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53"/>
            <p:cNvSpPr/>
            <p:nvPr/>
          </p:nvSpPr>
          <p:spPr>
            <a:xfrm>
              <a:off x="2942399" y="4683065"/>
              <a:ext cx="676910" cy="676910"/>
            </a:xfrm>
            <a:custGeom>
              <a:rect b="b" l="l" r="r" t="t"/>
              <a:pathLst>
                <a:path extrusionOk="0" h="676910" w="676910">
                  <a:moveTo>
                    <a:pt x="460708" y="253678"/>
                  </a:moveTo>
                  <a:lnTo>
                    <a:pt x="215752" y="253678"/>
                  </a:lnTo>
                  <a:lnTo>
                    <a:pt x="213714" y="274135"/>
                  </a:lnTo>
                  <a:lnTo>
                    <a:pt x="211937" y="295063"/>
                  </a:lnTo>
                  <a:lnTo>
                    <a:pt x="210679" y="316436"/>
                  </a:lnTo>
                  <a:lnTo>
                    <a:pt x="210203" y="338230"/>
                  </a:lnTo>
                  <a:lnTo>
                    <a:pt x="210679" y="360024"/>
                  </a:lnTo>
                  <a:lnTo>
                    <a:pt x="211937" y="381398"/>
                  </a:lnTo>
                  <a:lnTo>
                    <a:pt x="213714" y="402325"/>
                  </a:lnTo>
                  <a:lnTo>
                    <a:pt x="215752" y="422782"/>
                  </a:lnTo>
                  <a:lnTo>
                    <a:pt x="460708" y="422782"/>
                  </a:lnTo>
                  <a:lnTo>
                    <a:pt x="462559" y="402325"/>
                  </a:lnTo>
                  <a:lnTo>
                    <a:pt x="463926" y="381398"/>
                  </a:lnTo>
                  <a:lnTo>
                    <a:pt x="464773" y="360024"/>
                  </a:lnTo>
                  <a:lnTo>
                    <a:pt x="465064" y="338230"/>
                  </a:lnTo>
                  <a:lnTo>
                    <a:pt x="464773" y="316436"/>
                  </a:lnTo>
                  <a:lnTo>
                    <a:pt x="463926" y="295063"/>
                  </a:lnTo>
                  <a:lnTo>
                    <a:pt x="462559" y="274135"/>
                  </a:lnTo>
                  <a:lnTo>
                    <a:pt x="460708" y="253678"/>
                  </a:lnTo>
                  <a:close/>
                </a:path>
                <a:path extrusionOk="0" h="676910" w="676910">
                  <a:moveTo>
                    <a:pt x="665749" y="253678"/>
                  </a:moveTo>
                  <a:lnTo>
                    <a:pt x="503115" y="253678"/>
                  </a:lnTo>
                  <a:lnTo>
                    <a:pt x="504947" y="274282"/>
                  </a:lnTo>
                  <a:lnTo>
                    <a:pt x="506271" y="295259"/>
                  </a:lnTo>
                  <a:lnTo>
                    <a:pt x="507075" y="316583"/>
                  </a:lnTo>
                  <a:lnTo>
                    <a:pt x="507345" y="338230"/>
                  </a:lnTo>
                  <a:lnTo>
                    <a:pt x="507075" y="359374"/>
                  </a:lnTo>
                  <a:lnTo>
                    <a:pt x="506271" y="380754"/>
                  </a:lnTo>
                  <a:lnTo>
                    <a:pt x="504925" y="402254"/>
                  </a:lnTo>
                  <a:lnTo>
                    <a:pt x="503115" y="422782"/>
                  </a:lnTo>
                  <a:lnTo>
                    <a:pt x="665749" y="422782"/>
                  </a:lnTo>
                  <a:lnTo>
                    <a:pt x="670376" y="402254"/>
                  </a:lnTo>
                  <a:lnTo>
                    <a:pt x="673726" y="381303"/>
                  </a:lnTo>
                  <a:lnTo>
                    <a:pt x="675763" y="359954"/>
                  </a:lnTo>
                  <a:lnTo>
                    <a:pt x="676450" y="338230"/>
                  </a:lnTo>
                  <a:lnTo>
                    <a:pt x="675763" y="316506"/>
                  </a:lnTo>
                  <a:lnTo>
                    <a:pt x="673726" y="295157"/>
                  </a:lnTo>
                  <a:lnTo>
                    <a:pt x="670376" y="274206"/>
                  </a:lnTo>
                  <a:lnTo>
                    <a:pt x="665749" y="253678"/>
                  </a:lnTo>
                  <a:close/>
                </a:path>
                <a:path extrusionOk="0" h="676910" w="676910">
                  <a:moveTo>
                    <a:pt x="251824" y="11161"/>
                  </a:moveTo>
                  <a:lnTo>
                    <a:pt x="201774" y="28670"/>
                  </a:lnTo>
                  <a:lnTo>
                    <a:pt x="155674" y="53453"/>
                  </a:lnTo>
                  <a:lnTo>
                    <a:pt x="114215" y="84814"/>
                  </a:lnTo>
                  <a:lnTo>
                    <a:pt x="78087" y="122056"/>
                  </a:lnTo>
                  <a:lnTo>
                    <a:pt x="47984" y="164482"/>
                  </a:lnTo>
                  <a:lnTo>
                    <a:pt x="24596" y="211396"/>
                  </a:lnTo>
                  <a:lnTo>
                    <a:pt x="178758" y="211396"/>
                  </a:lnTo>
                  <a:lnTo>
                    <a:pt x="191011" y="150863"/>
                  </a:lnTo>
                  <a:lnTo>
                    <a:pt x="207611" y="96570"/>
                  </a:lnTo>
                  <a:lnTo>
                    <a:pt x="228051" y="49631"/>
                  </a:lnTo>
                  <a:lnTo>
                    <a:pt x="251824" y="11161"/>
                  </a:lnTo>
                  <a:close/>
                </a:path>
                <a:path extrusionOk="0" h="676910" w="676910">
                  <a:moveTo>
                    <a:pt x="338230" y="0"/>
                  </a:moveTo>
                  <a:lnTo>
                    <a:pt x="301498" y="18250"/>
                  </a:lnTo>
                  <a:lnTo>
                    <a:pt x="267907" y="64551"/>
                  </a:lnTo>
                  <a:lnTo>
                    <a:pt x="246388" y="113630"/>
                  </a:lnTo>
                  <a:lnTo>
                    <a:pt x="228402" y="176404"/>
                  </a:lnTo>
                  <a:lnTo>
                    <a:pt x="221563" y="211396"/>
                  </a:lnTo>
                  <a:lnTo>
                    <a:pt x="454886" y="211396"/>
                  </a:lnTo>
                  <a:lnTo>
                    <a:pt x="439732" y="143733"/>
                  </a:lnTo>
                  <a:lnTo>
                    <a:pt x="419222" y="86342"/>
                  </a:lnTo>
                  <a:lnTo>
                    <a:pt x="397485" y="45951"/>
                  </a:lnTo>
                  <a:lnTo>
                    <a:pt x="364332" y="9470"/>
                  </a:lnTo>
                  <a:lnTo>
                    <a:pt x="338230" y="0"/>
                  </a:lnTo>
                  <a:close/>
                </a:path>
                <a:path extrusionOk="0" h="676910" w="676910">
                  <a:moveTo>
                    <a:pt x="424636" y="11161"/>
                  </a:moveTo>
                  <a:lnTo>
                    <a:pt x="448409" y="49631"/>
                  </a:lnTo>
                  <a:lnTo>
                    <a:pt x="468849" y="96570"/>
                  </a:lnTo>
                  <a:lnTo>
                    <a:pt x="485449" y="150863"/>
                  </a:lnTo>
                  <a:lnTo>
                    <a:pt x="497702" y="211396"/>
                  </a:lnTo>
                  <a:lnTo>
                    <a:pt x="651885" y="211396"/>
                  </a:lnTo>
                  <a:lnTo>
                    <a:pt x="628480" y="164482"/>
                  </a:lnTo>
                  <a:lnTo>
                    <a:pt x="598367" y="122056"/>
                  </a:lnTo>
                  <a:lnTo>
                    <a:pt x="562236" y="84814"/>
                  </a:lnTo>
                  <a:lnTo>
                    <a:pt x="520778" y="53453"/>
                  </a:lnTo>
                  <a:lnTo>
                    <a:pt x="474681" y="28670"/>
                  </a:lnTo>
                  <a:lnTo>
                    <a:pt x="424636" y="11161"/>
                  </a:lnTo>
                  <a:close/>
                </a:path>
                <a:path extrusionOk="0" h="676910" w="676910">
                  <a:moveTo>
                    <a:pt x="173345" y="253678"/>
                  </a:moveTo>
                  <a:lnTo>
                    <a:pt x="10659" y="253678"/>
                  </a:lnTo>
                  <a:lnTo>
                    <a:pt x="6048" y="274282"/>
                  </a:lnTo>
                  <a:lnTo>
                    <a:pt x="2712" y="295259"/>
                  </a:lnTo>
                  <a:lnTo>
                    <a:pt x="685" y="316583"/>
                  </a:lnTo>
                  <a:lnTo>
                    <a:pt x="0" y="338230"/>
                  </a:lnTo>
                  <a:lnTo>
                    <a:pt x="687" y="359954"/>
                  </a:lnTo>
                  <a:lnTo>
                    <a:pt x="2722" y="381303"/>
                  </a:lnTo>
                  <a:lnTo>
                    <a:pt x="6060" y="402254"/>
                  </a:lnTo>
                  <a:lnTo>
                    <a:pt x="10659" y="422782"/>
                  </a:lnTo>
                  <a:lnTo>
                    <a:pt x="173345" y="422782"/>
                  </a:lnTo>
                  <a:lnTo>
                    <a:pt x="171329" y="402010"/>
                  </a:lnTo>
                  <a:lnTo>
                    <a:pt x="169598" y="380754"/>
                  </a:lnTo>
                  <a:lnTo>
                    <a:pt x="168387" y="359374"/>
                  </a:lnTo>
                  <a:lnTo>
                    <a:pt x="167932" y="338230"/>
                  </a:lnTo>
                  <a:lnTo>
                    <a:pt x="168392" y="316506"/>
                  </a:lnTo>
                  <a:lnTo>
                    <a:pt x="169606" y="295157"/>
                  </a:lnTo>
                  <a:lnTo>
                    <a:pt x="171336" y="274206"/>
                  </a:lnTo>
                  <a:lnTo>
                    <a:pt x="173345" y="253678"/>
                  </a:lnTo>
                  <a:close/>
                </a:path>
                <a:path extrusionOk="0" h="676910" w="676910">
                  <a:moveTo>
                    <a:pt x="454886" y="465064"/>
                  </a:moveTo>
                  <a:lnTo>
                    <a:pt x="221563" y="465064"/>
                  </a:lnTo>
                  <a:lnTo>
                    <a:pt x="228402" y="500052"/>
                  </a:lnTo>
                  <a:lnTo>
                    <a:pt x="246388" y="562795"/>
                  </a:lnTo>
                  <a:lnTo>
                    <a:pt x="267907" y="611908"/>
                  </a:lnTo>
                  <a:lnTo>
                    <a:pt x="290234" y="645956"/>
                  </a:lnTo>
                  <a:lnTo>
                    <a:pt x="321647" y="672594"/>
                  </a:lnTo>
                  <a:lnTo>
                    <a:pt x="337036" y="676461"/>
                  </a:lnTo>
                  <a:lnTo>
                    <a:pt x="345452" y="675581"/>
                  </a:lnTo>
                  <a:lnTo>
                    <a:pt x="386221" y="645956"/>
                  </a:lnTo>
                  <a:lnTo>
                    <a:pt x="408552" y="611908"/>
                  </a:lnTo>
                  <a:lnTo>
                    <a:pt x="430072" y="562795"/>
                  </a:lnTo>
                  <a:lnTo>
                    <a:pt x="448053" y="500052"/>
                  </a:lnTo>
                  <a:lnTo>
                    <a:pt x="454886" y="465064"/>
                  </a:lnTo>
                  <a:close/>
                </a:path>
                <a:path extrusionOk="0" h="676910" w="676910">
                  <a:moveTo>
                    <a:pt x="178758" y="465064"/>
                  </a:moveTo>
                  <a:lnTo>
                    <a:pt x="24596" y="465064"/>
                  </a:lnTo>
                  <a:lnTo>
                    <a:pt x="47984" y="511995"/>
                  </a:lnTo>
                  <a:lnTo>
                    <a:pt x="78087" y="554427"/>
                  </a:lnTo>
                  <a:lnTo>
                    <a:pt x="114215" y="591670"/>
                  </a:lnTo>
                  <a:lnTo>
                    <a:pt x="155674" y="623033"/>
                  </a:lnTo>
                  <a:lnTo>
                    <a:pt x="201774" y="647827"/>
                  </a:lnTo>
                  <a:lnTo>
                    <a:pt x="251824" y="665361"/>
                  </a:lnTo>
                  <a:lnTo>
                    <a:pt x="228051" y="626872"/>
                  </a:lnTo>
                  <a:lnTo>
                    <a:pt x="207611" y="579926"/>
                  </a:lnTo>
                  <a:lnTo>
                    <a:pt x="191011" y="525623"/>
                  </a:lnTo>
                  <a:lnTo>
                    <a:pt x="178758" y="465064"/>
                  </a:lnTo>
                  <a:close/>
                </a:path>
                <a:path extrusionOk="0" h="676910" w="676910">
                  <a:moveTo>
                    <a:pt x="651885" y="465064"/>
                  </a:moveTo>
                  <a:lnTo>
                    <a:pt x="497702" y="465064"/>
                  </a:lnTo>
                  <a:lnTo>
                    <a:pt x="485449" y="525623"/>
                  </a:lnTo>
                  <a:lnTo>
                    <a:pt x="468849" y="579926"/>
                  </a:lnTo>
                  <a:lnTo>
                    <a:pt x="448409" y="626872"/>
                  </a:lnTo>
                  <a:lnTo>
                    <a:pt x="424636" y="665361"/>
                  </a:lnTo>
                  <a:lnTo>
                    <a:pt x="474681" y="647827"/>
                  </a:lnTo>
                  <a:lnTo>
                    <a:pt x="520778" y="623033"/>
                  </a:lnTo>
                  <a:lnTo>
                    <a:pt x="562236" y="591670"/>
                  </a:lnTo>
                  <a:lnTo>
                    <a:pt x="598367" y="554427"/>
                  </a:lnTo>
                  <a:lnTo>
                    <a:pt x="628480" y="511995"/>
                  </a:lnTo>
                  <a:lnTo>
                    <a:pt x="651885" y="465064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2" name="Google Shape;772;p53"/>
          <p:cNvGrpSpPr/>
          <p:nvPr/>
        </p:nvGrpSpPr>
        <p:grpSpPr>
          <a:xfrm>
            <a:off x="893494" y="5122659"/>
            <a:ext cx="700822" cy="420354"/>
            <a:chOff x="904160" y="4767943"/>
            <a:chExt cx="845892" cy="507367"/>
          </a:xfrm>
        </p:grpSpPr>
        <p:sp>
          <p:nvSpPr>
            <p:cNvPr id="773" name="Google Shape;773;p53"/>
            <p:cNvSpPr/>
            <p:nvPr/>
          </p:nvSpPr>
          <p:spPr>
            <a:xfrm>
              <a:off x="1004563" y="4767943"/>
              <a:ext cx="745489" cy="507364"/>
            </a:xfrm>
            <a:custGeom>
              <a:rect b="b" l="l" r="r" t="t"/>
              <a:pathLst>
                <a:path extrusionOk="0" h="507364" w="745489">
                  <a:moveTo>
                    <a:pt x="660605" y="0"/>
                  </a:moveTo>
                  <a:lnTo>
                    <a:pt x="322375" y="0"/>
                  </a:lnTo>
                  <a:lnTo>
                    <a:pt x="322375" y="507335"/>
                  </a:lnTo>
                  <a:lnTo>
                    <a:pt x="660605" y="507335"/>
                  </a:lnTo>
                  <a:lnTo>
                    <a:pt x="693492" y="500682"/>
                  </a:lnTo>
                  <a:lnTo>
                    <a:pt x="720370" y="482548"/>
                  </a:lnTo>
                  <a:lnTo>
                    <a:pt x="738505" y="455669"/>
                  </a:lnTo>
                  <a:lnTo>
                    <a:pt x="745158" y="422782"/>
                  </a:lnTo>
                  <a:lnTo>
                    <a:pt x="745158" y="375252"/>
                  </a:lnTo>
                  <a:lnTo>
                    <a:pt x="481374" y="375252"/>
                  </a:lnTo>
                  <a:lnTo>
                    <a:pt x="471404" y="373467"/>
                  </a:lnTo>
                  <a:lnTo>
                    <a:pt x="462820" y="368066"/>
                  </a:lnTo>
                  <a:lnTo>
                    <a:pt x="456737" y="359496"/>
                  </a:lnTo>
                  <a:lnTo>
                    <a:pt x="454462" y="349255"/>
                  </a:lnTo>
                  <a:lnTo>
                    <a:pt x="456246" y="339285"/>
                  </a:lnTo>
                  <a:lnTo>
                    <a:pt x="461645" y="330701"/>
                  </a:lnTo>
                  <a:lnTo>
                    <a:pt x="470213" y="324618"/>
                  </a:lnTo>
                  <a:lnTo>
                    <a:pt x="474977" y="322503"/>
                  </a:lnTo>
                  <a:lnTo>
                    <a:pt x="481264" y="319384"/>
                  </a:lnTo>
                  <a:lnTo>
                    <a:pt x="493495" y="312603"/>
                  </a:lnTo>
                  <a:lnTo>
                    <a:pt x="499416" y="309561"/>
                  </a:lnTo>
                  <a:lnTo>
                    <a:pt x="483427" y="293436"/>
                  </a:lnTo>
                  <a:lnTo>
                    <a:pt x="477555" y="284717"/>
                  </a:lnTo>
                  <a:lnTo>
                    <a:pt x="475598" y="274808"/>
                  </a:lnTo>
                  <a:lnTo>
                    <a:pt x="477555" y="264899"/>
                  </a:lnTo>
                  <a:lnTo>
                    <a:pt x="483427" y="256180"/>
                  </a:lnTo>
                  <a:lnTo>
                    <a:pt x="492146" y="250308"/>
                  </a:lnTo>
                  <a:lnTo>
                    <a:pt x="502055" y="248351"/>
                  </a:lnTo>
                  <a:lnTo>
                    <a:pt x="562745" y="248351"/>
                  </a:lnTo>
                  <a:lnTo>
                    <a:pt x="562980" y="248035"/>
                  </a:lnTo>
                  <a:lnTo>
                    <a:pt x="572221" y="232818"/>
                  </a:lnTo>
                  <a:lnTo>
                    <a:pt x="580136" y="216674"/>
                  </a:lnTo>
                  <a:lnTo>
                    <a:pt x="438643" y="216674"/>
                  </a:lnTo>
                  <a:lnTo>
                    <a:pt x="427879" y="214589"/>
                  </a:lnTo>
                  <a:lnTo>
                    <a:pt x="419531" y="208915"/>
                  </a:lnTo>
                  <a:lnTo>
                    <a:pt x="414133" y="200515"/>
                  </a:lnTo>
                  <a:lnTo>
                    <a:pt x="412215" y="190255"/>
                  </a:lnTo>
                  <a:lnTo>
                    <a:pt x="414133" y="179491"/>
                  </a:lnTo>
                  <a:lnTo>
                    <a:pt x="419531" y="171144"/>
                  </a:lnTo>
                  <a:lnTo>
                    <a:pt x="427879" y="165745"/>
                  </a:lnTo>
                  <a:lnTo>
                    <a:pt x="438643" y="163827"/>
                  </a:lnTo>
                  <a:lnTo>
                    <a:pt x="507343" y="163827"/>
                  </a:lnTo>
                  <a:lnTo>
                    <a:pt x="507343" y="158539"/>
                  </a:lnTo>
                  <a:lnTo>
                    <a:pt x="509261" y="147781"/>
                  </a:lnTo>
                  <a:lnTo>
                    <a:pt x="514659" y="139436"/>
                  </a:lnTo>
                  <a:lnTo>
                    <a:pt x="523007" y="134039"/>
                  </a:lnTo>
                  <a:lnTo>
                    <a:pt x="533771" y="132121"/>
                  </a:lnTo>
                  <a:lnTo>
                    <a:pt x="745158" y="132121"/>
                  </a:lnTo>
                  <a:lnTo>
                    <a:pt x="745158" y="84552"/>
                  </a:lnTo>
                  <a:lnTo>
                    <a:pt x="738505" y="51639"/>
                  </a:lnTo>
                  <a:lnTo>
                    <a:pt x="720370" y="24763"/>
                  </a:lnTo>
                  <a:lnTo>
                    <a:pt x="693492" y="6644"/>
                  </a:lnTo>
                  <a:lnTo>
                    <a:pt x="660605" y="0"/>
                  </a:lnTo>
                  <a:close/>
                </a:path>
                <a:path extrusionOk="0" h="507364" w="745489">
                  <a:moveTo>
                    <a:pt x="541300" y="345225"/>
                  </a:moveTo>
                  <a:lnTo>
                    <a:pt x="508242" y="365238"/>
                  </a:lnTo>
                  <a:lnTo>
                    <a:pt x="481374" y="375252"/>
                  </a:lnTo>
                  <a:lnTo>
                    <a:pt x="745158" y="375252"/>
                  </a:lnTo>
                  <a:lnTo>
                    <a:pt x="745158" y="374928"/>
                  </a:lnTo>
                  <a:lnTo>
                    <a:pt x="593486" y="374928"/>
                  </a:lnTo>
                  <a:lnTo>
                    <a:pt x="583571" y="371391"/>
                  </a:lnTo>
                  <a:lnTo>
                    <a:pt x="558608" y="356460"/>
                  </a:lnTo>
                  <a:lnTo>
                    <a:pt x="552786" y="352889"/>
                  </a:lnTo>
                  <a:lnTo>
                    <a:pt x="545792" y="349193"/>
                  </a:lnTo>
                  <a:lnTo>
                    <a:pt x="541300" y="345225"/>
                  </a:lnTo>
                  <a:close/>
                </a:path>
                <a:path extrusionOk="0" h="507364" w="745489">
                  <a:moveTo>
                    <a:pt x="745158" y="309289"/>
                  </a:moveTo>
                  <a:lnTo>
                    <a:pt x="584628" y="309289"/>
                  </a:lnTo>
                  <a:lnTo>
                    <a:pt x="585822" y="311142"/>
                  </a:lnTo>
                  <a:lnTo>
                    <a:pt x="610795" y="326199"/>
                  </a:lnTo>
                  <a:lnTo>
                    <a:pt x="618552" y="333214"/>
                  </a:lnTo>
                  <a:lnTo>
                    <a:pt x="622830" y="342371"/>
                  </a:lnTo>
                  <a:lnTo>
                    <a:pt x="623369" y="352494"/>
                  </a:lnTo>
                  <a:lnTo>
                    <a:pt x="619905" y="362407"/>
                  </a:lnTo>
                  <a:lnTo>
                    <a:pt x="612817" y="370162"/>
                  </a:lnTo>
                  <a:lnTo>
                    <a:pt x="603623" y="374427"/>
                  </a:lnTo>
                  <a:lnTo>
                    <a:pt x="593486" y="374928"/>
                  </a:lnTo>
                  <a:lnTo>
                    <a:pt x="745158" y="374928"/>
                  </a:lnTo>
                  <a:lnTo>
                    <a:pt x="745158" y="309289"/>
                  </a:lnTo>
                  <a:close/>
                </a:path>
                <a:path extrusionOk="0" h="507364" w="745489">
                  <a:moveTo>
                    <a:pt x="745158" y="132121"/>
                  </a:moveTo>
                  <a:lnTo>
                    <a:pt x="533771" y="132121"/>
                  </a:lnTo>
                  <a:lnTo>
                    <a:pt x="544026" y="134039"/>
                  </a:lnTo>
                  <a:lnTo>
                    <a:pt x="552427" y="139436"/>
                  </a:lnTo>
                  <a:lnTo>
                    <a:pt x="558104" y="147781"/>
                  </a:lnTo>
                  <a:lnTo>
                    <a:pt x="560189" y="158539"/>
                  </a:lnTo>
                  <a:lnTo>
                    <a:pt x="560189" y="163827"/>
                  </a:lnTo>
                  <a:lnTo>
                    <a:pt x="639464" y="163827"/>
                  </a:lnTo>
                  <a:lnTo>
                    <a:pt x="649724" y="165745"/>
                  </a:lnTo>
                  <a:lnTo>
                    <a:pt x="658124" y="171144"/>
                  </a:lnTo>
                  <a:lnTo>
                    <a:pt x="663798" y="179491"/>
                  </a:lnTo>
                  <a:lnTo>
                    <a:pt x="665883" y="190255"/>
                  </a:lnTo>
                  <a:lnTo>
                    <a:pt x="663798" y="200515"/>
                  </a:lnTo>
                  <a:lnTo>
                    <a:pt x="658124" y="208915"/>
                  </a:lnTo>
                  <a:lnTo>
                    <a:pt x="649724" y="214589"/>
                  </a:lnTo>
                  <a:lnTo>
                    <a:pt x="639464" y="216674"/>
                  </a:lnTo>
                  <a:lnTo>
                    <a:pt x="636815" y="216674"/>
                  </a:lnTo>
                  <a:lnTo>
                    <a:pt x="634711" y="222621"/>
                  </a:lnTo>
                  <a:lnTo>
                    <a:pt x="624750" y="245784"/>
                  </a:lnTo>
                  <a:lnTo>
                    <a:pt x="612596" y="268203"/>
                  </a:lnTo>
                  <a:lnTo>
                    <a:pt x="598385" y="289433"/>
                  </a:lnTo>
                  <a:lnTo>
                    <a:pt x="582252" y="309027"/>
                  </a:lnTo>
                  <a:lnTo>
                    <a:pt x="583445" y="309686"/>
                  </a:lnTo>
                  <a:lnTo>
                    <a:pt x="584628" y="309289"/>
                  </a:lnTo>
                  <a:lnTo>
                    <a:pt x="745158" y="309289"/>
                  </a:lnTo>
                  <a:lnTo>
                    <a:pt x="745158" y="132121"/>
                  </a:lnTo>
                  <a:close/>
                </a:path>
                <a:path extrusionOk="0" h="507364" w="745489">
                  <a:moveTo>
                    <a:pt x="562745" y="248351"/>
                  </a:moveTo>
                  <a:lnTo>
                    <a:pt x="502055" y="248351"/>
                  </a:lnTo>
                  <a:lnTo>
                    <a:pt x="511964" y="250308"/>
                  </a:lnTo>
                  <a:lnTo>
                    <a:pt x="520683" y="256180"/>
                  </a:lnTo>
                  <a:lnTo>
                    <a:pt x="539981" y="275342"/>
                  </a:lnTo>
                  <a:lnTo>
                    <a:pt x="540766" y="274944"/>
                  </a:lnTo>
                  <a:lnTo>
                    <a:pt x="552475" y="262139"/>
                  </a:lnTo>
                  <a:lnTo>
                    <a:pt x="562745" y="248351"/>
                  </a:lnTo>
                  <a:close/>
                </a:path>
                <a:path extrusionOk="0" h="507364" w="745489">
                  <a:moveTo>
                    <a:pt x="110988" y="132121"/>
                  </a:moveTo>
                  <a:lnTo>
                    <a:pt x="2280" y="338094"/>
                  </a:lnTo>
                  <a:lnTo>
                    <a:pt x="0" y="347836"/>
                  </a:lnTo>
                  <a:lnTo>
                    <a:pt x="1763" y="357862"/>
                  </a:lnTo>
                  <a:lnTo>
                    <a:pt x="7140" y="366723"/>
                  </a:lnTo>
                  <a:lnTo>
                    <a:pt x="15703" y="372972"/>
                  </a:lnTo>
                  <a:lnTo>
                    <a:pt x="25943" y="375252"/>
                  </a:lnTo>
                  <a:lnTo>
                    <a:pt x="35921" y="373467"/>
                  </a:lnTo>
                  <a:lnTo>
                    <a:pt x="44515" y="368066"/>
                  </a:lnTo>
                  <a:lnTo>
                    <a:pt x="50603" y="359496"/>
                  </a:lnTo>
                  <a:lnTo>
                    <a:pt x="62362" y="331749"/>
                  </a:lnTo>
                  <a:lnTo>
                    <a:pt x="216898" y="331749"/>
                  </a:lnTo>
                  <a:lnTo>
                    <a:pt x="193943" y="280096"/>
                  </a:lnTo>
                  <a:lnTo>
                    <a:pt x="84696" y="280096"/>
                  </a:lnTo>
                  <a:lnTo>
                    <a:pt x="110988" y="223542"/>
                  </a:lnTo>
                  <a:lnTo>
                    <a:pt x="168810" y="223542"/>
                  </a:lnTo>
                  <a:lnTo>
                    <a:pt x="135166" y="147838"/>
                  </a:lnTo>
                  <a:lnTo>
                    <a:pt x="131070" y="141371"/>
                  </a:lnTo>
                  <a:lnTo>
                    <a:pt x="125402" y="136414"/>
                  </a:lnTo>
                  <a:lnTo>
                    <a:pt x="118571" y="133240"/>
                  </a:lnTo>
                  <a:lnTo>
                    <a:pt x="110988" y="132121"/>
                  </a:lnTo>
                  <a:close/>
                </a:path>
                <a:path extrusionOk="0" h="507364" w="745489">
                  <a:moveTo>
                    <a:pt x="216898" y="331749"/>
                  </a:moveTo>
                  <a:lnTo>
                    <a:pt x="159605" y="331749"/>
                  </a:lnTo>
                  <a:lnTo>
                    <a:pt x="171364" y="359496"/>
                  </a:lnTo>
                  <a:lnTo>
                    <a:pt x="177446" y="368066"/>
                  </a:lnTo>
                  <a:lnTo>
                    <a:pt x="186031" y="373467"/>
                  </a:lnTo>
                  <a:lnTo>
                    <a:pt x="196001" y="375252"/>
                  </a:lnTo>
                  <a:lnTo>
                    <a:pt x="206242" y="372972"/>
                  </a:lnTo>
                  <a:lnTo>
                    <a:pt x="214812" y="366723"/>
                  </a:lnTo>
                  <a:lnTo>
                    <a:pt x="220213" y="357862"/>
                  </a:lnTo>
                  <a:lnTo>
                    <a:pt x="221997" y="347836"/>
                  </a:lnTo>
                  <a:lnTo>
                    <a:pt x="219718" y="338094"/>
                  </a:lnTo>
                  <a:lnTo>
                    <a:pt x="216898" y="331749"/>
                  </a:lnTo>
                  <a:close/>
                </a:path>
                <a:path extrusionOk="0" h="507364" w="745489">
                  <a:moveTo>
                    <a:pt x="168810" y="223542"/>
                  </a:moveTo>
                  <a:lnTo>
                    <a:pt x="110988" y="223542"/>
                  </a:lnTo>
                  <a:lnTo>
                    <a:pt x="136087" y="280096"/>
                  </a:lnTo>
                  <a:lnTo>
                    <a:pt x="193943" y="280096"/>
                  </a:lnTo>
                  <a:lnTo>
                    <a:pt x="168810" y="2235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53"/>
            <p:cNvSpPr/>
            <p:nvPr/>
          </p:nvSpPr>
          <p:spPr>
            <a:xfrm>
              <a:off x="904160" y="4767946"/>
              <a:ext cx="422909" cy="507364"/>
            </a:xfrm>
            <a:custGeom>
              <a:rect b="b" l="l" r="r" t="t"/>
              <a:pathLst>
                <a:path extrusionOk="0" h="507364" w="422909">
                  <a:moveTo>
                    <a:pt x="422772" y="0"/>
                  </a:moveTo>
                  <a:lnTo>
                    <a:pt x="84552" y="0"/>
                  </a:lnTo>
                  <a:lnTo>
                    <a:pt x="51639" y="6644"/>
                  </a:lnTo>
                  <a:lnTo>
                    <a:pt x="24763" y="24763"/>
                  </a:lnTo>
                  <a:lnTo>
                    <a:pt x="6644" y="51639"/>
                  </a:lnTo>
                  <a:lnTo>
                    <a:pt x="0" y="84552"/>
                  </a:lnTo>
                  <a:lnTo>
                    <a:pt x="0" y="422782"/>
                  </a:lnTo>
                  <a:lnTo>
                    <a:pt x="6644" y="455669"/>
                  </a:lnTo>
                  <a:lnTo>
                    <a:pt x="24763" y="482548"/>
                  </a:lnTo>
                  <a:lnTo>
                    <a:pt x="51639" y="500682"/>
                  </a:lnTo>
                  <a:lnTo>
                    <a:pt x="84552" y="507335"/>
                  </a:lnTo>
                  <a:lnTo>
                    <a:pt x="422772" y="507335"/>
                  </a:lnTo>
                  <a:lnTo>
                    <a:pt x="422772" y="375252"/>
                  </a:lnTo>
                  <a:lnTo>
                    <a:pt x="126342" y="375252"/>
                  </a:lnTo>
                  <a:lnTo>
                    <a:pt x="116101" y="372972"/>
                  </a:lnTo>
                  <a:lnTo>
                    <a:pt x="107544" y="366722"/>
                  </a:lnTo>
                  <a:lnTo>
                    <a:pt x="102168" y="357858"/>
                  </a:lnTo>
                  <a:lnTo>
                    <a:pt x="100403" y="347832"/>
                  </a:lnTo>
                  <a:lnTo>
                    <a:pt x="102677" y="338094"/>
                  </a:lnTo>
                  <a:lnTo>
                    <a:pt x="187208" y="147838"/>
                  </a:lnTo>
                  <a:lnTo>
                    <a:pt x="211386" y="132111"/>
                  </a:lnTo>
                  <a:lnTo>
                    <a:pt x="422772" y="132111"/>
                  </a:lnTo>
                  <a:lnTo>
                    <a:pt x="422772" y="0"/>
                  </a:lnTo>
                  <a:close/>
                </a:path>
                <a:path extrusionOk="0" h="507364" w="422909">
                  <a:moveTo>
                    <a:pt x="260002" y="331749"/>
                  </a:moveTo>
                  <a:lnTo>
                    <a:pt x="162769" y="331749"/>
                  </a:lnTo>
                  <a:lnTo>
                    <a:pt x="151011" y="359496"/>
                  </a:lnTo>
                  <a:lnTo>
                    <a:pt x="144921" y="368066"/>
                  </a:lnTo>
                  <a:lnTo>
                    <a:pt x="136324" y="373467"/>
                  </a:lnTo>
                  <a:lnTo>
                    <a:pt x="126342" y="375252"/>
                  </a:lnTo>
                  <a:lnTo>
                    <a:pt x="296398" y="375252"/>
                  </a:lnTo>
                  <a:lnTo>
                    <a:pt x="286428" y="373467"/>
                  </a:lnTo>
                  <a:lnTo>
                    <a:pt x="277844" y="368066"/>
                  </a:lnTo>
                  <a:lnTo>
                    <a:pt x="271761" y="359496"/>
                  </a:lnTo>
                  <a:lnTo>
                    <a:pt x="260002" y="331749"/>
                  </a:lnTo>
                  <a:close/>
                </a:path>
                <a:path extrusionOk="0" h="507364" w="422909">
                  <a:moveTo>
                    <a:pt x="422772" y="132111"/>
                  </a:moveTo>
                  <a:lnTo>
                    <a:pt x="211386" y="132111"/>
                  </a:lnTo>
                  <a:lnTo>
                    <a:pt x="218973" y="133231"/>
                  </a:lnTo>
                  <a:lnTo>
                    <a:pt x="225803" y="136409"/>
                  </a:lnTo>
                  <a:lnTo>
                    <a:pt x="231469" y="141370"/>
                  </a:lnTo>
                  <a:lnTo>
                    <a:pt x="235563" y="147838"/>
                  </a:lnTo>
                  <a:lnTo>
                    <a:pt x="320115" y="338094"/>
                  </a:lnTo>
                  <a:lnTo>
                    <a:pt x="322396" y="347832"/>
                  </a:lnTo>
                  <a:lnTo>
                    <a:pt x="320614" y="357858"/>
                  </a:lnTo>
                  <a:lnTo>
                    <a:pt x="315214" y="366722"/>
                  </a:lnTo>
                  <a:lnTo>
                    <a:pt x="306639" y="372972"/>
                  </a:lnTo>
                  <a:lnTo>
                    <a:pt x="296398" y="375252"/>
                  </a:lnTo>
                  <a:lnTo>
                    <a:pt x="422772" y="375252"/>
                  </a:lnTo>
                  <a:lnTo>
                    <a:pt x="422772" y="132111"/>
                  </a:lnTo>
                  <a:close/>
                </a:path>
                <a:path extrusionOk="0" h="507364" w="422909">
                  <a:moveTo>
                    <a:pt x="211386" y="223542"/>
                  </a:moveTo>
                  <a:lnTo>
                    <a:pt x="185093" y="280085"/>
                  </a:lnTo>
                  <a:lnTo>
                    <a:pt x="236484" y="280085"/>
                  </a:lnTo>
                  <a:lnTo>
                    <a:pt x="211386" y="223542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5" name="Google Shape;775;p53"/>
          <p:cNvGrpSpPr/>
          <p:nvPr/>
        </p:nvGrpSpPr>
        <p:grpSpPr>
          <a:xfrm>
            <a:off x="15536527" y="3730911"/>
            <a:ext cx="560819" cy="560820"/>
            <a:chOff x="18578309" y="3088102"/>
            <a:chExt cx="676909" cy="676910"/>
          </a:xfrm>
        </p:grpSpPr>
        <p:sp>
          <p:nvSpPr>
            <p:cNvPr id="776" name="Google Shape;776;p53"/>
            <p:cNvSpPr/>
            <p:nvPr/>
          </p:nvSpPr>
          <p:spPr>
            <a:xfrm>
              <a:off x="18884826" y="3214938"/>
              <a:ext cx="189865" cy="327025"/>
            </a:xfrm>
            <a:custGeom>
              <a:rect b="b" l="l" r="r" t="t"/>
              <a:pathLst>
                <a:path extrusionOk="0" h="327025" w="189865">
                  <a:moveTo>
                    <a:pt x="31716" y="0"/>
                  </a:moveTo>
                  <a:lnTo>
                    <a:pt x="19348" y="2483"/>
                  </a:lnTo>
                  <a:lnTo>
                    <a:pt x="9269" y="9264"/>
                  </a:lnTo>
                  <a:lnTo>
                    <a:pt x="2484" y="19339"/>
                  </a:lnTo>
                  <a:lnTo>
                    <a:pt x="0" y="31705"/>
                  </a:lnTo>
                  <a:lnTo>
                    <a:pt x="0" y="211386"/>
                  </a:lnTo>
                  <a:lnTo>
                    <a:pt x="140980" y="321183"/>
                  </a:lnTo>
                  <a:lnTo>
                    <a:pt x="164612" y="326861"/>
                  </a:lnTo>
                  <a:lnTo>
                    <a:pt x="175518" y="322370"/>
                  </a:lnTo>
                  <a:lnTo>
                    <a:pt x="183784" y="313519"/>
                  </a:lnTo>
                  <a:lnTo>
                    <a:pt x="189198" y="301888"/>
                  </a:lnTo>
                  <a:lnTo>
                    <a:pt x="189462" y="289737"/>
                  </a:lnTo>
                  <a:lnTo>
                    <a:pt x="184971" y="278477"/>
                  </a:lnTo>
                  <a:lnTo>
                    <a:pt x="176120" y="269520"/>
                  </a:lnTo>
                  <a:lnTo>
                    <a:pt x="63422" y="194475"/>
                  </a:lnTo>
                  <a:lnTo>
                    <a:pt x="63422" y="31705"/>
                  </a:lnTo>
                  <a:lnTo>
                    <a:pt x="60938" y="19339"/>
                  </a:lnTo>
                  <a:lnTo>
                    <a:pt x="54158" y="9264"/>
                  </a:lnTo>
                  <a:lnTo>
                    <a:pt x="44082" y="2483"/>
                  </a:lnTo>
                  <a:lnTo>
                    <a:pt x="317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53"/>
            <p:cNvSpPr/>
            <p:nvPr/>
          </p:nvSpPr>
          <p:spPr>
            <a:xfrm>
              <a:off x="18578309" y="3088102"/>
              <a:ext cx="676909" cy="676910"/>
            </a:xfrm>
            <a:custGeom>
              <a:rect b="b" l="l" r="r" t="t"/>
              <a:pathLst>
                <a:path extrusionOk="0" h="676910" w="676909">
                  <a:moveTo>
                    <a:pt x="338230" y="0"/>
                  </a:moveTo>
                  <a:lnTo>
                    <a:pt x="292330" y="3087"/>
                  </a:lnTo>
                  <a:lnTo>
                    <a:pt x="248307" y="12080"/>
                  </a:lnTo>
                  <a:lnTo>
                    <a:pt x="206566" y="26576"/>
                  </a:lnTo>
                  <a:lnTo>
                    <a:pt x="167509" y="46173"/>
                  </a:lnTo>
                  <a:lnTo>
                    <a:pt x="131538" y="70467"/>
                  </a:lnTo>
                  <a:lnTo>
                    <a:pt x="99057" y="99055"/>
                  </a:lnTo>
                  <a:lnTo>
                    <a:pt x="70467" y="131536"/>
                  </a:lnTo>
                  <a:lnTo>
                    <a:pt x="46173" y="167506"/>
                  </a:lnTo>
                  <a:lnTo>
                    <a:pt x="26576" y="206562"/>
                  </a:lnTo>
                  <a:lnTo>
                    <a:pt x="12080" y="248301"/>
                  </a:lnTo>
                  <a:lnTo>
                    <a:pt x="3087" y="292321"/>
                  </a:lnTo>
                  <a:lnTo>
                    <a:pt x="0" y="338220"/>
                  </a:lnTo>
                  <a:lnTo>
                    <a:pt x="3087" y="384120"/>
                  </a:lnTo>
                  <a:lnTo>
                    <a:pt x="12080" y="428142"/>
                  </a:lnTo>
                  <a:lnTo>
                    <a:pt x="26576" y="469883"/>
                  </a:lnTo>
                  <a:lnTo>
                    <a:pt x="46173" y="508941"/>
                  </a:lnTo>
                  <a:lnTo>
                    <a:pt x="70467" y="544912"/>
                  </a:lnTo>
                  <a:lnTo>
                    <a:pt x="99057" y="577393"/>
                  </a:lnTo>
                  <a:lnTo>
                    <a:pt x="131538" y="605982"/>
                  </a:lnTo>
                  <a:lnTo>
                    <a:pt x="167509" y="630277"/>
                  </a:lnTo>
                  <a:lnTo>
                    <a:pt x="206566" y="649873"/>
                  </a:lnTo>
                  <a:lnTo>
                    <a:pt x="248307" y="664370"/>
                  </a:lnTo>
                  <a:lnTo>
                    <a:pt x="292330" y="673363"/>
                  </a:lnTo>
                  <a:lnTo>
                    <a:pt x="338230" y="676450"/>
                  </a:lnTo>
                  <a:lnTo>
                    <a:pt x="384131" y="673363"/>
                  </a:lnTo>
                  <a:lnTo>
                    <a:pt x="428153" y="664370"/>
                  </a:lnTo>
                  <a:lnTo>
                    <a:pt x="469894" y="649873"/>
                  </a:lnTo>
                  <a:lnTo>
                    <a:pt x="508951" y="630277"/>
                  </a:lnTo>
                  <a:lnTo>
                    <a:pt x="544922" y="605982"/>
                  </a:lnTo>
                  <a:lnTo>
                    <a:pt x="577403" y="577393"/>
                  </a:lnTo>
                  <a:lnTo>
                    <a:pt x="605993" y="544912"/>
                  </a:lnTo>
                  <a:lnTo>
                    <a:pt x="630287" y="508941"/>
                  </a:lnTo>
                  <a:lnTo>
                    <a:pt x="649884" y="469883"/>
                  </a:lnTo>
                  <a:lnTo>
                    <a:pt x="655506" y="453695"/>
                  </a:lnTo>
                  <a:lnTo>
                    <a:pt x="471127" y="453695"/>
                  </a:lnTo>
                  <a:lnTo>
                    <a:pt x="459106" y="453431"/>
                  </a:lnTo>
                  <a:lnTo>
                    <a:pt x="320660" y="363454"/>
                  </a:lnTo>
                  <a:lnTo>
                    <a:pt x="305331" y="158539"/>
                  </a:lnTo>
                  <a:lnTo>
                    <a:pt x="307982" y="146173"/>
                  </a:lnTo>
                  <a:lnTo>
                    <a:pt x="315042" y="136097"/>
                  </a:lnTo>
                  <a:lnTo>
                    <a:pt x="325173" y="129317"/>
                  </a:lnTo>
                  <a:lnTo>
                    <a:pt x="337036" y="126833"/>
                  </a:lnTo>
                  <a:lnTo>
                    <a:pt x="601853" y="126833"/>
                  </a:lnTo>
                  <a:lnTo>
                    <a:pt x="577403" y="99055"/>
                  </a:lnTo>
                  <a:lnTo>
                    <a:pt x="544922" y="70467"/>
                  </a:lnTo>
                  <a:lnTo>
                    <a:pt x="508951" y="46173"/>
                  </a:lnTo>
                  <a:lnTo>
                    <a:pt x="469894" y="26576"/>
                  </a:lnTo>
                  <a:lnTo>
                    <a:pt x="428153" y="12080"/>
                  </a:lnTo>
                  <a:lnTo>
                    <a:pt x="384131" y="3087"/>
                  </a:lnTo>
                  <a:lnTo>
                    <a:pt x="338230" y="0"/>
                  </a:lnTo>
                  <a:close/>
                </a:path>
                <a:path extrusionOk="0" h="676910" w="676909">
                  <a:moveTo>
                    <a:pt x="601853" y="126833"/>
                  </a:moveTo>
                  <a:lnTo>
                    <a:pt x="337036" y="126833"/>
                  </a:lnTo>
                  <a:lnTo>
                    <a:pt x="350093" y="129317"/>
                  </a:lnTo>
                  <a:lnTo>
                    <a:pt x="360523" y="136097"/>
                  </a:lnTo>
                  <a:lnTo>
                    <a:pt x="367434" y="146173"/>
                  </a:lnTo>
                  <a:lnTo>
                    <a:pt x="369936" y="158539"/>
                  </a:lnTo>
                  <a:lnTo>
                    <a:pt x="369936" y="321309"/>
                  </a:lnTo>
                  <a:lnTo>
                    <a:pt x="482634" y="396354"/>
                  </a:lnTo>
                  <a:lnTo>
                    <a:pt x="491487" y="405311"/>
                  </a:lnTo>
                  <a:lnTo>
                    <a:pt x="495980" y="416571"/>
                  </a:lnTo>
                  <a:lnTo>
                    <a:pt x="495717" y="428722"/>
                  </a:lnTo>
                  <a:lnTo>
                    <a:pt x="490299" y="440353"/>
                  </a:lnTo>
                  <a:lnTo>
                    <a:pt x="482032" y="449204"/>
                  </a:lnTo>
                  <a:lnTo>
                    <a:pt x="471127" y="453695"/>
                  </a:lnTo>
                  <a:lnTo>
                    <a:pt x="655506" y="453695"/>
                  </a:lnTo>
                  <a:lnTo>
                    <a:pt x="664380" y="428142"/>
                  </a:lnTo>
                  <a:lnTo>
                    <a:pt x="673373" y="384120"/>
                  </a:lnTo>
                  <a:lnTo>
                    <a:pt x="676461" y="338220"/>
                  </a:lnTo>
                  <a:lnTo>
                    <a:pt x="673373" y="292321"/>
                  </a:lnTo>
                  <a:lnTo>
                    <a:pt x="664380" y="248301"/>
                  </a:lnTo>
                  <a:lnTo>
                    <a:pt x="649884" y="206562"/>
                  </a:lnTo>
                  <a:lnTo>
                    <a:pt x="630287" y="167506"/>
                  </a:lnTo>
                  <a:lnTo>
                    <a:pt x="605993" y="131536"/>
                  </a:lnTo>
                  <a:lnTo>
                    <a:pt x="601853" y="126833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8" name="Google Shape;778;p53"/>
          <p:cNvGrpSpPr/>
          <p:nvPr/>
        </p:nvGrpSpPr>
        <p:grpSpPr>
          <a:xfrm>
            <a:off x="13917024" y="3730653"/>
            <a:ext cx="560500" cy="560493"/>
            <a:chOff x="16623569" y="3087791"/>
            <a:chExt cx="676524" cy="676515"/>
          </a:xfrm>
        </p:grpSpPr>
        <p:sp>
          <p:nvSpPr>
            <p:cNvPr id="779" name="Google Shape;779;p53"/>
            <p:cNvSpPr/>
            <p:nvPr/>
          </p:nvSpPr>
          <p:spPr>
            <a:xfrm>
              <a:off x="16760978" y="3225192"/>
              <a:ext cx="539115" cy="539114"/>
            </a:xfrm>
            <a:custGeom>
              <a:rect b="b" l="l" r="r" t="t"/>
              <a:pathLst>
                <a:path extrusionOk="0" h="539114" w="539115">
                  <a:moveTo>
                    <a:pt x="365433" y="290661"/>
                  </a:moveTo>
                  <a:lnTo>
                    <a:pt x="349526" y="311978"/>
                  </a:lnTo>
                  <a:lnTo>
                    <a:pt x="331677" y="331636"/>
                  </a:lnTo>
                  <a:lnTo>
                    <a:pt x="312023" y="349492"/>
                  </a:lnTo>
                  <a:lnTo>
                    <a:pt x="290703" y="365402"/>
                  </a:lnTo>
                  <a:lnTo>
                    <a:pt x="448844" y="523554"/>
                  </a:lnTo>
                  <a:lnTo>
                    <a:pt x="466342" y="535168"/>
                  </a:lnTo>
                  <a:lnTo>
                    <a:pt x="486215" y="539037"/>
                  </a:lnTo>
                  <a:lnTo>
                    <a:pt x="506107" y="535165"/>
                  </a:lnTo>
                  <a:lnTo>
                    <a:pt x="523586" y="523554"/>
                  </a:lnTo>
                  <a:lnTo>
                    <a:pt x="535177" y="506094"/>
                  </a:lnTo>
                  <a:lnTo>
                    <a:pt x="539041" y="486195"/>
                  </a:lnTo>
                  <a:lnTo>
                    <a:pt x="535177" y="466291"/>
                  </a:lnTo>
                  <a:lnTo>
                    <a:pt x="523586" y="448813"/>
                  </a:lnTo>
                  <a:lnTo>
                    <a:pt x="365433" y="290661"/>
                  </a:lnTo>
                  <a:close/>
                </a:path>
                <a:path extrusionOk="0" h="539114" w="539115">
                  <a:moveTo>
                    <a:pt x="166727" y="169115"/>
                  </a:moveTo>
                  <a:lnTo>
                    <a:pt x="105693" y="169115"/>
                  </a:lnTo>
                  <a:lnTo>
                    <a:pt x="105693" y="243102"/>
                  </a:lnTo>
                  <a:lnTo>
                    <a:pt x="108163" y="255446"/>
                  </a:lnTo>
                  <a:lnTo>
                    <a:pt x="114825" y="265524"/>
                  </a:lnTo>
                  <a:lnTo>
                    <a:pt x="124551" y="272317"/>
                  </a:lnTo>
                  <a:lnTo>
                    <a:pt x="136215" y="274808"/>
                  </a:lnTo>
                  <a:lnTo>
                    <a:pt x="148373" y="272317"/>
                  </a:lnTo>
                  <a:lnTo>
                    <a:pt x="158040" y="265524"/>
                  </a:lnTo>
                  <a:lnTo>
                    <a:pt x="164423" y="255446"/>
                  </a:lnTo>
                  <a:lnTo>
                    <a:pt x="166727" y="243102"/>
                  </a:lnTo>
                  <a:lnTo>
                    <a:pt x="166727" y="169115"/>
                  </a:lnTo>
                  <a:close/>
                </a:path>
                <a:path extrusionOk="0" h="539114" w="539115">
                  <a:moveTo>
                    <a:pt x="243092" y="105703"/>
                  </a:moveTo>
                  <a:lnTo>
                    <a:pt x="30512" y="105703"/>
                  </a:lnTo>
                  <a:lnTo>
                    <a:pt x="18835" y="108186"/>
                  </a:lnTo>
                  <a:lnTo>
                    <a:pt x="9114" y="114967"/>
                  </a:lnTo>
                  <a:lnTo>
                    <a:pt x="2464" y="125042"/>
                  </a:lnTo>
                  <a:lnTo>
                    <a:pt x="0" y="137409"/>
                  </a:lnTo>
                  <a:lnTo>
                    <a:pt x="2469" y="149775"/>
                  </a:lnTo>
                  <a:lnTo>
                    <a:pt x="9126" y="159851"/>
                  </a:lnTo>
                  <a:lnTo>
                    <a:pt x="18849" y="166632"/>
                  </a:lnTo>
                  <a:lnTo>
                    <a:pt x="30512" y="169115"/>
                  </a:lnTo>
                  <a:lnTo>
                    <a:pt x="240715" y="169115"/>
                  </a:lnTo>
                  <a:lnTo>
                    <a:pt x="254461" y="166632"/>
                  </a:lnTo>
                  <a:lnTo>
                    <a:pt x="265245" y="159851"/>
                  </a:lnTo>
                  <a:lnTo>
                    <a:pt x="272287" y="149775"/>
                  </a:lnTo>
                  <a:lnTo>
                    <a:pt x="274808" y="137409"/>
                  </a:lnTo>
                  <a:lnTo>
                    <a:pt x="272324" y="125042"/>
                  </a:lnTo>
                  <a:lnTo>
                    <a:pt x="265542" y="114967"/>
                  </a:lnTo>
                  <a:lnTo>
                    <a:pt x="255464" y="108186"/>
                  </a:lnTo>
                  <a:lnTo>
                    <a:pt x="243092" y="105703"/>
                  </a:lnTo>
                  <a:close/>
                </a:path>
                <a:path extrusionOk="0" h="539114" w="539115">
                  <a:moveTo>
                    <a:pt x="137398" y="0"/>
                  </a:moveTo>
                  <a:lnTo>
                    <a:pt x="125547" y="2490"/>
                  </a:lnTo>
                  <a:lnTo>
                    <a:pt x="115410" y="9285"/>
                  </a:lnTo>
                  <a:lnTo>
                    <a:pt x="108346" y="19365"/>
                  </a:lnTo>
                  <a:lnTo>
                    <a:pt x="105693" y="31716"/>
                  </a:lnTo>
                  <a:lnTo>
                    <a:pt x="105693" y="105703"/>
                  </a:lnTo>
                  <a:lnTo>
                    <a:pt x="167921" y="105703"/>
                  </a:lnTo>
                  <a:lnTo>
                    <a:pt x="167921" y="31716"/>
                  </a:lnTo>
                  <a:lnTo>
                    <a:pt x="165434" y="19343"/>
                  </a:lnTo>
                  <a:lnTo>
                    <a:pt x="158757" y="9265"/>
                  </a:lnTo>
                  <a:lnTo>
                    <a:pt x="149059" y="2490"/>
                  </a:lnTo>
                  <a:lnTo>
                    <a:pt x="1373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53"/>
            <p:cNvSpPr/>
            <p:nvPr/>
          </p:nvSpPr>
          <p:spPr>
            <a:xfrm>
              <a:off x="16623569" y="3087791"/>
              <a:ext cx="549909" cy="549910"/>
            </a:xfrm>
            <a:custGeom>
              <a:rect b="b" l="l" r="r" t="t"/>
              <a:pathLst>
                <a:path extrusionOk="0" h="549910" w="549909">
                  <a:moveTo>
                    <a:pt x="274808" y="0"/>
                  </a:moveTo>
                  <a:lnTo>
                    <a:pt x="225413" y="4427"/>
                  </a:lnTo>
                  <a:lnTo>
                    <a:pt x="178921" y="17193"/>
                  </a:lnTo>
                  <a:lnTo>
                    <a:pt x="136110" y="37521"/>
                  </a:lnTo>
                  <a:lnTo>
                    <a:pt x="97755" y="64633"/>
                  </a:lnTo>
                  <a:lnTo>
                    <a:pt x="64633" y="97755"/>
                  </a:lnTo>
                  <a:lnTo>
                    <a:pt x="37521" y="136110"/>
                  </a:lnTo>
                  <a:lnTo>
                    <a:pt x="17193" y="178921"/>
                  </a:lnTo>
                  <a:lnTo>
                    <a:pt x="4427" y="225413"/>
                  </a:lnTo>
                  <a:lnTo>
                    <a:pt x="0" y="274808"/>
                  </a:lnTo>
                  <a:lnTo>
                    <a:pt x="4430" y="324214"/>
                  </a:lnTo>
                  <a:lnTo>
                    <a:pt x="17201" y="370711"/>
                  </a:lnTo>
                  <a:lnTo>
                    <a:pt x="37534" y="413524"/>
                  </a:lnTo>
                  <a:lnTo>
                    <a:pt x="64651" y="451878"/>
                  </a:lnTo>
                  <a:lnTo>
                    <a:pt x="97775" y="484996"/>
                  </a:lnTo>
                  <a:lnTo>
                    <a:pt x="136130" y="512105"/>
                  </a:lnTo>
                  <a:lnTo>
                    <a:pt x="178939" y="532428"/>
                  </a:lnTo>
                  <a:lnTo>
                    <a:pt x="225428" y="545190"/>
                  </a:lnTo>
                  <a:lnTo>
                    <a:pt x="274808" y="549616"/>
                  </a:lnTo>
                  <a:lnTo>
                    <a:pt x="324208" y="545188"/>
                  </a:lnTo>
                  <a:lnTo>
                    <a:pt x="370705" y="532423"/>
                  </a:lnTo>
                  <a:lnTo>
                    <a:pt x="413519" y="512095"/>
                  </a:lnTo>
                  <a:lnTo>
                    <a:pt x="451874" y="484982"/>
                  </a:lnTo>
                  <a:lnTo>
                    <a:pt x="484995" y="451860"/>
                  </a:lnTo>
                  <a:lnTo>
                    <a:pt x="512104" y="413506"/>
                  </a:lnTo>
                  <a:lnTo>
                    <a:pt x="512716" y="412217"/>
                  </a:lnTo>
                  <a:lnTo>
                    <a:pt x="274808" y="412217"/>
                  </a:lnTo>
                  <a:lnTo>
                    <a:pt x="262431" y="409725"/>
                  </a:lnTo>
                  <a:lnTo>
                    <a:pt x="252353" y="402928"/>
                  </a:lnTo>
                  <a:lnTo>
                    <a:pt x="245581" y="392847"/>
                  </a:lnTo>
                  <a:lnTo>
                    <a:pt x="243102" y="380501"/>
                  </a:lnTo>
                  <a:lnTo>
                    <a:pt x="243102" y="306514"/>
                  </a:lnTo>
                  <a:lnTo>
                    <a:pt x="167921" y="306514"/>
                  </a:lnTo>
                  <a:lnTo>
                    <a:pt x="156243" y="304030"/>
                  </a:lnTo>
                  <a:lnTo>
                    <a:pt x="146519" y="297250"/>
                  </a:lnTo>
                  <a:lnTo>
                    <a:pt x="139865" y="287174"/>
                  </a:lnTo>
                  <a:lnTo>
                    <a:pt x="137398" y="274808"/>
                  </a:lnTo>
                  <a:lnTo>
                    <a:pt x="139872" y="262441"/>
                  </a:lnTo>
                  <a:lnTo>
                    <a:pt x="146538" y="252366"/>
                  </a:lnTo>
                  <a:lnTo>
                    <a:pt x="156265" y="245585"/>
                  </a:lnTo>
                  <a:lnTo>
                    <a:pt x="167921" y="243102"/>
                  </a:lnTo>
                  <a:lnTo>
                    <a:pt x="243102" y="243102"/>
                  </a:lnTo>
                  <a:lnTo>
                    <a:pt x="243102" y="169115"/>
                  </a:lnTo>
                  <a:lnTo>
                    <a:pt x="245589" y="156748"/>
                  </a:lnTo>
                  <a:lnTo>
                    <a:pt x="252265" y="146673"/>
                  </a:lnTo>
                  <a:lnTo>
                    <a:pt x="261960" y="139900"/>
                  </a:lnTo>
                  <a:lnTo>
                    <a:pt x="273614" y="137409"/>
                  </a:lnTo>
                  <a:lnTo>
                    <a:pt x="512730" y="137409"/>
                  </a:lnTo>
                  <a:lnTo>
                    <a:pt x="512105" y="136092"/>
                  </a:lnTo>
                  <a:lnTo>
                    <a:pt x="484996" y="97738"/>
                  </a:lnTo>
                  <a:lnTo>
                    <a:pt x="451878" y="64620"/>
                  </a:lnTo>
                  <a:lnTo>
                    <a:pt x="413524" y="37511"/>
                  </a:lnTo>
                  <a:lnTo>
                    <a:pt x="370711" y="17188"/>
                  </a:lnTo>
                  <a:lnTo>
                    <a:pt x="324214" y="4426"/>
                  </a:lnTo>
                  <a:lnTo>
                    <a:pt x="274808" y="0"/>
                  </a:lnTo>
                  <a:close/>
                </a:path>
                <a:path extrusionOk="0" h="549910" w="549909">
                  <a:moveTo>
                    <a:pt x="512730" y="137409"/>
                  </a:moveTo>
                  <a:lnTo>
                    <a:pt x="273614" y="137409"/>
                  </a:lnTo>
                  <a:lnTo>
                    <a:pt x="285472" y="139900"/>
                  </a:lnTo>
                  <a:lnTo>
                    <a:pt x="295612" y="146693"/>
                  </a:lnTo>
                  <a:lnTo>
                    <a:pt x="302677" y="156770"/>
                  </a:lnTo>
                  <a:lnTo>
                    <a:pt x="305331" y="169115"/>
                  </a:lnTo>
                  <a:lnTo>
                    <a:pt x="305331" y="243102"/>
                  </a:lnTo>
                  <a:lnTo>
                    <a:pt x="379318" y="243102"/>
                  </a:lnTo>
                  <a:lnTo>
                    <a:pt x="392368" y="245585"/>
                  </a:lnTo>
                  <a:lnTo>
                    <a:pt x="402795" y="252366"/>
                  </a:lnTo>
                  <a:lnTo>
                    <a:pt x="409705" y="262441"/>
                  </a:lnTo>
                  <a:lnTo>
                    <a:pt x="412207" y="274808"/>
                  </a:lnTo>
                  <a:lnTo>
                    <a:pt x="409724" y="287174"/>
                  </a:lnTo>
                  <a:lnTo>
                    <a:pt x="402943" y="297250"/>
                  </a:lnTo>
                  <a:lnTo>
                    <a:pt x="392867" y="304030"/>
                  </a:lnTo>
                  <a:lnTo>
                    <a:pt x="380501" y="306514"/>
                  </a:lnTo>
                  <a:lnTo>
                    <a:pt x="305331" y="306514"/>
                  </a:lnTo>
                  <a:lnTo>
                    <a:pt x="305331" y="380501"/>
                  </a:lnTo>
                  <a:lnTo>
                    <a:pt x="302842" y="392869"/>
                  </a:lnTo>
                  <a:lnTo>
                    <a:pt x="296163" y="402948"/>
                  </a:lnTo>
                  <a:lnTo>
                    <a:pt x="286464" y="409725"/>
                  </a:lnTo>
                  <a:lnTo>
                    <a:pt x="274808" y="412217"/>
                  </a:lnTo>
                  <a:lnTo>
                    <a:pt x="512716" y="412217"/>
                  </a:lnTo>
                  <a:lnTo>
                    <a:pt x="532427" y="370694"/>
                  </a:lnTo>
                  <a:lnTo>
                    <a:pt x="545189" y="324203"/>
                  </a:lnTo>
                  <a:lnTo>
                    <a:pt x="549616" y="274808"/>
                  </a:lnTo>
                  <a:lnTo>
                    <a:pt x="545190" y="225402"/>
                  </a:lnTo>
                  <a:lnTo>
                    <a:pt x="532428" y="178904"/>
                  </a:lnTo>
                  <a:lnTo>
                    <a:pt x="512730" y="137409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1" name="Google Shape;781;p53"/>
          <p:cNvSpPr/>
          <p:nvPr/>
        </p:nvSpPr>
        <p:spPr>
          <a:xfrm>
            <a:off x="12401748" y="3764456"/>
            <a:ext cx="349957" cy="349958"/>
          </a:xfrm>
          <a:custGeom>
            <a:rect b="b" l="l" r="r" t="t"/>
            <a:pathLst>
              <a:path extrusionOk="0" h="422910" w="422909">
                <a:moveTo>
                  <a:pt x="211394" y="0"/>
                </a:moveTo>
                <a:lnTo>
                  <a:pt x="194929" y="3319"/>
                </a:lnTo>
                <a:lnTo>
                  <a:pt x="181494" y="12376"/>
                </a:lnTo>
                <a:lnTo>
                  <a:pt x="172441" y="25815"/>
                </a:lnTo>
                <a:lnTo>
                  <a:pt x="169123" y="42281"/>
                </a:lnTo>
                <a:lnTo>
                  <a:pt x="169123" y="278504"/>
                </a:lnTo>
                <a:lnTo>
                  <a:pt x="72183" y="181533"/>
                </a:lnTo>
                <a:lnTo>
                  <a:pt x="26372" y="172218"/>
                </a:lnTo>
                <a:lnTo>
                  <a:pt x="0" y="211391"/>
                </a:lnTo>
                <a:lnTo>
                  <a:pt x="3096" y="227296"/>
                </a:lnTo>
                <a:lnTo>
                  <a:pt x="12384" y="241280"/>
                </a:lnTo>
                <a:lnTo>
                  <a:pt x="181499" y="410395"/>
                </a:lnTo>
                <a:lnTo>
                  <a:pt x="195484" y="419684"/>
                </a:lnTo>
                <a:lnTo>
                  <a:pt x="211390" y="422780"/>
                </a:lnTo>
                <a:lnTo>
                  <a:pt x="227297" y="419684"/>
                </a:lnTo>
                <a:lnTo>
                  <a:pt x="241288" y="410395"/>
                </a:lnTo>
                <a:lnTo>
                  <a:pt x="410393" y="241280"/>
                </a:lnTo>
                <a:lnTo>
                  <a:pt x="419687" y="227296"/>
                </a:lnTo>
                <a:lnTo>
                  <a:pt x="422785" y="211391"/>
                </a:lnTo>
                <a:lnTo>
                  <a:pt x="419687" y="195486"/>
                </a:lnTo>
                <a:lnTo>
                  <a:pt x="388591" y="169888"/>
                </a:lnTo>
                <a:lnTo>
                  <a:pt x="380509" y="169115"/>
                </a:lnTo>
                <a:lnTo>
                  <a:pt x="372423" y="169885"/>
                </a:lnTo>
                <a:lnTo>
                  <a:pt x="364585" y="172205"/>
                </a:lnTo>
                <a:lnTo>
                  <a:pt x="357238" y="176090"/>
                </a:lnTo>
                <a:lnTo>
                  <a:pt x="350625" y="181554"/>
                </a:lnTo>
                <a:lnTo>
                  <a:pt x="253675" y="278504"/>
                </a:lnTo>
                <a:lnTo>
                  <a:pt x="253675" y="42281"/>
                </a:lnTo>
                <a:lnTo>
                  <a:pt x="250355" y="25815"/>
                </a:lnTo>
                <a:lnTo>
                  <a:pt x="241298" y="12376"/>
                </a:lnTo>
                <a:lnTo>
                  <a:pt x="227860" y="3319"/>
                </a:lnTo>
                <a:lnTo>
                  <a:pt x="2113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53"/>
          <p:cNvSpPr/>
          <p:nvPr/>
        </p:nvSpPr>
        <p:spPr>
          <a:xfrm>
            <a:off x="12366727" y="4184745"/>
            <a:ext cx="419845" cy="70411"/>
          </a:xfrm>
          <a:custGeom>
            <a:rect b="b" l="l" r="r" t="t"/>
            <a:pathLst>
              <a:path extrusionOk="0" h="85089" w="507365">
                <a:moveTo>
                  <a:pt x="465064" y="0"/>
                </a:moveTo>
                <a:lnTo>
                  <a:pt x="42281" y="0"/>
                </a:lnTo>
                <a:lnTo>
                  <a:pt x="25815" y="3319"/>
                </a:lnTo>
                <a:lnTo>
                  <a:pt x="12376" y="12376"/>
                </a:lnTo>
                <a:lnTo>
                  <a:pt x="3319" y="25815"/>
                </a:lnTo>
                <a:lnTo>
                  <a:pt x="0" y="42281"/>
                </a:lnTo>
                <a:lnTo>
                  <a:pt x="3319" y="58745"/>
                </a:lnTo>
                <a:lnTo>
                  <a:pt x="12376" y="72181"/>
                </a:lnTo>
                <a:lnTo>
                  <a:pt x="25815" y="81234"/>
                </a:lnTo>
                <a:lnTo>
                  <a:pt x="42281" y="84552"/>
                </a:lnTo>
                <a:lnTo>
                  <a:pt x="465064" y="84552"/>
                </a:lnTo>
                <a:lnTo>
                  <a:pt x="481530" y="81234"/>
                </a:lnTo>
                <a:lnTo>
                  <a:pt x="494969" y="72181"/>
                </a:lnTo>
                <a:lnTo>
                  <a:pt x="504025" y="58745"/>
                </a:lnTo>
                <a:lnTo>
                  <a:pt x="507345" y="42281"/>
                </a:lnTo>
                <a:lnTo>
                  <a:pt x="504027" y="25815"/>
                </a:lnTo>
                <a:lnTo>
                  <a:pt x="494973" y="12376"/>
                </a:lnTo>
                <a:lnTo>
                  <a:pt x="481534" y="3319"/>
                </a:lnTo>
                <a:lnTo>
                  <a:pt x="465064" y="0"/>
                </a:lnTo>
                <a:close/>
              </a:path>
            </a:pathLst>
          </a:custGeom>
          <a:solidFill>
            <a:srgbClr val="FFFFFF">
              <a:alpha val="3960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3" name="Google Shape;783;p53"/>
          <p:cNvGrpSpPr/>
          <p:nvPr/>
        </p:nvGrpSpPr>
        <p:grpSpPr>
          <a:xfrm>
            <a:off x="10678986" y="3837915"/>
            <a:ext cx="560710" cy="350381"/>
            <a:chOff x="12715254" y="3217256"/>
            <a:chExt cx="676777" cy="422910"/>
          </a:xfrm>
        </p:grpSpPr>
        <p:sp>
          <p:nvSpPr>
            <p:cNvPr id="784" name="Google Shape;784;p53"/>
            <p:cNvSpPr/>
            <p:nvPr/>
          </p:nvSpPr>
          <p:spPr>
            <a:xfrm>
              <a:off x="13138031" y="3217256"/>
              <a:ext cx="254000" cy="422910"/>
            </a:xfrm>
            <a:custGeom>
              <a:rect b="b" l="l" r="r" t="t"/>
              <a:pathLst>
                <a:path extrusionOk="0" h="422910" w="254000">
                  <a:moveTo>
                    <a:pt x="42308" y="0"/>
                  </a:moveTo>
                  <a:lnTo>
                    <a:pt x="26403" y="3096"/>
                  </a:lnTo>
                  <a:lnTo>
                    <a:pt x="12418" y="12384"/>
                  </a:lnTo>
                  <a:lnTo>
                    <a:pt x="3130" y="26375"/>
                  </a:lnTo>
                  <a:lnTo>
                    <a:pt x="34" y="42282"/>
                  </a:lnTo>
                  <a:lnTo>
                    <a:pt x="3130" y="58188"/>
                  </a:lnTo>
                  <a:lnTo>
                    <a:pt x="12418" y="72173"/>
                  </a:lnTo>
                  <a:lnTo>
                    <a:pt x="151670" y="211425"/>
                  </a:lnTo>
                  <a:lnTo>
                    <a:pt x="12387" y="350656"/>
                  </a:lnTo>
                  <a:lnTo>
                    <a:pt x="6966" y="357281"/>
                  </a:lnTo>
                  <a:lnTo>
                    <a:pt x="3095" y="364632"/>
                  </a:lnTo>
                  <a:lnTo>
                    <a:pt x="773" y="372467"/>
                  </a:lnTo>
                  <a:lnTo>
                    <a:pt x="0" y="380540"/>
                  </a:lnTo>
                  <a:lnTo>
                    <a:pt x="769" y="388625"/>
                  </a:lnTo>
                  <a:lnTo>
                    <a:pt x="26403" y="419692"/>
                  </a:lnTo>
                  <a:lnTo>
                    <a:pt x="42308" y="422788"/>
                  </a:lnTo>
                  <a:lnTo>
                    <a:pt x="58216" y="419692"/>
                  </a:lnTo>
                  <a:lnTo>
                    <a:pt x="72207" y="410403"/>
                  </a:lnTo>
                  <a:lnTo>
                    <a:pt x="241312" y="241288"/>
                  </a:lnTo>
                  <a:lnTo>
                    <a:pt x="250606" y="227302"/>
                  </a:lnTo>
                  <a:lnTo>
                    <a:pt x="253704" y="211394"/>
                  </a:lnTo>
                  <a:lnTo>
                    <a:pt x="250606" y="195485"/>
                  </a:lnTo>
                  <a:lnTo>
                    <a:pt x="241312" y="181499"/>
                  </a:lnTo>
                  <a:lnTo>
                    <a:pt x="72207" y="12384"/>
                  </a:lnTo>
                  <a:lnTo>
                    <a:pt x="58216" y="3096"/>
                  </a:lnTo>
                  <a:lnTo>
                    <a:pt x="423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53"/>
            <p:cNvSpPr/>
            <p:nvPr/>
          </p:nvSpPr>
          <p:spPr>
            <a:xfrm>
              <a:off x="12715254" y="3386410"/>
              <a:ext cx="574675" cy="85089"/>
            </a:xfrm>
            <a:custGeom>
              <a:rect b="b" l="l" r="r" t="t"/>
              <a:pathLst>
                <a:path extrusionOk="0" h="85089" w="574675">
                  <a:moveTo>
                    <a:pt x="532172" y="0"/>
                  </a:moveTo>
                  <a:lnTo>
                    <a:pt x="42270" y="0"/>
                  </a:lnTo>
                  <a:lnTo>
                    <a:pt x="25806" y="2964"/>
                  </a:lnTo>
                  <a:lnTo>
                    <a:pt x="12371" y="11328"/>
                  </a:lnTo>
                  <a:lnTo>
                    <a:pt x="3318" y="24300"/>
                  </a:lnTo>
                  <a:lnTo>
                    <a:pt x="0" y="41087"/>
                  </a:lnTo>
                  <a:lnTo>
                    <a:pt x="3318" y="58246"/>
                  </a:lnTo>
                  <a:lnTo>
                    <a:pt x="12371" y="72035"/>
                  </a:lnTo>
                  <a:lnTo>
                    <a:pt x="25806" y="81216"/>
                  </a:lnTo>
                  <a:lnTo>
                    <a:pt x="42270" y="84552"/>
                  </a:lnTo>
                  <a:lnTo>
                    <a:pt x="532172" y="84552"/>
                  </a:lnTo>
                  <a:lnTo>
                    <a:pt x="574453" y="42270"/>
                  </a:lnTo>
                  <a:lnTo>
                    <a:pt x="532172" y="0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53"/>
          <p:cNvGrpSpPr/>
          <p:nvPr/>
        </p:nvGrpSpPr>
        <p:grpSpPr>
          <a:xfrm>
            <a:off x="9024786" y="3765700"/>
            <a:ext cx="630791" cy="490851"/>
            <a:chOff x="10718634" y="3130093"/>
            <a:chExt cx="761365" cy="592458"/>
          </a:xfrm>
        </p:grpSpPr>
        <p:sp>
          <p:nvSpPr>
            <p:cNvPr id="787" name="Google Shape;787;p53"/>
            <p:cNvSpPr/>
            <p:nvPr/>
          </p:nvSpPr>
          <p:spPr>
            <a:xfrm>
              <a:off x="10718634" y="3130097"/>
              <a:ext cx="761365" cy="592454"/>
            </a:xfrm>
            <a:custGeom>
              <a:rect b="b" l="l" r="r" t="t"/>
              <a:pathLst>
                <a:path extrusionOk="0" h="592454" w="761365">
                  <a:moveTo>
                    <a:pt x="337036" y="0"/>
                  </a:moveTo>
                  <a:lnTo>
                    <a:pt x="239406" y="0"/>
                  </a:lnTo>
                  <a:lnTo>
                    <a:pt x="213373" y="4053"/>
                  </a:lnTo>
                  <a:lnTo>
                    <a:pt x="190204" y="15502"/>
                  </a:lnTo>
                  <a:lnTo>
                    <a:pt x="171718" y="33280"/>
                  </a:lnTo>
                  <a:lnTo>
                    <a:pt x="159733" y="56322"/>
                  </a:lnTo>
                  <a:lnTo>
                    <a:pt x="4146" y="495712"/>
                  </a:lnTo>
                  <a:lnTo>
                    <a:pt x="1403" y="503366"/>
                  </a:lnTo>
                  <a:lnTo>
                    <a:pt x="0" y="511565"/>
                  </a:lnTo>
                  <a:lnTo>
                    <a:pt x="0" y="519753"/>
                  </a:lnTo>
                  <a:lnTo>
                    <a:pt x="5669" y="547802"/>
                  </a:lnTo>
                  <a:lnTo>
                    <a:pt x="21132" y="570733"/>
                  </a:lnTo>
                  <a:lnTo>
                    <a:pt x="44068" y="586209"/>
                  </a:lnTo>
                  <a:lnTo>
                    <a:pt x="72154" y="591887"/>
                  </a:lnTo>
                  <a:lnTo>
                    <a:pt x="338230" y="591887"/>
                  </a:lnTo>
                  <a:lnTo>
                    <a:pt x="338230" y="507335"/>
                  </a:lnTo>
                  <a:lnTo>
                    <a:pt x="341547" y="490864"/>
                  </a:lnTo>
                  <a:lnTo>
                    <a:pt x="350599" y="477426"/>
                  </a:lnTo>
                  <a:lnTo>
                    <a:pt x="364037" y="468372"/>
                  </a:lnTo>
                  <a:lnTo>
                    <a:pt x="380511" y="465053"/>
                  </a:lnTo>
                  <a:lnTo>
                    <a:pt x="746059" y="465053"/>
                  </a:lnTo>
                  <a:lnTo>
                    <a:pt x="716109" y="380501"/>
                  </a:lnTo>
                  <a:lnTo>
                    <a:pt x="380511" y="380501"/>
                  </a:lnTo>
                  <a:lnTo>
                    <a:pt x="341547" y="354695"/>
                  </a:lnTo>
                  <a:lnTo>
                    <a:pt x="338230" y="338220"/>
                  </a:lnTo>
                  <a:lnTo>
                    <a:pt x="338230" y="253667"/>
                  </a:lnTo>
                  <a:lnTo>
                    <a:pt x="341547" y="237192"/>
                  </a:lnTo>
                  <a:lnTo>
                    <a:pt x="350599" y="223754"/>
                  </a:lnTo>
                  <a:lnTo>
                    <a:pt x="364037" y="214703"/>
                  </a:lnTo>
                  <a:lnTo>
                    <a:pt x="380511" y="211386"/>
                  </a:lnTo>
                  <a:lnTo>
                    <a:pt x="656206" y="211386"/>
                  </a:lnTo>
                  <a:lnTo>
                    <a:pt x="626256" y="126833"/>
                  </a:lnTo>
                  <a:lnTo>
                    <a:pt x="380511" y="126833"/>
                  </a:lnTo>
                  <a:lnTo>
                    <a:pt x="364037" y="123515"/>
                  </a:lnTo>
                  <a:lnTo>
                    <a:pt x="350599" y="114461"/>
                  </a:lnTo>
                  <a:lnTo>
                    <a:pt x="341547" y="101022"/>
                  </a:lnTo>
                  <a:lnTo>
                    <a:pt x="338230" y="84552"/>
                  </a:lnTo>
                  <a:lnTo>
                    <a:pt x="337036" y="0"/>
                  </a:lnTo>
                  <a:close/>
                </a:path>
                <a:path extrusionOk="0" h="592454" w="761365">
                  <a:moveTo>
                    <a:pt x="746059" y="465053"/>
                  </a:moveTo>
                  <a:lnTo>
                    <a:pt x="380511" y="465053"/>
                  </a:lnTo>
                  <a:lnTo>
                    <a:pt x="396980" y="468372"/>
                  </a:lnTo>
                  <a:lnTo>
                    <a:pt x="410415" y="477426"/>
                  </a:lnTo>
                  <a:lnTo>
                    <a:pt x="419466" y="490864"/>
                  </a:lnTo>
                  <a:lnTo>
                    <a:pt x="422782" y="507335"/>
                  </a:lnTo>
                  <a:lnTo>
                    <a:pt x="422782" y="591887"/>
                  </a:lnTo>
                  <a:lnTo>
                    <a:pt x="688879" y="591887"/>
                  </a:lnTo>
                  <a:lnTo>
                    <a:pt x="716927" y="586209"/>
                  </a:lnTo>
                  <a:lnTo>
                    <a:pt x="739859" y="570733"/>
                  </a:lnTo>
                  <a:lnTo>
                    <a:pt x="755334" y="547802"/>
                  </a:lnTo>
                  <a:lnTo>
                    <a:pt x="761013" y="519753"/>
                  </a:lnTo>
                  <a:lnTo>
                    <a:pt x="761013" y="511565"/>
                  </a:lnTo>
                  <a:lnTo>
                    <a:pt x="759558" y="503366"/>
                  </a:lnTo>
                  <a:lnTo>
                    <a:pt x="756919" y="495712"/>
                  </a:lnTo>
                  <a:lnTo>
                    <a:pt x="746059" y="465053"/>
                  </a:lnTo>
                  <a:close/>
                </a:path>
                <a:path extrusionOk="0" h="592454" w="761365">
                  <a:moveTo>
                    <a:pt x="656206" y="211386"/>
                  </a:moveTo>
                  <a:lnTo>
                    <a:pt x="380511" y="211386"/>
                  </a:lnTo>
                  <a:lnTo>
                    <a:pt x="396980" y="214703"/>
                  </a:lnTo>
                  <a:lnTo>
                    <a:pt x="410415" y="223754"/>
                  </a:lnTo>
                  <a:lnTo>
                    <a:pt x="419466" y="237192"/>
                  </a:lnTo>
                  <a:lnTo>
                    <a:pt x="422782" y="253667"/>
                  </a:lnTo>
                  <a:lnTo>
                    <a:pt x="422782" y="338220"/>
                  </a:lnTo>
                  <a:lnTo>
                    <a:pt x="419466" y="354695"/>
                  </a:lnTo>
                  <a:lnTo>
                    <a:pt x="410415" y="368132"/>
                  </a:lnTo>
                  <a:lnTo>
                    <a:pt x="396980" y="377184"/>
                  </a:lnTo>
                  <a:lnTo>
                    <a:pt x="380511" y="380501"/>
                  </a:lnTo>
                  <a:lnTo>
                    <a:pt x="716109" y="380501"/>
                  </a:lnTo>
                  <a:lnTo>
                    <a:pt x="656206" y="211386"/>
                  </a:lnTo>
                  <a:close/>
                </a:path>
                <a:path extrusionOk="0" h="592454" w="761365">
                  <a:moveTo>
                    <a:pt x="521617" y="0"/>
                  </a:moveTo>
                  <a:lnTo>
                    <a:pt x="422782" y="0"/>
                  </a:lnTo>
                  <a:lnTo>
                    <a:pt x="422782" y="84552"/>
                  </a:lnTo>
                  <a:lnTo>
                    <a:pt x="419466" y="101022"/>
                  </a:lnTo>
                  <a:lnTo>
                    <a:pt x="410415" y="114461"/>
                  </a:lnTo>
                  <a:lnTo>
                    <a:pt x="396980" y="123515"/>
                  </a:lnTo>
                  <a:lnTo>
                    <a:pt x="380511" y="126833"/>
                  </a:lnTo>
                  <a:lnTo>
                    <a:pt x="626256" y="126833"/>
                  </a:lnTo>
                  <a:lnTo>
                    <a:pt x="601280" y="56322"/>
                  </a:lnTo>
                  <a:lnTo>
                    <a:pt x="588796" y="33280"/>
                  </a:lnTo>
                  <a:lnTo>
                    <a:pt x="570366" y="15502"/>
                  </a:lnTo>
                  <a:lnTo>
                    <a:pt x="547477" y="4053"/>
                  </a:lnTo>
                  <a:lnTo>
                    <a:pt x="5216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53"/>
            <p:cNvSpPr/>
            <p:nvPr/>
          </p:nvSpPr>
          <p:spPr>
            <a:xfrm>
              <a:off x="11056869" y="3130093"/>
              <a:ext cx="85090" cy="592454"/>
            </a:xfrm>
            <a:custGeom>
              <a:rect b="b" l="l" r="r" t="t"/>
              <a:pathLst>
                <a:path extrusionOk="0" h="592454" w="85090">
                  <a:moveTo>
                    <a:pt x="84552" y="0"/>
                  </a:moveTo>
                  <a:lnTo>
                    <a:pt x="0" y="0"/>
                  </a:lnTo>
                  <a:lnTo>
                    <a:pt x="0" y="84552"/>
                  </a:lnTo>
                  <a:lnTo>
                    <a:pt x="3316" y="101027"/>
                  </a:lnTo>
                  <a:lnTo>
                    <a:pt x="12367" y="114465"/>
                  </a:lnTo>
                  <a:lnTo>
                    <a:pt x="25802" y="123516"/>
                  </a:lnTo>
                  <a:lnTo>
                    <a:pt x="42270" y="126833"/>
                  </a:lnTo>
                  <a:lnTo>
                    <a:pt x="58745" y="123516"/>
                  </a:lnTo>
                  <a:lnTo>
                    <a:pt x="72183" y="114465"/>
                  </a:lnTo>
                  <a:lnTo>
                    <a:pt x="81235" y="101027"/>
                  </a:lnTo>
                  <a:lnTo>
                    <a:pt x="84552" y="84552"/>
                  </a:lnTo>
                  <a:lnTo>
                    <a:pt x="84552" y="0"/>
                  </a:lnTo>
                  <a:close/>
                </a:path>
                <a:path extrusionOk="0" h="592454" w="85090">
                  <a:moveTo>
                    <a:pt x="42270" y="211386"/>
                  </a:moveTo>
                  <a:lnTo>
                    <a:pt x="25802" y="214704"/>
                  </a:lnTo>
                  <a:lnTo>
                    <a:pt x="12367" y="223758"/>
                  </a:lnTo>
                  <a:lnTo>
                    <a:pt x="3316" y="237197"/>
                  </a:lnTo>
                  <a:lnTo>
                    <a:pt x="0" y="253667"/>
                  </a:lnTo>
                  <a:lnTo>
                    <a:pt x="0" y="338230"/>
                  </a:lnTo>
                  <a:lnTo>
                    <a:pt x="3316" y="354699"/>
                  </a:lnTo>
                  <a:lnTo>
                    <a:pt x="12367" y="368134"/>
                  </a:lnTo>
                  <a:lnTo>
                    <a:pt x="25802" y="377184"/>
                  </a:lnTo>
                  <a:lnTo>
                    <a:pt x="42270" y="380501"/>
                  </a:lnTo>
                  <a:lnTo>
                    <a:pt x="58745" y="377184"/>
                  </a:lnTo>
                  <a:lnTo>
                    <a:pt x="72183" y="368134"/>
                  </a:lnTo>
                  <a:lnTo>
                    <a:pt x="81235" y="354699"/>
                  </a:lnTo>
                  <a:lnTo>
                    <a:pt x="84552" y="338230"/>
                  </a:lnTo>
                  <a:lnTo>
                    <a:pt x="84552" y="253667"/>
                  </a:lnTo>
                  <a:lnTo>
                    <a:pt x="81235" y="237197"/>
                  </a:lnTo>
                  <a:lnTo>
                    <a:pt x="72183" y="223758"/>
                  </a:lnTo>
                  <a:lnTo>
                    <a:pt x="58745" y="214704"/>
                  </a:lnTo>
                  <a:lnTo>
                    <a:pt x="42270" y="211386"/>
                  </a:lnTo>
                  <a:close/>
                </a:path>
                <a:path extrusionOk="0" h="592454" w="85090">
                  <a:moveTo>
                    <a:pt x="42270" y="465064"/>
                  </a:moveTo>
                  <a:lnTo>
                    <a:pt x="25802" y="468381"/>
                  </a:lnTo>
                  <a:lnTo>
                    <a:pt x="12367" y="477431"/>
                  </a:lnTo>
                  <a:lnTo>
                    <a:pt x="3316" y="490866"/>
                  </a:lnTo>
                  <a:lnTo>
                    <a:pt x="0" y="507335"/>
                  </a:lnTo>
                  <a:lnTo>
                    <a:pt x="0" y="591898"/>
                  </a:lnTo>
                  <a:lnTo>
                    <a:pt x="84552" y="591898"/>
                  </a:lnTo>
                  <a:lnTo>
                    <a:pt x="84552" y="507335"/>
                  </a:lnTo>
                  <a:lnTo>
                    <a:pt x="81235" y="490866"/>
                  </a:lnTo>
                  <a:lnTo>
                    <a:pt x="72183" y="477431"/>
                  </a:lnTo>
                  <a:lnTo>
                    <a:pt x="58745" y="468381"/>
                  </a:lnTo>
                  <a:lnTo>
                    <a:pt x="42270" y="465064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53"/>
          <p:cNvGrpSpPr/>
          <p:nvPr/>
        </p:nvGrpSpPr>
        <p:grpSpPr>
          <a:xfrm>
            <a:off x="7405415" y="3765014"/>
            <a:ext cx="630791" cy="490848"/>
            <a:chOff x="8764052" y="3129265"/>
            <a:chExt cx="761365" cy="592454"/>
          </a:xfrm>
        </p:grpSpPr>
        <p:sp>
          <p:nvSpPr>
            <p:cNvPr id="790" name="Google Shape;790;p53"/>
            <p:cNvSpPr/>
            <p:nvPr/>
          </p:nvSpPr>
          <p:spPr>
            <a:xfrm>
              <a:off x="8764052" y="3129265"/>
              <a:ext cx="761365" cy="592454"/>
            </a:xfrm>
            <a:custGeom>
              <a:rect b="b" l="l" r="r" t="t"/>
              <a:pathLst>
                <a:path extrusionOk="0" h="592454" w="761365">
                  <a:moveTo>
                    <a:pt x="190255" y="0"/>
                  </a:moveTo>
                  <a:lnTo>
                    <a:pt x="63422" y="0"/>
                  </a:lnTo>
                  <a:lnTo>
                    <a:pt x="38736" y="4984"/>
                  </a:lnTo>
                  <a:lnTo>
                    <a:pt x="18576" y="18576"/>
                  </a:lnTo>
                  <a:lnTo>
                    <a:pt x="4984" y="38736"/>
                  </a:lnTo>
                  <a:lnTo>
                    <a:pt x="0" y="63422"/>
                  </a:lnTo>
                  <a:lnTo>
                    <a:pt x="0" y="190255"/>
                  </a:lnTo>
                  <a:lnTo>
                    <a:pt x="4984" y="214937"/>
                  </a:lnTo>
                  <a:lnTo>
                    <a:pt x="18576" y="235097"/>
                  </a:lnTo>
                  <a:lnTo>
                    <a:pt x="38736" y="248692"/>
                  </a:lnTo>
                  <a:lnTo>
                    <a:pt x="63422" y="253678"/>
                  </a:lnTo>
                  <a:lnTo>
                    <a:pt x="190255" y="253678"/>
                  </a:lnTo>
                  <a:lnTo>
                    <a:pt x="214931" y="248692"/>
                  </a:lnTo>
                  <a:lnTo>
                    <a:pt x="235088" y="235097"/>
                  </a:lnTo>
                  <a:lnTo>
                    <a:pt x="248682" y="214937"/>
                  </a:lnTo>
                  <a:lnTo>
                    <a:pt x="253667" y="190255"/>
                  </a:lnTo>
                  <a:lnTo>
                    <a:pt x="253667" y="63422"/>
                  </a:lnTo>
                  <a:lnTo>
                    <a:pt x="248682" y="38736"/>
                  </a:lnTo>
                  <a:lnTo>
                    <a:pt x="235088" y="18576"/>
                  </a:lnTo>
                  <a:lnTo>
                    <a:pt x="214931" y="4984"/>
                  </a:lnTo>
                  <a:lnTo>
                    <a:pt x="190255" y="0"/>
                  </a:lnTo>
                  <a:close/>
                </a:path>
                <a:path extrusionOk="0" h="592454" w="761365">
                  <a:moveTo>
                    <a:pt x="486194" y="338230"/>
                  </a:moveTo>
                  <a:lnTo>
                    <a:pt x="359360" y="338230"/>
                  </a:lnTo>
                  <a:lnTo>
                    <a:pt x="334685" y="343216"/>
                  </a:lnTo>
                  <a:lnTo>
                    <a:pt x="314528" y="356811"/>
                  </a:lnTo>
                  <a:lnTo>
                    <a:pt x="300934" y="376971"/>
                  </a:lnTo>
                  <a:lnTo>
                    <a:pt x="295949" y="401652"/>
                  </a:lnTo>
                  <a:lnTo>
                    <a:pt x="295949" y="528486"/>
                  </a:lnTo>
                  <a:lnTo>
                    <a:pt x="300934" y="553161"/>
                  </a:lnTo>
                  <a:lnTo>
                    <a:pt x="314528" y="573318"/>
                  </a:lnTo>
                  <a:lnTo>
                    <a:pt x="334685" y="586912"/>
                  </a:lnTo>
                  <a:lnTo>
                    <a:pt x="359360" y="591898"/>
                  </a:lnTo>
                  <a:lnTo>
                    <a:pt x="486194" y="591898"/>
                  </a:lnTo>
                  <a:lnTo>
                    <a:pt x="510876" y="586912"/>
                  </a:lnTo>
                  <a:lnTo>
                    <a:pt x="531036" y="573318"/>
                  </a:lnTo>
                  <a:lnTo>
                    <a:pt x="544630" y="553161"/>
                  </a:lnTo>
                  <a:lnTo>
                    <a:pt x="549616" y="528486"/>
                  </a:lnTo>
                  <a:lnTo>
                    <a:pt x="549616" y="401652"/>
                  </a:lnTo>
                  <a:lnTo>
                    <a:pt x="544630" y="376971"/>
                  </a:lnTo>
                  <a:lnTo>
                    <a:pt x="531036" y="356811"/>
                  </a:lnTo>
                  <a:lnTo>
                    <a:pt x="510876" y="343216"/>
                  </a:lnTo>
                  <a:lnTo>
                    <a:pt x="486194" y="338230"/>
                  </a:lnTo>
                  <a:close/>
                </a:path>
                <a:path extrusionOk="0" h="592454" w="761365">
                  <a:moveTo>
                    <a:pt x="697591" y="0"/>
                  </a:moveTo>
                  <a:lnTo>
                    <a:pt x="570757" y="0"/>
                  </a:lnTo>
                  <a:lnTo>
                    <a:pt x="546075" y="4984"/>
                  </a:lnTo>
                  <a:lnTo>
                    <a:pt x="525915" y="18576"/>
                  </a:lnTo>
                  <a:lnTo>
                    <a:pt x="512321" y="38736"/>
                  </a:lnTo>
                  <a:lnTo>
                    <a:pt x="507335" y="63422"/>
                  </a:lnTo>
                  <a:lnTo>
                    <a:pt x="507335" y="190255"/>
                  </a:lnTo>
                  <a:lnTo>
                    <a:pt x="512321" y="214937"/>
                  </a:lnTo>
                  <a:lnTo>
                    <a:pt x="525915" y="235097"/>
                  </a:lnTo>
                  <a:lnTo>
                    <a:pt x="546075" y="248692"/>
                  </a:lnTo>
                  <a:lnTo>
                    <a:pt x="570757" y="253678"/>
                  </a:lnTo>
                  <a:lnTo>
                    <a:pt x="697591" y="253678"/>
                  </a:lnTo>
                  <a:lnTo>
                    <a:pt x="722272" y="248692"/>
                  </a:lnTo>
                  <a:lnTo>
                    <a:pt x="742432" y="235097"/>
                  </a:lnTo>
                  <a:lnTo>
                    <a:pt x="756027" y="214937"/>
                  </a:lnTo>
                  <a:lnTo>
                    <a:pt x="761013" y="190255"/>
                  </a:lnTo>
                  <a:lnTo>
                    <a:pt x="761013" y="63422"/>
                  </a:lnTo>
                  <a:lnTo>
                    <a:pt x="756027" y="38736"/>
                  </a:lnTo>
                  <a:lnTo>
                    <a:pt x="742432" y="18576"/>
                  </a:lnTo>
                  <a:lnTo>
                    <a:pt x="722272" y="4984"/>
                  </a:lnTo>
                  <a:lnTo>
                    <a:pt x="6975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53"/>
            <p:cNvSpPr/>
            <p:nvPr/>
          </p:nvSpPr>
          <p:spPr>
            <a:xfrm>
              <a:off x="8954301" y="3213822"/>
              <a:ext cx="317500" cy="310514"/>
            </a:xfrm>
            <a:custGeom>
              <a:rect b="b" l="l" r="r" t="t"/>
              <a:pathLst>
                <a:path extrusionOk="0" h="310514" w="317500">
                  <a:moveTo>
                    <a:pt x="63024" y="111117"/>
                  </a:moveTo>
                  <a:lnTo>
                    <a:pt x="56394" y="134169"/>
                  </a:lnTo>
                  <a:lnTo>
                    <a:pt x="42565" y="152551"/>
                  </a:lnTo>
                  <a:lnTo>
                    <a:pt x="23210" y="164716"/>
                  </a:lnTo>
                  <a:lnTo>
                    <a:pt x="0" y="169115"/>
                  </a:lnTo>
                  <a:lnTo>
                    <a:pt x="106091" y="310482"/>
                  </a:lnTo>
                  <a:lnTo>
                    <a:pt x="112727" y="288120"/>
                  </a:lnTo>
                  <a:lnTo>
                    <a:pt x="126557" y="270092"/>
                  </a:lnTo>
                  <a:lnTo>
                    <a:pt x="145910" y="258058"/>
                  </a:lnTo>
                  <a:lnTo>
                    <a:pt x="169115" y="253678"/>
                  </a:lnTo>
                  <a:lnTo>
                    <a:pt x="63024" y="111117"/>
                  </a:lnTo>
                  <a:close/>
                </a:path>
                <a:path extrusionOk="0" h="310514" w="317500">
                  <a:moveTo>
                    <a:pt x="317089" y="0"/>
                  </a:moveTo>
                  <a:lnTo>
                    <a:pt x="63422" y="0"/>
                  </a:lnTo>
                  <a:lnTo>
                    <a:pt x="63422" y="84552"/>
                  </a:lnTo>
                  <a:lnTo>
                    <a:pt x="317089" y="84552"/>
                  </a:lnTo>
                  <a:lnTo>
                    <a:pt x="317089" y="0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2" name="Google Shape;792;p53"/>
          <p:cNvGrpSpPr/>
          <p:nvPr/>
        </p:nvGrpSpPr>
        <p:grpSpPr>
          <a:xfrm>
            <a:off x="5786087" y="3730144"/>
            <a:ext cx="630791" cy="560844"/>
            <a:chOff x="6809522" y="3087177"/>
            <a:chExt cx="761365" cy="676939"/>
          </a:xfrm>
        </p:grpSpPr>
        <p:sp>
          <p:nvSpPr>
            <p:cNvPr id="793" name="Google Shape;793;p53"/>
            <p:cNvSpPr/>
            <p:nvPr/>
          </p:nvSpPr>
          <p:spPr>
            <a:xfrm>
              <a:off x="6809522" y="3087177"/>
              <a:ext cx="761365" cy="381000"/>
            </a:xfrm>
            <a:custGeom>
              <a:rect b="b" l="l" r="r" t="t"/>
              <a:pathLst>
                <a:path extrusionOk="0" h="381000" w="761365">
                  <a:moveTo>
                    <a:pt x="379962" y="0"/>
                  </a:moveTo>
                  <a:lnTo>
                    <a:pt x="14342" y="306388"/>
                  </a:lnTo>
                  <a:lnTo>
                    <a:pt x="0" y="335453"/>
                  </a:lnTo>
                  <a:lnTo>
                    <a:pt x="2029" y="351534"/>
                  </a:lnTo>
                  <a:lnTo>
                    <a:pt x="10363" y="366104"/>
                  </a:lnTo>
                  <a:lnTo>
                    <a:pt x="23702" y="376290"/>
                  </a:lnTo>
                  <a:lnTo>
                    <a:pt x="39369" y="380420"/>
                  </a:lnTo>
                  <a:lnTo>
                    <a:pt x="55446" y="378381"/>
                  </a:lnTo>
                  <a:lnTo>
                    <a:pt x="70016" y="370062"/>
                  </a:lnTo>
                  <a:lnTo>
                    <a:pt x="380404" y="98457"/>
                  </a:lnTo>
                  <a:lnTo>
                    <a:pt x="690751" y="370062"/>
                  </a:lnTo>
                  <a:lnTo>
                    <a:pt x="705325" y="378381"/>
                  </a:lnTo>
                  <a:lnTo>
                    <a:pt x="721407" y="380420"/>
                  </a:lnTo>
                  <a:lnTo>
                    <a:pt x="737092" y="376290"/>
                  </a:lnTo>
                  <a:lnTo>
                    <a:pt x="750477" y="366104"/>
                  </a:lnTo>
                  <a:lnTo>
                    <a:pt x="758790" y="351534"/>
                  </a:lnTo>
                  <a:lnTo>
                    <a:pt x="760826" y="335453"/>
                  </a:lnTo>
                  <a:lnTo>
                    <a:pt x="756695" y="319768"/>
                  </a:lnTo>
                  <a:lnTo>
                    <a:pt x="746508" y="306388"/>
                  </a:lnTo>
                  <a:lnTo>
                    <a:pt x="676353" y="245081"/>
                  </a:lnTo>
                  <a:lnTo>
                    <a:pt x="676353" y="84552"/>
                  </a:lnTo>
                  <a:lnTo>
                    <a:pt x="673036" y="68101"/>
                  </a:lnTo>
                  <a:lnTo>
                    <a:pt x="663985" y="54664"/>
                  </a:lnTo>
                  <a:lnTo>
                    <a:pt x="650547" y="45604"/>
                  </a:lnTo>
                  <a:lnTo>
                    <a:pt x="634072" y="42281"/>
                  </a:lnTo>
                  <a:lnTo>
                    <a:pt x="591801" y="42281"/>
                  </a:lnTo>
                  <a:lnTo>
                    <a:pt x="575326" y="45604"/>
                  </a:lnTo>
                  <a:lnTo>
                    <a:pt x="561888" y="54664"/>
                  </a:lnTo>
                  <a:lnTo>
                    <a:pt x="552836" y="68101"/>
                  </a:lnTo>
                  <a:lnTo>
                    <a:pt x="549519" y="84552"/>
                  </a:lnTo>
                  <a:lnTo>
                    <a:pt x="549519" y="134100"/>
                  </a:lnTo>
                  <a:lnTo>
                    <a:pt x="408288" y="10460"/>
                  </a:lnTo>
                  <a:lnTo>
                    <a:pt x="394911" y="2615"/>
                  </a:lnTo>
                  <a:lnTo>
                    <a:pt x="3799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53"/>
            <p:cNvSpPr/>
            <p:nvPr/>
          </p:nvSpPr>
          <p:spPr>
            <a:xfrm>
              <a:off x="6894011" y="3185631"/>
              <a:ext cx="593090" cy="578485"/>
            </a:xfrm>
            <a:custGeom>
              <a:rect b="b" l="l" r="r" t="t"/>
              <a:pathLst>
                <a:path extrusionOk="0" h="578485" w="593090">
                  <a:moveTo>
                    <a:pt x="295917" y="0"/>
                  </a:moveTo>
                  <a:lnTo>
                    <a:pt x="0" y="258924"/>
                  </a:lnTo>
                  <a:lnTo>
                    <a:pt x="62" y="493440"/>
                  </a:lnTo>
                  <a:lnTo>
                    <a:pt x="6723" y="526384"/>
                  </a:lnTo>
                  <a:lnTo>
                    <a:pt x="24851" y="553256"/>
                  </a:lnTo>
                  <a:lnTo>
                    <a:pt x="51733" y="571359"/>
                  </a:lnTo>
                  <a:lnTo>
                    <a:pt x="84657" y="577992"/>
                  </a:lnTo>
                  <a:lnTo>
                    <a:pt x="507974" y="577992"/>
                  </a:lnTo>
                  <a:lnTo>
                    <a:pt x="540932" y="571337"/>
                  </a:lnTo>
                  <a:lnTo>
                    <a:pt x="567837" y="553188"/>
                  </a:lnTo>
                  <a:lnTo>
                    <a:pt x="585948" y="526269"/>
                  </a:lnTo>
                  <a:lnTo>
                    <a:pt x="592526" y="493304"/>
                  </a:lnTo>
                  <a:lnTo>
                    <a:pt x="592285" y="387747"/>
                  </a:lnTo>
                  <a:lnTo>
                    <a:pt x="243071" y="387747"/>
                  </a:lnTo>
                  <a:lnTo>
                    <a:pt x="230704" y="385264"/>
                  </a:lnTo>
                  <a:lnTo>
                    <a:pt x="220629" y="378483"/>
                  </a:lnTo>
                  <a:lnTo>
                    <a:pt x="213848" y="368407"/>
                  </a:lnTo>
                  <a:lnTo>
                    <a:pt x="211365" y="356041"/>
                  </a:lnTo>
                  <a:lnTo>
                    <a:pt x="211365" y="250337"/>
                  </a:lnTo>
                  <a:lnTo>
                    <a:pt x="213848" y="237971"/>
                  </a:lnTo>
                  <a:lnTo>
                    <a:pt x="220629" y="227896"/>
                  </a:lnTo>
                  <a:lnTo>
                    <a:pt x="230704" y="221115"/>
                  </a:lnTo>
                  <a:lnTo>
                    <a:pt x="243071" y="218632"/>
                  </a:lnTo>
                  <a:lnTo>
                    <a:pt x="545787" y="218632"/>
                  </a:lnTo>
                  <a:lnTo>
                    <a:pt x="295917" y="0"/>
                  </a:lnTo>
                  <a:close/>
                </a:path>
                <a:path extrusionOk="0" h="578485" w="593090">
                  <a:moveTo>
                    <a:pt x="545787" y="218632"/>
                  </a:moveTo>
                  <a:lnTo>
                    <a:pt x="348764" y="218632"/>
                  </a:lnTo>
                  <a:lnTo>
                    <a:pt x="361130" y="221115"/>
                  </a:lnTo>
                  <a:lnTo>
                    <a:pt x="371205" y="227896"/>
                  </a:lnTo>
                  <a:lnTo>
                    <a:pt x="377986" y="237971"/>
                  </a:lnTo>
                  <a:lnTo>
                    <a:pt x="380470" y="250337"/>
                  </a:lnTo>
                  <a:lnTo>
                    <a:pt x="380470" y="356041"/>
                  </a:lnTo>
                  <a:lnTo>
                    <a:pt x="377986" y="368407"/>
                  </a:lnTo>
                  <a:lnTo>
                    <a:pt x="371205" y="378483"/>
                  </a:lnTo>
                  <a:lnTo>
                    <a:pt x="361130" y="385264"/>
                  </a:lnTo>
                  <a:lnTo>
                    <a:pt x="348764" y="387747"/>
                  </a:lnTo>
                  <a:lnTo>
                    <a:pt x="592285" y="387747"/>
                  </a:lnTo>
                  <a:lnTo>
                    <a:pt x="591992" y="259060"/>
                  </a:lnTo>
                  <a:lnTo>
                    <a:pt x="545787" y="218632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5" name="Google Shape;795;p53"/>
          <p:cNvGrpSpPr/>
          <p:nvPr/>
        </p:nvGrpSpPr>
        <p:grpSpPr>
          <a:xfrm>
            <a:off x="4236475" y="3729597"/>
            <a:ext cx="490410" cy="560820"/>
            <a:chOff x="4939140" y="3086516"/>
            <a:chExt cx="591925" cy="676910"/>
          </a:xfrm>
        </p:grpSpPr>
        <p:sp>
          <p:nvSpPr>
            <p:cNvPr id="796" name="Google Shape;796;p53"/>
            <p:cNvSpPr/>
            <p:nvPr/>
          </p:nvSpPr>
          <p:spPr>
            <a:xfrm>
              <a:off x="4939140" y="3086516"/>
              <a:ext cx="85089" cy="676910"/>
            </a:xfrm>
            <a:custGeom>
              <a:rect b="b" l="l" r="r" t="t"/>
              <a:pathLst>
                <a:path extrusionOk="0" h="676910" w="85089">
                  <a:moveTo>
                    <a:pt x="42281" y="0"/>
                  </a:moveTo>
                  <a:lnTo>
                    <a:pt x="25810" y="3316"/>
                  </a:lnTo>
                  <a:lnTo>
                    <a:pt x="12372" y="12368"/>
                  </a:lnTo>
                  <a:lnTo>
                    <a:pt x="3318" y="25806"/>
                  </a:lnTo>
                  <a:lnTo>
                    <a:pt x="0" y="42281"/>
                  </a:lnTo>
                  <a:lnTo>
                    <a:pt x="0" y="634169"/>
                  </a:lnTo>
                  <a:lnTo>
                    <a:pt x="3318" y="650644"/>
                  </a:lnTo>
                  <a:lnTo>
                    <a:pt x="12372" y="664081"/>
                  </a:lnTo>
                  <a:lnTo>
                    <a:pt x="25810" y="673133"/>
                  </a:lnTo>
                  <a:lnTo>
                    <a:pt x="42281" y="676450"/>
                  </a:lnTo>
                  <a:lnTo>
                    <a:pt x="58751" y="673133"/>
                  </a:lnTo>
                  <a:lnTo>
                    <a:pt x="72190" y="664081"/>
                  </a:lnTo>
                  <a:lnTo>
                    <a:pt x="81244" y="650644"/>
                  </a:lnTo>
                  <a:lnTo>
                    <a:pt x="84562" y="634169"/>
                  </a:lnTo>
                  <a:lnTo>
                    <a:pt x="84562" y="42281"/>
                  </a:lnTo>
                  <a:lnTo>
                    <a:pt x="81244" y="25806"/>
                  </a:lnTo>
                  <a:lnTo>
                    <a:pt x="72190" y="12368"/>
                  </a:lnTo>
                  <a:lnTo>
                    <a:pt x="58751" y="3316"/>
                  </a:lnTo>
                  <a:lnTo>
                    <a:pt x="422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53"/>
            <p:cNvSpPr/>
            <p:nvPr/>
          </p:nvSpPr>
          <p:spPr>
            <a:xfrm>
              <a:off x="5023701" y="3128794"/>
              <a:ext cx="507364" cy="422910"/>
            </a:xfrm>
            <a:custGeom>
              <a:rect b="b" l="l" r="r" t="t"/>
              <a:pathLst>
                <a:path extrusionOk="0" h="422910" w="507364">
                  <a:moveTo>
                    <a:pt x="475629" y="0"/>
                  </a:moveTo>
                  <a:lnTo>
                    <a:pt x="0" y="0"/>
                  </a:lnTo>
                  <a:lnTo>
                    <a:pt x="0" y="422782"/>
                  </a:lnTo>
                  <a:lnTo>
                    <a:pt x="475629" y="422782"/>
                  </a:lnTo>
                  <a:lnTo>
                    <a:pt x="487995" y="420299"/>
                  </a:lnTo>
                  <a:lnTo>
                    <a:pt x="498071" y="413518"/>
                  </a:lnTo>
                  <a:lnTo>
                    <a:pt x="504852" y="403443"/>
                  </a:lnTo>
                  <a:lnTo>
                    <a:pt x="507335" y="391077"/>
                  </a:lnTo>
                  <a:lnTo>
                    <a:pt x="507335" y="384208"/>
                  </a:lnTo>
                  <a:lnTo>
                    <a:pt x="505094" y="377601"/>
                  </a:lnTo>
                  <a:lnTo>
                    <a:pt x="380501" y="211386"/>
                  </a:lnTo>
                  <a:lnTo>
                    <a:pt x="505094" y="45181"/>
                  </a:lnTo>
                  <a:lnTo>
                    <a:pt x="507335" y="38574"/>
                  </a:lnTo>
                  <a:lnTo>
                    <a:pt x="507335" y="31705"/>
                  </a:lnTo>
                  <a:lnTo>
                    <a:pt x="504852" y="19339"/>
                  </a:lnTo>
                  <a:lnTo>
                    <a:pt x="498071" y="9264"/>
                  </a:lnTo>
                  <a:lnTo>
                    <a:pt x="487995" y="2483"/>
                  </a:lnTo>
                  <a:lnTo>
                    <a:pt x="475629" y="0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8" name="Google Shape;798;p53"/>
          <p:cNvGrpSpPr/>
          <p:nvPr/>
        </p:nvGrpSpPr>
        <p:grpSpPr>
          <a:xfrm>
            <a:off x="2589463" y="3729825"/>
            <a:ext cx="546088" cy="560820"/>
            <a:chOff x="2951196" y="3086792"/>
            <a:chExt cx="659129" cy="676910"/>
          </a:xfrm>
        </p:grpSpPr>
        <p:sp>
          <p:nvSpPr>
            <p:cNvPr id="799" name="Google Shape;799;p53"/>
            <p:cNvSpPr/>
            <p:nvPr/>
          </p:nvSpPr>
          <p:spPr>
            <a:xfrm>
              <a:off x="2951196" y="3171352"/>
              <a:ext cx="659129" cy="381000"/>
            </a:xfrm>
            <a:custGeom>
              <a:rect b="b" l="l" r="r" t="t"/>
              <a:pathLst>
                <a:path extrusionOk="0" h="381000" w="659129">
                  <a:moveTo>
                    <a:pt x="579971" y="0"/>
                  </a:moveTo>
                  <a:lnTo>
                    <a:pt x="74615" y="0"/>
                  </a:lnTo>
                  <a:lnTo>
                    <a:pt x="58661" y="3322"/>
                  </a:lnTo>
                  <a:lnTo>
                    <a:pt x="45166" y="12384"/>
                  </a:lnTo>
                  <a:lnTo>
                    <a:pt x="35824" y="25824"/>
                  </a:lnTo>
                  <a:lnTo>
                    <a:pt x="32334" y="42281"/>
                  </a:lnTo>
                  <a:lnTo>
                    <a:pt x="32334" y="126833"/>
                  </a:lnTo>
                  <a:lnTo>
                    <a:pt x="35824" y="143304"/>
                  </a:lnTo>
                  <a:lnTo>
                    <a:pt x="45166" y="156742"/>
                  </a:lnTo>
                  <a:lnTo>
                    <a:pt x="58661" y="165796"/>
                  </a:lnTo>
                  <a:lnTo>
                    <a:pt x="74615" y="169115"/>
                  </a:lnTo>
                  <a:lnTo>
                    <a:pt x="579971" y="169115"/>
                  </a:lnTo>
                  <a:lnTo>
                    <a:pt x="585385" y="166864"/>
                  </a:lnTo>
                  <a:lnTo>
                    <a:pt x="652765" y="99483"/>
                  </a:lnTo>
                  <a:lnTo>
                    <a:pt x="657377" y="92516"/>
                  </a:lnTo>
                  <a:lnTo>
                    <a:pt x="658914" y="84557"/>
                  </a:lnTo>
                  <a:lnTo>
                    <a:pt x="657377" y="76598"/>
                  </a:lnTo>
                  <a:lnTo>
                    <a:pt x="652765" y="69631"/>
                  </a:lnTo>
                  <a:lnTo>
                    <a:pt x="585385" y="2230"/>
                  </a:lnTo>
                  <a:lnTo>
                    <a:pt x="579971" y="0"/>
                  </a:lnTo>
                  <a:close/>
                </a:path>
                <a:path extrusionOk="0" h="381000" w="659129">
                  <a:moveTo>
                    <a:pt x="84562" y="210203"/>
                  </a:moveTo>
                  <a:lnTo>
                    <a:pt x="78950" y="210203"/>
                  </a:lnTo>
                  <a:lnTo>
                    <a:pt x="73568" y="213637"/>
                  </a:lnTo>
                  <a:lnTo>
                    <a:pt x="6188" y="281017"/>
                  </a:lnTo>
                  <a:lnTo>
                    <a:pt x="1547" y="287985"/>
                  </a:lnTo>
                  <a:lnTo>
                    <a:pt x="0" y="295945"/>
                  </a:lnTo>
                  <a:lnTo>
                    <a:pt x="1547" y="303907"/>
                  </a:lnTo>
                  <a:lnTo>
                    <a:pt x="6188" y="310880"/>
                  </a:lnTo>
                  <a:lnTo>
                    <a:pt x="73568" y="378260"/>
                  </a:lnTo>
                  <a:lnTo>
                    <a:pt x="78950" y="380501"/>
                  </a:lnTo>
                  <a:lnTo>
                    <a:pt x="583144" y="380501"/>
                  </a:lnTo>
                  <a:lnTo>
                    <a:pt x="599613" y="377184"/>
                  </a:lnTo>
                  <a:lnTo>
                    <a:pt x="613048" y="368134"/>
                  </a:lnTo>
                  <a:lnTo>
                    <a:pt x="622098" y="354699"/>
                  </a:lnTo>
                  <a:lnTo>
                    <a:pt x="625415" y="338230"/>
                  </a:lnTo>
                  <a:lnTo>
                    <a:pt x="625415" y="253667"/>
                  </a:lnTo>
                  <a:lnTo>
                    <a:pt x="599613" y="214704"/>
                  </a:lnTo>
                  <a:lnTo>
                    <a:pt x="84562" y="210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53"/>
            <p:cNvSpPr/>
            <p:nvPr/>
          </p:nvSpPr>
          <p:spPr>
            <a:xfrm>
              <a:off x="3238390" y="3086792"/>
              <a:ext cx="85089" cy="676910"/>
            </a:xfrm>
            <a:custGeom>
              <a:rect b="b" l="l" r="r" t="t"/>
              <a:pathLst>
                <a:path extrusionOk="0" h="676910" w="85089">
                  <a:moveTo>
                    <a:pt x="42281" y="0"/>
                  </a:moveTo>
                  <a:lnTo>
                    <a:pt x="25806" y="3324"/>
                  </a:lnTo>
                  <a:lnTo>
                    <a:pt x="12368" y="12388"/>
                  </a:lnTo>
                  <a:lnTo>
                    <a:pt x="3316" y="25828"/>
                  </a:lnTo>
                  <a:lnTo>
                    <a:pt x="0" y="42281"/>
                  </a:lnTo>
                  <a:lnTo>
                    <a:pt x="0" y="84562"/>
                  </a:lnTo>
                  <a:lnTo>
                    <a:pt x="84552" y="84562"/>
                  </a:lnTo>
                  <a:lnTo>
                    <a:pt x="84552" y="42281"/>
                  </a:lnTo>
                  <a:lnTo>
                    <a:pt x="81235" y="25828"/>
                  </a:lnTo>
                  <a:lnTo>
                    <a:pt x="72184" y="12388"/>
                  </a:lnTo>
                  <a:lnTo>
                    <a:pt x="58750" y="3324"/>
                  </a:lnTo>
                  <a:lnTo>
                    <a:pt x="42281" y="0"/>
                  </a:lnTo>
                  <a:close/>
                </a:path>
                <a:path extrusionOk="0" h="676910" w="85089">
                  <a:moveTo>
                    <a:pt x="84552" y="253667"/>
                  </a:moveTo>
                  <a:lnTo>
                    <a:pt x="0" y="253667"/>
                  </a:lnTo>
                  <a:lnTo>
                    <a:pt x="0" y="295949"/>
                  </a:lnTo>
                  <a:lnTo>
                    <a:pt x="84552" y="295949"/>
                  </a:lnTo>
                  <a:lnTo>
                    <a:pt x="84552" y="253667"/>
                  </a:lnTo>
                  <a:close/>
                </a:path>
                <a:path extrusionOk="0" h="676910" w="85089">
                  <a:moveTo>
                    <a:pt x="84552" y="465064"/>
                  </a:moveTo>
                  <a:lnTo>
                    <a:pt x="0" y="465064"/>
                  </a:lnTo>
                  <a:lnTo>
                    <a:pt x="0" y="634179"/>
                  </a:lnTo>
                  <a:lnTo>
                    <a:pt x="3316" y="650648"/>
                  </a:lnTo>
                  <a:lnTo>
                    <a:pt x="12368" y="664083"/>
                  </a:lnTo>
                  <a:lnTo>
                    <a:pt x="25806" y="673133"/>
                  </a:lnTo>
                  <a:lnTo>
                    <a:pt x="42281" y="676450"/>
                  </a:lnTo>
                  <a:lnTo>
                    <a:pt x="58750" y="673133"/>
                  </a:lnTo>
                  <a:lnTo>
                    <a:pt x="72184" y="664083"/>
                  </a:lnTo>
                  <a:lnTo>
                    <a:pt x="81235" y="650648"/>
                  </a:lnTo>
                  <a:lnTo>
                    <a:pt x="84552" y="634179"/>
                  </a:lnTo>
                  <a:lnTo>
                    <a:pt x="84552" y="465064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1" name="Google Shape;801;p53"/>
          <p:cNvGrpSpPr/>
          <p:nvPr/>
        </p:nvGrpSpPr>
        <p:grpSpPr>
          <a:xfrm>
            <a:off x="928521" y="3761110"/>
            <a:ext cx="630790" cy="490856"/>
            <a:chOff x="946437" y="3124553"/>
            <a:chExt cx="761364" cy="592463"/>
          </a:xfrm>
        </p:grpSpPr>
        <p:sp>
          <p:nvSpPr>
            <p:cNvPr id="802" name="Google Shape;802;p53"/>
            <p:cNvSpPr/>
            <p:nvPr/>
          </p:nvSpPr>
          <p:spPr>
            <a:xfrm>
              <a:off x="946437" y="3124562"/>
              <a:ext cx="761364" cy="592454"/>
            </a:xfrm>
            <a:custGeom>
              <a:rect b="b" l="l" r="r" t="t"/>
              <a:pathLst>
                <a:path extrusionOk="0" h="592454" w="761364">
                  <a:moveTo>
                    <a:pt x="253531" y="0"/>
                  </a:moveTo>
                  <a:lnTo>
                    <a:pt x="13287" y="89316"/>
                  </a:lnTo>
                  <a:lnTo>
                    <a:pt x="5256" y="92478"/>
                  </a:lnTo>
                  <a:lnTo>
                    <a:pt x="0" y="100269"/>
                  </a:lnTo>
                  <a:lnTo>
                    <a:pt x="0" y="570747"/>
                  </a:lnTo>
                  <a:lnTo>
                    <a:pt x="2587" y="580900"/>
                  </a:lnTo>
                  <a:lnTo>
                    <a:pt x="9323" y="588254"/>
                  </a:lnTo>
                  <a:lnTo>
                    <a:pt x="18663" y="591744"/>
                  </a:lnTo>
                  <a:lnTo>
                    <a:pt x="29067" y="590306"/>
                  </a:lnTo>
                  <a:lnTo>
                    <a:pt x="253667" y="507335"/>
                  </a:lnTo>
                  <a:lnTo>
                    <a:pt x="253531" y="0"/>
                  </a:lnTo>
                  <a:close/>
                </a:path>
                <a:path extrusionOk="0" h="592454" w="761364">
                  <a:moveTo>
                    <a:pt x="742388" y="146"/>
                  </a:moveTo>
                  <a:lnTo>
                    <a:pt x="731935" y="1518"/>
                  </a:lnTo>
                  <a:lnTo>
                    <a:pt x="507335" y="84562"/>
                  </a:lnTo>
                  <a:lnTo>
                    <a:pt x="507335" y="591887"/>
                  </a:lnTo>
                  <a:lnTo>
                    <a:pt x="747663" y="502571"/>
                  </a:lnTo>
                  <a:lnTo>
                    <a:pt x="755725" y="498215"/>
                  </a:lnTo>
                  <a:lnTo>
                    <a:pt x="761003" y="491608"/>
                  </a:lnTo>
                  <a:lnTo>
                    <a:pt x="761003" y="21151"/>
                  </a:lnTo>
                  <a:lnTo>
                    <a:pt x="758431" y="10996"/>
                  </a:lnTo>
                  <a:lnTo>
                    <a:pt x="751723" y="3650"/>
                  </a:lnTo>
                  <a:lnTo>
                    <a:pt x="742388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53"/>
            <p:cNvSpPr/>
            <p:nvPr/>
          </p:nvSpPr>
          <p:spPr>
            <a:xfrm>
              <a:off x="1200103" y="3124553"/>
              <a:ext cx="254000" cy="592454"/>
            </a:xfrm>
            <a:custGeom>
              <a:rect b="b" l="l" r="r" t="t"/>
              <a:pathLst>
                <a:path extrusionOk="0" h="592454" w="254000">
                  <a:moveTo>
                    <a:pt x="0" y="0"/>
                  </a:moveTo>
                  <a:lnTo>
                    <a:pt x="136" y="507335"/>
                  </a:lnTo>
                  <a:lnTo>
                    <a:pt x="253667" y="591898"/>
                  </a:lnTo>
                  <a:lnTo>
                    <a:pt x="253667" y="84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4" name="Google Shape;804;p53"/>
          <p:cNvGrpSpPr/>
          <p:nvPr/>
        </p:nvGrpSpPr>
        <p:grpSpPr>
          <a:xfrm>
            <a:off x="15502200" y="2435655"/>
            <a:ext cx="630791" cy="552194"/>
            <a:chOff x="18536877" y="1524727"/>
            <a:chExt cx="761365" cy="666499"/>
          </a:xfrm>
        </p:grpSpPr>
        <p:sp>
          <p:nvSpPr>
            <p:cNvPr id="805" name="Google Shape;805;p53"/>
            <p:cNvSpPr/>
            <p:nvPr/>
          </p:nvSpPr>
          <p:spPr>
            <a:xfrm>
              <a:off x="18758837" y="1524727"/>
              <a:ext cx="317500" cy="421639"/>
            </a:xfrm>
            <a:custGeom>
              <a:rect b="b" l="l" r="r" t="t"/>
              <a:pathLst>
                <a:path extrusionOk="0" h="421639" w="317500">
                  <a:moveTo>
                    <a:pt x="158539" y="0"/>
                  </a:moveTo>
                  <a:lnTo>
                    <a:pt x="108417" y="8083"/>
                  </a:lnTo>
                  <a:lnTo>
                    <a:pt x="64895" y="30592"/>
                  </a:lnTo>
                  <a:lnTo>
                    <a:pt x="30580" y="64913"/>
                  </a:lnTo>
                  <a:lnTo>
                    <a:pt x="8079" y="108433"/>
                  </a:lnTo>
                  <a:lnTo>
                    <a:pt x="0" y="158539"/>
                  </a:lnTo>
                  <a:lnTo>
                    <a:pt x="7350" y="198695"/>
                  </a:lnTo>
                  <a:lnTo>
                    <a:pt x="26610" y="244554"/>
                  </a:lnTo>
                  <a:lnTo>
                    <a:pt x="53592" y="292415"/>
                  </a:lnTo>
                  <a:lnTo>
                    <a:pt x="84108" y="338579"/>
                  </a:lnTo>
                  <a:lnTo>
                    <a:pt x="113970" y="379349"/>
                  </a:lnTo>
                  <a:lnTo>
                    <a:pt x="138990" y="411024"/>
                  </a:lnTo>
                  <a:lnTo>
                    <a:pt x="158544" y="421429"/>
                  </a:lnTo>
                  <a:lnTo>
                    <a:pt x="169126" y="418828"/>
                  </a:lnTo>
                  <a:lnTo>
                    <a:pt x="203119" y="379349"/>
                  </a:lnTo>
                  <a:lnTo>
                    <a:pt x="232981" y="338579"/>
                  </a:lnTo>
                  <a:lnTo>
                    <a:pt x="263497" y="292415"/>
                  </a:lnTo>
                  <a:lnTo>
                    <a:pt x="290479" y="244554"/>
                  </a:lnTo>
                  <a:lnTo>
                    <a:pt x="308846" y="200821"/>
                  </a:lnTo>
                  <a:lnTo>
                    <a:pt x="158539" y="200821"/>
                  </a:lnTo>
                  <a:lnTo>
                    <a:pt x="137966" y="196670"/>
                  </a:lnTo>
                  <a:lnTo>
                    <a:pt x="121169" y="185349"/>
                  </a:lnTo>
                  <a:lnTo>
                    <a:pt x="109845" y="168551"/>
                  </a:lnTo>
                  <a:lnTo>
                    <a:pt x="105693" y="147974"/>
                  </a:lnTo>
                  <a:lnTo>
                    <a:pt x="109845" y="127405"/>
                  </a:lnTo>
                  <a:lnTo>
                    <a:pt x="121169" y="110607"/>
                  </a:lnTo>
                  <a:lnTo>
                    <a:pt x="137966" y="99281"/>
                  </a:lnTo>
                  <a:lnTo>
                    <a:pt x="158539" y="95127"/>
                  </a:lnTo>
                  <a:lnTo>
                    <a:pt x="302130" y="95127"/>
                  </a:lnTo>
                  <a:lnTo>
                    <a:pt x="286508" y="64913"/>
                  </a:lnTo>
                  <a:lnTo>
                    <a:pt x="252192" y="30592"/>
                  </a:lnTo>
                  <a:lnTo>
                    <a:pt x="208667" y="8083"/>
                  </a:lnTo>
                  <a:lnTo>
                    <a:pt x="158539" y="0"/>
                  </a:lnTo>
                  <a:close/>
                </a:path>
                <a:path extrusionOk="0" h="421639" w="317500">
                  <a:moveTo>
                    <a:pt x="302130" y="95127"/>
                  </a:moveTo>
                  <a:lnTo>
                    <a:pt x="158539" y="95127"/>
                  </a:lnTo>
                  <a:lnTo>
                    <a:pt x="179118" y="99281"/>
                  </a:lnTo>
                  <a:lnTo>
                    <a:pt x="195919" y="110607"/>
                  </a:lnTo>
                  <a:lnTo>
                    <a:pt x="207244" y="127405"/>
                  </a:lnTo>
                  <a:lnTo>
                    <a:pt x="211396" y="147974"/>
                  </a:lnTo>
                  <a:lnTo>
                    <a:pt x="207244" y="168551"/>
                  </a:lnTo>
                  <a:lnTo>
                    <a:pt x="195919" y="185349"/>
                  </a:lnTo>
                  <a:lnTo>
                    <a:pt x="179118" y="196670"/>
                  </a:lnTo>
                  <a:lnTo>
                    <a:pt x="158539" y="200821"/>
                  </a:lnTo>
                  <a:lnTo>
                    <a:pt x="308846" y="200821"/>
                  </a:lnTo>
                  <a:lnTo>
                    <a:pt x="309739" y="198695"/>
                  </a:lnTo>
                  <a:lnTo>
                    <a:pt x="317089" y="158539"/>
                  </a:lnTo>
                  <a:lnTo>
                    <a:pt x="309010" y="108433"/>
                  </a:lnTo>
                  <a:lnTo>
                    <a:pt x="302130" y="95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53"/>
            <p:cNvSpPr/>
            <p:nvPr/>
          </p:nvSpPr>
          <p:spPr>
            <a:xfrm>
              <a:off x="18536877" y="1694021"/>
              <a:ext cx="761365" cy="497205"/>
            </a:xfrm>
            <a:custGeom>
              <a:rect b="b" l="l" r="r" t="t"/>
              <a:pathLst>
                <a:path extrusionOk="0" h="497205" w="761365">
                  <a:moveTo>
                    <a:pt x="733138" y="0"/>
                  </a:moveTo>
                  <a:lnTo>
                    <a:pt x="717538" y="2067"/>
                  </a:lnTo>
                  <a:lnTo>
                    <a:pt x="564286" y="63364"/>
                  </a:lnTo>
                  <a:lnTo>
                    <a:pt x="563626" y="65081"/>
                  </a:lnTo>
                  <a:lnTo>
                    <a:pt x="562956" y="66673"/>
                  </a:lnTo>
                  <a:lnTo>
                    <a:pt x="549616" y="95478"/>
                  </a:lnTo>
                  <a:lnTo>
                    <a:pt x="549616" y="495267"/>
                  </a:lnTo>
                  <a:lnTo>
                    <a:pt x="741055" y="418767"/>
                  </a:lnTo>
                  <a:lnTo>
                    <a:pt x="761003" y="389312"/>
                  </a:lnTo>
                  <a:lnTo>
                    <a:pt x="761003" y="31522"/>
                  </a:lnTo>
                  <a:lnTo>
                    <a:pt x="757147" y="16274"/>
                  </a:lnTo>
                  <a:lnTo>
                    <a:pt x="747100" y="5251"/>
                  </a:lnTo>
                  <a:lnTo>
                    <a:pt x="733138" y="0"/>
                  </a:lnTo>
                  <a:close/>
                </a:path>
                <a:path extrusionOk="0" h="497205" w="761365">
                  <a:moveTo>
                    <a:pt x="181795" y="13428"/>
                  </a:moveTo>
                  <a:lnTo>
                    <a:pt x="19936" y="78170"/>
                  </a:lnTo>
                  <a:lnTo>
                    <a:pt x="0" y="107624"/>
                  </a:lnTo>
                  <a:lnTo>
                    <a:pt x="0" y="465404"/>
                  </a:lnTo>
                  <a:lnTo>
                    <a:pt x="3865" y="480486"/>
                  </a:lnTo>
                  <a:lnTo>
                    <a:pt x="13931" y="491233"/>
                  </a:lnTo>
                  <a:lnTo>
                    <a:pt x="27900" y="496432"/>
                  </a:lnTo>
                  <a:lnTo>
                    <a:pt x="43475" y="494869"/>
                  </a:lnTo>
                  <a:lnTo>
                    <a:pt x="211386" y="427625"/>
                  </a:lnTo>
                  <a:lnTo>
                    <a:pt x="211386" y="95478"/>
                  </a:lnTo>
                  <a:lnTo>
                    <a:pt x="207995" y="88662"/>
                  </a:lnTo>
                  <a:lnTo>
                    <a:pt x="204751" y="81883"/>
                  </a:lnTo>
                  <a:lnTo>
                    <a:pt x="188715" y="41357"/>
                  </a:lnTo>
                  <a:lnTo>
                    <a:pt x="184754" y="27461"/>
                  </a:lnTo>
                  <a:lnTo>
                    <a:pt x="181795" y="13428"/>
                  </a:lnTo>
                  <a:close/>
                </a:path>
                <a:path extrusionOk="0" h="497205" w="761365">
                  <a:moveTo>
                    <a:pt x="252484" y="167612"/>
                  </a:moveTo>
                  <a:lnTo>
                    <a:pt x="252484" y="424453"/>
                  </a:lnTo>
                  <a:lnTo>
                    <a:pt x="507335" y="496984"/>
                  </a:lnTo>
                  <a:lnTo>
                    <a:pt x="507335" y="294415"/>
                  </a:lnTo>
                  <a:lnTo>
                    <a:pt x="380505" y="294415"/>
                  </a:lnTo>
                  <a:lnTo>
                    <a:pt x="351969" y="287849"/>
                  </a:lnTo>
                  <a:lnTo>
                    <a:pt x="327916" y="268154"/>
                  </a:lnTo>
                  <a:lnTo>
                    <a:pt x="312357" y="249062"/>
                  </a:lnTo>
                  <a:lnTo>
                    <a:pt x="293915" y="225214"/>
                  </a:lnTo>
                  <a:lnTo>
                    <a:pt x="273615" y="197700"/>
                  </a:lnTo>
                  <a:lnTo>
                    <a:pt x="252484" y="167612"/>
                  </a:lnTo>
                  <a:close/>
                </a:path>
                <a:path extrusionOk="0" h="497205" w="761365">
                  <a:moveTo>
                    <a:pt x="507335" y="167612"/>
                  </a:moveTo>
                  <a:lnTo>
                    <a:pt x="466943" y="225214"/>
                  </a:lnTo>
                  <a:lnTo>
                    <a:pt x="433086" y="268154"/>
                  </a:lnTo>
                  <a:lnTo>
                    <a:pt x="380505" y="294415"/>
                  </a:lnTo>
                  <a:lnTo>
                    <a:pt x="507335" y="294415"/>
                  </a:lnTo>
                  <a:lnTo>
                    <a:pt x="507335" y="167612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7" name="Google Shape;807;p53"/>
          <p:cNvGrpSpPr/>
          <p:nvPr/>
        </p:nvGrpSpPr>
        <p:grpSpPr>
          <a:xfrm>
            <a:off x="13886513" y="2501215"/>
            <a:ext cx="630581" cy="420358"/>
            <a:chOff x="16586742" y="1603858"/>
            <a:chExt cx="761112" cy="507372"/>
          </a:xfrm>
        </p:grpSpPr>
        <p:sp>
          <p:nvSpPr>
            <p:cNvPr id="808" name="Google Shape;808;p53"/>
            <p:cNvSpPr/>
            <p:nvPr/>
          </p:nvSpPr>
          <p:spPr>
            <a:xfrm>
              <a:off x="16586742" y="1603858"/>
              <a:ext cx="676909" cy="507364"/>
            </a:xfrm>
            <a:custGeom>
              <a:rect b="b" l="l" r="r" t="t"/>
              <a:pathLst>
                <a:path extrusionOk="0" h="507364" w="676909">
                  <a:moveTo>
                    <a:pt x="190255" y="0"/>
                  </a:moveTo>
                  <a:lnTo>
                    <a:pt x="146641" y="5027"/>
                  </a:lnTo>
                  <a:lnTo>
                    <a:pt x="106600" y="19345"/>
                  </a:lnTo>
                  <a:lnTo>
                    <a:pt x="71273" y="41810"/>
                  </a:lnTo>
                  <a:lnTo>
                    <a:pt x="41807" y="71278"/>
                  </a:lnTo>
                  <a:lnTo>
                    <a:pt x="19343" y="106604"/>
                  </a:lnTo>
                  <a:lnTo>
                    <a:pt x="5026" y="146645"/>
                  </a:lnTo>
                  <a:lnTo>
                    <a:pt x="0" y="190255"/>
                  </a:lnTo>
                  <a:lnTo>
                    <a:pt x="0" y="422782"/>
                  </a:lnTo>
                  <a:lnTo>
                    <a:pt x="6652" y="455671"/>
                  </a:lnTo>
                  <a:lnTo>
                    <a:pt x="24787" y="482553"/>
                  </a:lnTo>
                  <a:lnTo>
                    <a:pt x="51665" y="500691"/>
                  </a:lnTo>
                  <a:lnTo>
                    <a:pt x="84552" y="507345"/>
                  </a:lnTo>
                  <a:lnTo>
                    <a:pt x="295949" y="507345"/>
                  </a:lnTo>
                  <a:lnTo>
                    <a:pt x="328835" y="500691"/>
                  </a:lnTo>
                  <a:lnTo>
                    <a:pt x="355714" y="482553"/>
                  </a:lnTo>
                  <a:lnTo>
                    <a:pt x="373848" y="455671"/>
                  </a:lnTo>
                  <a:lnTo>
                    <a:pt x="380501" y="422782"/>
                  </a:lnTo>
                  <a:lnTo>
                    <a:pt x="380501" y="211396"/>
                  </a:lnTo>
                  <a:lnTo>
                    <a:pt x="105693" y="211396"/>
                  </a:lnTo>
                  <a:lnTo>
                    <a:pt x="97486" y="209727"/>
                  </a:lnTo>
                  <a:lnTo>
                    <a:pt x="90764" y="205184"/>
                  </a:lnTo>
                  <a:lnTo>
                    <a:pt x="86221" y="198462"/>
                  </a:lnTo>
                  <a:lnTo>
                    <a:pt x="84552" y="190255"/>
                  </a:lnTo>
                  <a:lnTo>
                    <a:pt x="86221" y="182049"/>
                  </a:lnTo>
                  <a:lnTo>
                    <a:pt x="90764" y="175327"/>
                  </a:lnTo>
                  <a:lnTo>
                    <a:pt x="97486" y="170784"/>
                  </a:lnTo>
                  <a:lnTo>
                    <a:pt x="105693" y="169115"/>
                  </a:lnTo>
                  <a:lnTo>
                    <a:pt x="378064" y="169115"/>
                  </a:lnTo>
                  <a:lnTo>
                    <a:pt x="375475" y="146645"/>
                  </a:lnTo>
                  <a:lnTo>
                    <a:pt x="361158" y="106604"/>
                  </a:lnTo>
                  <a:lnTo>
                    <a:pt x="338695" y="71278"/>
                  </a:lnTo>
                  <a:lnTo>
                    <a:pt x="309229" y="41810"/>
                  </a:lnTo>
                  <a:lnTo>
                    <a:pt x="273905" y="19345"/>
                  </a:lnTo>
                  <a:lnTo>
                    <a:pt x="233866" y="5027"/>
                  </a:lnTo>
                  <a:lnTo>
                    <a:pt x="190255" y="0"/>
                  </a:lnTo>
                  <a:close/>
                </a:path>
                <a:path extrusionOk="0" h="507364" w="676909">
                  <a:moveTo>
                    <a:pt x="378064" y="169115"/>
                  </a:moveTo>
                  <a:lnTo>
                    <a:pt x="274808" y="169115"/>
                  </a:lnTo>
                  <a:lnTo>
                    <a:pt x="283014" y="170784"/>
                  </a:lnTo>
                  <a:lnTo>
                    <a:pt x="289737" y="175327"/>
                  </a:lnTo>
                  <a:lnTo>
                    <a:pt x="294280" y="182049"/>
                  </a:lnTo>
                  <a:lnTo>
                    <a:pt x="295949" y="190255"/>
                  </a:lnTo>
                  <a:lnTo>
                    <a:pt x="294280" y="198462"/>
                  </a:lnTo>
                  <a:lnTo>
                    <a:pt x="289737" y="205184"/>
                  </a:lnTo>
                  <a:lnTo>
                    <a:pt x="283014" y="209727"/>
                  </a:lnTo>
                  <a:lnTo>
                    <a:pt x="274808" y="211396"/>
                  </a:lnTo>
                  <a:lnTo>
                    <a:pt x="380501" y="211396"/>
                  </a:lnTo>
                  <a:lnTo>
                    <a:pt x="380501" y="190255"/>
                  </a:lnTo>
                  <a:lnTo>
                    <a:pt x="378064" y="169115"/>
                  </a:lnTo>
                  <a:close/>
                </a:path>
                <a:path extrusionOk="0" h="507364" w="676909">
                  <a:moveTo>
                    <a:pt x="655309" y="169115"/>
                  </a:moveTo>
                  <a:lnTo>
                    <a:pt x="528476" y="169115"/>
                  </a:lnTo>
                  <a:lnTo>
                    <a:pt x="520269" y="170784"/>
                  </a:lnTo>
                  <a:lnTo>
                    <a:pt x="513547" y="175327"/>
                  </a:lnTo>
                  <a:lnTo>
                    <a:pt x="509004" y="182049"/>
                  </a:lnTo>
                  <a:lnTo>
                    <a:pt x="507335" y="190255"/>
                  </a:lnTo>
                  <a:lnTo>
                    <a:pt x="509004" y="198462"/>
                  </a:lnTo>
                  <a:lnTo>
                    <a:pt x="513547" y="205184"/>
                  </a:lnTo>
                  <a:lnTo>
                    <a:pt x="520269" y="209727"/>
                  </a:lnTo>
                  <a:lnTo>
                    <a:pt x="528476" y="211396"/>
                  </a:lnTo>
                  <a:lnTo>
                    <a:pt x="591898" y="211396"/>
                  </a:lnTo>
                  <a:lnTo>
                    <a:pt x="591898" y="274808"/>
                  </a:lnTo>
                  <a:lnTo>
                    <a:pt x="593565" y="283019"/>
                  </a:lnTo>
                  <a:lnTo>
                    <a:pt x="598106" y="289741"/>
                  </a:lnTo>
                  <a:lnTo>
                    <a:pt x="604827" y="294281"/>
                  </a:lnTo>
                  <a:lnTo>
                    <a:pt x="613038" y="295949"/>
                  </a:lnTo>
                  <a:lnTo>
                    <a:pt x="655309" y="295949"/>
                  </a:lnTo>
                  <a:lnTo>
                    <a:pt x="663520" y="294281"/>
                  </a:lnTo>
                  <a:lnTo>
                    <a:pt x="670242" y="289741"/>
                  </a:lnTo>
                  <a:lnTo>
                    <a:pt x="674783" y="283019"/>
                  </a:lnTo>
                  <a:lnTo>
                    <a:pt x="676450" y="274808"/>
                  </a:lnTo>
                  <a:lnTo>
                    <a:pt x="676450" y="190255"/>
                  </a:lnTo>
                  <a:lnTo>
                    <a:pt x="674783" y="182049"/>
                  </a:lnTo>
                  <a:lnTo>
                    <a:pt x="670242" y="175327"/>
                  </a:lnTo>
                  <a:lnTo>
                    <a:pt x="663520" y="170784"/>
                  </a:lnTo>
                  <a:lnTo>
                    <a:pt x="655309" y="169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53"/>
            <p:cNvSpPr/>
            <p:nvPr/>
          </p:nvSpPr>
          <p:spPr>
            <a:xfrm>
              <a:off x="16776989" y="1603866"/>
              <a:ext cx="570865" cy="507364"/>
            </a:xfrm>
            <a:custGeom>
              <a:rect b="b" l="l" r="r" t="t"/>
              <a:pathLst>
                <a:path extrusionOk="0" h="507364" w="570865">
                  <a:moveTo>
                    <a:pt x="380511" y="0"/>
                  </a:moveTo>
                  <a:lnTo>
                    <a:pt x="0" y="0"/>
                  </a:lnTo>
                  <a:lnTo>
                    <a:pt x="43614" y="5026"/>
                  </a:lnTo>
                  <a:lnTo>
                    <a:pt x="83655" y="19343"/>
                  </a:lnTo>
                  <a:lnTo>
                    <a:pt x="118982" y="41806"/>
                  </a:lnTo>
                  <a:lnTo>
                    <a:pt x="148448" y="71271"/>
                  </a:lnTo>
                  <a:lnTo>
                    <a:pt x="170912" y="106596"/>
                  </a:lnTo>
                  <a:lnTo>
                    <a:pt x="185229" y="146635"/>
                  </a:lnTo>
                  <a:lnTo>
                    <a:pt x="190255" y="190245"/>
                  </a:lnTo>
                  <a:lnTo>
                    <a:pt x="190255" y="422782"/>
                  </a:lnTo>
                  <a:lnTo>
                    <a:pt x="183603" y="455669"/>
                  </a:lnTo>
                  <a:lnTo>
                    <a:pt x="165468" y="482548"/>
                  </a:lnTo>
                  <a:lnTo>
                    <a:pt x="138590" y="500682"/>
                  </a:lnTo>
                  <a:lnTo>
                    <a:pt x="105703" y="507335"/>
                  </a:lnTo>
                  <a:lnTo>
                    <a:pt x="486205" y="507335"/>
                  </a:lnTo>
                  <a:lnTo>
                    <a:pt x="519091" y="500682"/>
                  </a:lnTo>
                  <a:lnTo>
                    <a:pt x="545970" y="482548"/>
                  </a:lnTo>
                  <a:lnTo>
                    <a:pt x="564104" y="455669"/>
                  </a:lnTo>
                  <a:lnTo>
                    <a:pt x="570757" y="422782"/>
                  </a:lnTo>
                  <a:lnTo>
                    <a:pt x="570757" y="295949"/>
                  </a:lnTo>
                  <a:lnTo>
                    <a:pt x="422782" y="295949"/>
                  </a:lnTo>
                  <a:lnTo>
                    <a:pt x="414578" y="294280"/>
                  </a:lnTo>
                  <a:lnTo>
                    <a:pt x="407859" y="289737"/>
                  </a:lnTo>
                  <a:lnTo>
                    <a:pt x="403319" y="283014"/>
                  </a:lnTo>
                  <a:lnTo>
                    <a:pt x="401652" y="274808"/>
                  </a:lnTo>
                  <a:lnTo>
                    <a:pt x="401652" y="211386"/>
                  </a:lnTo>
                  <a:lnTo>
                    <a:pt x="338230" y="211386"/>
                  </a:lnTo>
                  <a:lnTo>
                    <a:pt x="330023" y="209718"/>
                  </a:lnTo>
                  <a:lnTo>
                    <a:pt x="323301" y="205178"/>
                  </a:lnTo>
                  <a:lnTo>
                    <a:pt x="318758" y="198456"/>
                  </a:lnTo>
                  <a:lnTo>
                    <a:pt x="317089" y="190245"/>
                  </a:lnTo>
                  <a:lnTo>
                    <a:pt x="318758" y="182038"/>
                  </a:lnTo>
                  <a:lnTo>
                    <a:pt x="323301" y="175316"/>
                  </a:lnTo>
                  <a:lnTo>
                    <a:pt x="330023" y="170773"/>
                  </a:lnTo>
                  <a:lnTo>
                    <a:pt x="338230" y="169104"/>
                  </a:lnTo>
                  <a:lnTo>
                    <a:pt x="568320" y="169104"/>
                  </a:lnTo>
                  <a:lnTo>
                    <a:pt x="565731" y="146635"/>
                  </a:lnTo>
                  <a:lnTo>
                    <a:pt x="551414" y="106596"/>
                  </a:lnTo>
                  <a:lnTo>
                    <a:pt x="528951" y="71271"/>
                  </a:lnTo>
                  <a:lnTo>
                    <a:pt x="499485" y="41806"/>
                  </a:lnTo>
                  <a:lnTo>
                    <a:pt x="464161" y="19343"/>
                  </a:lnTo>
                  <a:lnTo>
                    <a:pt x="424122" y="5026"/>
                  </a:lnTo>
                  <a:lnTo>
                    <a:pt x="380511" y="0"/>
                  </a:lnTo>
                  <a:close/>
                </a:path>
                <a:path extrusionOk="0" h="507364" w="570865">
                  <a:moveTo>
                    <a:pt x="568320" y="169104"/>
                  </a:moveTo>
                  <a:lnTo>
                    <a:pt x="465064" y="169104"/>
                  </a:lnTo>
                  <a:lnTo>
                    <a:pt x="473275" y="170773"/>
                  </a:lnTo>
                  <a:lnTo>
                    <a:pt x="479997" y="175316"/>
                  </a:lnTo>
                  <a:lnTo>
                    <a:pt x="484537" y="182038"/>
                  </a:lnTo>
                  <a:lnTo>
                    <a:pt x="486205" y="190245"/>
                  </a:lnTo>
                  <a:lnTo>
                    <a:pt x="486205" y="274808"/>
                  </a:lnTo>
                  <a:lnTo>
                    <a:pt x="484537" y="283014"/>
                  </a:lnTo>
                  <a:lnTo>
                    <a:pt x="479997" y="289737"/>
                  </a:lnTo>
                  <a:lnTo>
                    <a:pt x="473275" y="294280"/>
                  </a:lnTo>
                  <a:lnTo>
                    <a:pt x="465064" y="295949"/>
                  </a:lnTo>
                  <a:lnTo>
                    <a:pt x="570757" y="295949"/>
                  </a:lnTo>
                  <a:lnTo>
                    <a:pt x="570757" y="190245"/>
                  </a:lnTo>
                  <a:lnTo>
                    <a:pt x="568320" y="169104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0" name="Google Shape;810;p53"/>
          <p:cNvGrpSpPr/>
          <p:nvPr/>
        </p:nvGrpSpPr>
        <p:grpSpPr>
          <a:xfrm>
            <a:off x="12263444" y="2432366"/>
            <a:ext cx="630791" cy="560845"/>
            <a:chOff x="14627696" y="1520758"/>
            <a:chExt cx="761365" cy="676940"/>
          </a:xfrm>
        </p:grpSpPr>
        <p:sp>
          <p:nvSpPr>
            <p:cNvPr id="811" name="Google Shape;811;p53"/>
            <p:cNvSpPr/>
            <p:nvPr/>
          </p:nvSpPr>
          <p:spPr>
            <a:xfrm>
              <a:off x="14627696" y="1520758"/>
              <a:ext cx="761365" cy="381000"/>
            </a:xfrm>
            <a:custGeom>
              <a:rect b="b" l="l" r="r" t="t"/>
              <a:pathLst>
                <a:path extrusionOk="0" h="381000" w="761365">
                  <a:moveTo>
                    <a:pt x="379962" y="0"/>
                  </a:moveTo>
                  <a:lnTo>
                    <a:pt x="14342" y="306388"/>
                  </a:lnTo>
                  <a:lnTo>
                    <a:pt x="0" y="335453"/>
                  </a:lnTo>
                  <a:lnTo>
                    <a:pt x="2029" y="351534"/>
                  </a:lnTo>
                  <a:lnTo>
                    <a:pt x="10363" y="366104"/>
                  </a:lnTo>
                  <a:lnTo>
                    <a:pt x="23702" y="376290"/>
                  </a:lnTo>
                  <a:lnTo>
                    <a:pt x="39369" y="380420"/>
                  </a:lnTo>
                  <a:lnTo>
                    <a:pt x="55446" y="378381"/>
                  </a:lnTo>
                  <a:lnTo>
                    <a:pt x="70016" y="370062"/>
                  </a:lnTo>
                  <a:lnTo>
                    <a:pt x="380404" y="98457"/>
                  </a:lnTo>
                  <a:lnTo>
                    <a:pt x="690761" y="370062"/>
                  </a:lnTo>
                  <a:lnTo>
                    <a:pt x="705329" y="378381"/>
                  </a:lnTo>
                  <a:lnTo>
                    <a:pt x="721408" y="380420"/>
                  </a:lnTo>
                  <a:lnTo>
                    <a:pt x="737092" y="376290"/>
                  </a:lnTo>
                  <a:lnTo>
                    <a:pt x="750477" y="366104"/>
                  </a:lnTo>
                  <a:lnTo>
                    <a:pt x="758794" y="351534"/>
                  </a:lnTo>
                  <a:lnTo>
                    <a:pt x="760830" y="335453"/>
                  </a:lnTo>
                  <a:lnTo>
                    <a:pt x="756696" y="319768"/>
                  </a:lnTo>
                  <a:lnTo>
                    <a:pt x="746508" y="306388"/>
                  </a:lnTo>
                  <a:lnTo>
                    <a:pt x="408288" y="10460"/>
                  </a:lnTo>
                  <a:lnTo>
                    <a:pt x="394911" y="2615"/>
                  </a:lnTo>
                  <a:lnTo>
                    <a:pt x="3799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53"/>
            <p:cNvSpPr/>
            <p:nvPr/>
          </p:nvSpPr>
          <p:spPr>
            <a:xfrm>
              <a:off x="14712186" y="1619213"/>
              <a:ext cx="593090" cy="578485"/>
            </a:xfrm>
            <a:custGeom>
              <a:rect b="b" l="l" r="r" t="t"/>
              <a:pathLst>
                <a:path extrusionOk="0" h="578485" w="593090">
                  <a:moveTo>
                    <a:pt x="295917" y="0"/>
                  </a:moveTo>
                  <a:lnTo>
                    <a:pt x="0" y="258924"/>
                  </a:lnTo>
                  <a:lnTo>
                    <a:pt x="73" y="525146"/>
                  </a:lnTo>
                  <a:lnTo>
                    <a:pt x="4066" y="545723"/>
                  </a:lnTo>
                  <a:lnTo>
                    <a:pt x="15121" y="562520"/>
                  </a:lnTo>
                  <a:lnTo>
                    <a:pt x="31871" y="573842"/>
                  </a:lnTo>
                  <a:lnTo>
                    <a:pt x="52951" y="577992"/>
                  </a:lnTo>
                  <a:lnTo>
                    <a:pt x="158508" y="577992"/>
                  </a:lnTo>
                  <a:lnTo>
                    <a:pt x="195888" y="562520"/>
                  </a:lnTo>
                  <a:lnTo>
                    <a:pt x="211365" y="525146"/>
                  </a:lnTo>
                  <a:lnTo>
                    <a:pt x="211365" y="408490"/>
                  </a:lnTo>
                  <a:lnTo>
                    <a:pt x="214682" y="392015"/>
                  </a:lnTo>
                  <a:lnTo>
                    <a:pt x="223732" y="378577"/>
                  </a:lnTo>
                  <a:lnTo>
                    <a:pt x="237167" y="369525"/>
                  </a:lnTo>
                  <a:lnTo>
                    <a:pt x="253636" y="366208"/>
                  </a:lnTo>
                  <a:lnTo>
                    <a:pt x="338199" y="366208"/>
                  </a:lnTo>
                  <a:lnTo>
                    <a:pt x="354668" y="369525"/>
                  </a:lnTo>
                  <a:lnTo>
                    <a:pt x="368102" y="378577"/>
                  </a:lnTo>
                  <a:lnTo>
                    <a:pt x="377153" y="392015"/>
                  </a:lnTo>
                  <a:lnTo>
                    <a:pt x="380470" y="408490"/>
                  </a:lnTo>
                  <a:lnTo>
                    <a:pt x="380470" y="525146"/>
                  </a:lnTo>
                  <a:lnTo>
                    <a:pt x="384622" y="545723"/>
                  </a:lnTo>
                  <a:lnTo>
                    <a:pt x="395946" y="562520"/>
                  </a:lnTo>
                  <a:lnTo>
                    <a:pt x="412743" y="573842"/>
                  </a:lnTo>
                  <a:lnTo>
                    <a:pt x="433316" y="577992"/>
                  </a:lnTo>
                  <a:lnTo>
                    <a:pt x="539679" y="577992"/>
                  </a:lnTo>
                  <a:lnTo>
                    <a:pt x="560329" y="573821"/>
                  </a:lnTo>
                  <a:lnTo>
                    <a:pt x="577152" y="562454"/>
                  </a:lnTo>
                  <a:lnTo>
                    <a:pt x="588450" y="545613"/>
                  </a:lnTo>
                  <a:lnTo>
                    <a:pt x="592526" y="525020"/>
                  </a:lnTo>
                  <a:lnTo>
                    <a:pt x="591992" y="259060"/>
                  </a:lnTo>
                  <a:lnTo>
                    <a:pt x="295917" y="0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3" name="Google Shape;813;p53"/>
          <p:cNvGrpSpPr/>
          <p:nvPr/>
        </p:nvGrpSpPr>
        <p:grpSpPr>
          <a:xfrm>
            <a:off x="10712903" y="2432476"/>
            <a:ext cx="490410" cy="560820"/>
            <a:chOff x="12756193" y="1520890"/>
            <a:chExt cx="591925" cy="676910"/>
          </a:xfrm>
        </p:grpSpPr>
        <p:sp>
          <p:nvSpPr>
            <p:cNvPr id="814" name="Google Shape;814;p53"/>
            <p:cNvSpPr/>
            <p:nvPr/>
          </p:nvSpPr>
          <p:spPr>
            <a:xfrm>
              <a:off x="12756193" y="1520890"/>
              <a:ext cx="85090" cy="676910"/>
            </a:xfrm>
            <a:custGeom>
              <a:rect b="b" l="l" r="r" t="t"/>
              <a:pathLst>
                <a:path extrusionOk="0" h="676910" w="85090">
                  <a:moveTo>
                    <a:pt x="42281" y="0"/>
                  </a:moveTo>
                  <a:lnTo>
                    <a:pt x="25810" y="3316"/>
                  </a:lnTo>
                  <a:lnTo>
                    <a:pt x="12372" y="12368"/>
                  </a:lnTo>
                  <a:lnTo>
                    <a:pt x="3318" y="25806"/>
                  </a:lnTo>
                  <a:lnTo>
                    <a:pt x="0" y="42281"/>
                  </a:lnTo>
                  <a:lnTo>
                    <a:pt x="0" y="634169"/>
                  </a:lnTo>
                  <a:lnTo>
                    <a:pt x="3318" y="650644"/>
                  </a:lnTo>
                  <a:lnTo>
                    <a:pt x="12372" y="664081"/>
                  </a:lnTo>
                  <a:lnTo>
                    <a:pt x="25810" y="673133"/>
                  </a:lnTo>
                  <a:lnTo>
                    <a:pt x="42281" y="676450"/>
                  </a:lnTo>
                  <a:lnTo>
                    <a:pt x="58751" y="673133"/>
                  </a:lnTo>
                  <a:lnTo>
                    <a:pt x="72190" y="664081"/>
                  </a:lnTo>
                  <a:lnTo>
                    <a:pt x="81244" y="650644"/>
                  </a:lnTo>
                  <a:lnTo>
                    <a:pt x="84562" y="634169"/>
                  </a:lnTo>
                  <a:lnTo>
                    <a:pt x="84562" y="42281"/>
                  </a:lnTo>
                  <a:lnTo>
                    <a:pt x="81244" y="25806"/>
                  </a:lnTo>
                  <a:lnTo>
                    <a:pt x="72190" y="12368"/>
                  </a:lnTo>
                  <a:lnTo>
                    <a:pt x="58751" y="3316"/>
                  </a:lnTo>
                  <a:lnTo>
                    <a:pt x="422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53"/>
            <p:cNvSpPr/>
            <p:nvPr/>
          </p:nvSpPr>
          <p:spPr>
            <a:xfrm>
              <a:off x="12840753" y="1555465"/>
              <a:ext cx="507365" cy="451485"/>
            </a:xfrm>
            <a:custGeom>
              <a:rect b="b" l="l" r="r" t="t"/>
              <a:pathLst>
                <a:path extrusionOk="0" h="451485" w="507365">
                  <a:moveTo>
                    <a:pt x="129308" y="0"/>
                  </a:moveTo>
                  <a:lnTo>
                    <a:pt x="91159" y="5986"/>
                  </a:lnTo>
                  <a:lnTo>
                    <a:pt x="0" y="28844"/>
                  </a:lnTo>
                  <a:lnTo>
                    <a:pt x="0" y="430486"/>
                  </a:lnTo>
                  <a:lnTo>
                    <a:pt x="84950" y="409220"/>
                  </a:lnTo>
                  <a:lnTo>
                    <a:pt x="126106" y="402732"/>
                  </a:lnTo>
                  <a:lnTo>
                    <a:pt x="167460" y="403602"/>
                  </a:lnTo>
                  <a:lnTo>
                    <a:pt x="208022" y="411706"/>
                  </a:lnTo>
                  <a:lnTo>
                    <a:pt x="246798" y="426916"/>
                  </a:lnTo>
                  <a:lnTo>
                    <a:pt x="292103" y="443998"/>
                  </a:lnTo>
                  <a:lnTo>
                    <a:pt x="339413" y="451380"/>
                  </a:lnTo>
                  <a:lnTo>
                    <a:pt x="387219" y="448975"/>
                  </a:lnTo>
                  <a:lnTo>
                    <a:pt x="434007" y="436696"/>
                  </a:lnTo>
                  <a:lnTo>
                    <a:pt x="479859" y="419523"/>
                  </a:lnTo>
                  <a:lnTo>
                    <a:pt x="507335" y="379881"/>
                  </a:lnTo>
                  <a:lnTo>
                    <a:pt x="507335" y="52760"/>
                  </a:lnTo>
                  <a:lnTo>
                    <a:pt x="501915" y="32308"/>
                  </a:lnTo>
                  <a:lnTo>
                    <a:pt x="487949" y="17962"/>
                  </a:lnTo>
                  <a:lnTo>
                    <a:pt x="468881" y="11866"/>
                  </a:lnTo>
                  <a:lnTo>
                    <a:pt x="448153" y="16164"/>
                  </a:lnTo>
                  <a:lnTo>
                    <a:pt x="435463" y="22499"/>
                  </a:lnTo>
                  <a:lnTo>
                    <a:pt x="387893" y="39744"/>
                  </a:lnTo>
                  <a:lnTo>
                    <a:pt x="338292" y="45493"/>
                  </a:lnTo>
                  <a:lnTo>
                    <a:pt x="288689" y="39744"/>
                  </a:lnTo>
                  <a:lnTo>
                    <a:pt x="241113" y="22499"/>
                  </a:lnTo>
                  <a:lnTo>
                    <a:pt x="205202" y="8342"/>
                  </a:lnTo>
                  <a:lnTo>
                    <a:pt x="167628" y="814"/>
                  </a:lnTo>
                  <a:lnTo>
                    <a:pt x="129308" y="0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6" name="Google Shape;816;p53"/>
          <p:cNvGrpSpPr/>
          <p:nvPr/>
        </p:nvGrpSpPr>
        <p:grpSpPr>
          <a:xfrm>
            <a:off x="9024800" y="5087073"/>
            <a:ext cx="630791" cy="490848"/>
            <a:chOff x="10718651" y="4724990"/>
            <a:chExt cx="761365" cy="592454"/>
          </a:xfrm>
        </p:grpSpPr>
        <p:pic>
          <p:nvPicPr>
            <p:cNvPr id="817" name="Google Shape;817;p5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972314" y="4894105"/>
              <a:ext cx="253667" cy="2536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8" name="Google Shape;818;p53"/>
            <p:cNvSpPr/>
            <p:nvPr/>
          </p:nvSpPr>
          <p:spPr>
            <a:xfrm>
              <a:off x="10718651" y="4724990"/>
              <a:ext cx="761365" cy="592454"/>
            </a:xfrm>
            <a:custGeom>
              <a:rect b="b" l="l" r="r" t="t"/>
              <a:pathLst>
                <a:path extrusionOk="0" h="592454" w="761365">
                  <a:moveTo>
                    <a:pt x="380496" y="0"/>
                  </a:moveTo>
                  <a:lnTo>
                    <a:pt x="328902" y="3872"/>
                  </a:lnTo>
                  <a:lnTo>
                    <a:pt x="280909" y="14759"/>
                  </a:lnTo>
                  <a:lnTo>
                    <a:pt x="236572" y="31561"/>
                  </a:lnTo>
                  <a:lnTo>
                    <a:pt x="195948" y="53182"/>
                  </a:lnTo>
                  <a:lnTo>
                    <a:pt x="159094" y="78524"/>
                  </a:lnTo>
                  <a:lnTo>
                    <a:pt x="126064" y="106488"/>
                  </a:lnTo>
                  <a:lnTo>
                    <a:pt x="83553" y="150942"/>
                  </a:lnTo>
                  <a:lnTo>
                    <a:pt x="48841" y="196462"/>
                  </a:lnTo>
                  <a:lnTo>
                    <a:pt x="22037" y="240297"/>
                  </a:lnTo>
                  <a:lnTo>
                    <a:pt x="3251" y="279698"/>
                  </a:lnTo>
                  <a:lnTo>
                    <a:pt x="0" y="295949"/>
                  </a:lnTo>
                  <a:lnTo>
                    <a:pt x="812" y="304185"/>
                  </a:lnTo>
                  <a:lnTo>
                    <a:pt x="22037" y="350928"/>
                  </a:lnTo>
                  <a:lnTo>
                    <a:pt x="48841" y="394540"/>
                  </a:lnTo>
                  <a:lnTo>
                    <a:pt x="83553" y="440284"/>
                  </a:lnTo>
                  <a:lnTo>
                    <a:pt x="126064" y="485409"/>
                  </a:lnTo>
                  <a:lnTo>
                    <a:pt x="159094" y="513388"/>
                  </a:lnTo>
                  <a:lnTo>
                    <a:pt x="195948" y="538734"/>
                  </a:lnTo>
                  <a:lnTo>
                    <a:pt x="236572" y="560352"/>
                  </a:lnTo>
                  <a:lnTo>
                    <a:pt x="280909" y="577148"/>
                  </a:lnTo>
                  <a:lnTo>
                    <a:pt x="328902" y="588028"/>
                  </a:lnTo>
                  <a:lnTo>
                    <a:pt x="380496" y="591898"/>
                  </a:lnTo>
                  <a:lnTo>
                    <a:pt x="432093" y="588028"/>
                  </a:lnTo>
                  <a:lnTo>
                    <a:pt x="480089" y="577148"/>
                  </a:lnTo>
                  <a:lnTo>
                    <a:pt x="524427" y="560352"/>
                  </a:lnTo>
                  <a:lnTo>
                    <a:pt x="565055" y="538734"/>
                  </a:lnTo>
                  <a:lnTo>
                    <a:pt x="601917" y="513388"/>
                  </a:lnTo>
                  <a:lnTo>
                    <a:pt x="634019" y="486205"/>
                  </a:lnTo>
                  <a:lnTo>
                    <a:pt x="380496" y="486205"/>
                  </a:lnTo>
                  <a:lnTo>
                    <a:pt x="336886" y="481178"/>
                  </a:lnTo>
                  <a:lnTo>
                    <a:pt x="296846" y="466859"/>
                  </a:lnTo>
                  <a:lnTo>
                    <a:pt x="261522" y="444394"/>
                  </a:lnTo>
                  <a:lnTo>
                    <a:pt x="232056" y="414926"/>
                  </a:lnTo>
                  <a:lnTo>
                    <a:pt x="209593" y="379600"/>
                  </a:lnTo>
                  <a:lnTo>
                    <a:pt x="195277" y="339559"/>
                  </a:lnTo>
                  <a:lnTo>
                    <a:pt x="190250" y="295949"/>
                  </a:lnTo>
                  <a:lnTo>
                    <a:pt x="195277" y="252338"/>
                  </a:lnTo>
                  <a:lnTo>
                    <a:pt x="209593" y="212297"/>
                  </a:lnTo>
                  <a:lnTo>
                    <a:pt x="232056" y="176971"/>
                  </a:lnTo>
                  <a:lnTo>
                    <a:pt x="261522" y="147503"/>
                  </a:lnTo>
                  <a:lnTo>
                    <a:pt x="296846" y="125038"/>
                  </a:lnTo>
                  <a:lnTo>
                    <a:pt x="336886" y="110720"/>
                  </a:lnTo>
                  <a:lnTo>
                    <a:pt x="380496" y="105693"/>
                  </a:lnTo>
                  <a:lnTo>
                    <a:pt x="634019" y="105693"/>
                  </a:lnTo>
                  <a:lnTo>
                    <a:pt x="601917" y="78524"/>
                  </a:lnTo>
                  <a:lnTo>
                    <a:pt x="565055" y="53182"/>
                  </a:lnTo>
                  <a:lnTo>
                    <a:pt x="524427" y="31561"/>
                  </a:lnTo>
                  <a:lnTo>
                    <a:pt x="480089" y="14759"/>
                  </a:lnTo>
                  <a:lnTo>
                    <a:pt x="432093" y="3872"/>
                  </a:lnTo>
                  <a:lnTo>
                    <a:pt x="380496" y="0"/>
                  </a:lnTo>
                  <a:close/>
                </a:path>
                <a:path extrusionOk="0" h="592454" w="761365">
                  <a:moveTo>
                    <a:pt x="634019" y="105693"/>
                  </a:moveTo>
                  <a:lnTo>
                    <a:pt x="380496" y="105693"/>
                  </a:lnTo>
                  <a:lnTo>
                    <a:pt x="424110" y="110720"/>
                  </a:lnTo>
                  <a:lnTo>
                    <a:pt x="464152" y="125038"/>
                  </a:lnTo>
                  <a:lnTo>
                    <a:pt x="499478" y="147503"/>
                  </a:lnTo>
                  <a:lnTo>
                    <a:pt x="528945" y="176971"/>
                  </a:lnTo>
                  <a:lnTo>
                    <a:pt x="551408" y="212297"/>
                  </a:lnTo>
                  <a:lnTo>
                    <a:pt x="565725" y="252338"/>
                  </a:lnTo>
                  <a:lnTo>
                    <a:pt x="570752" y="295949"/>
                  </a:lnTo>
                  <a:lnTo>
                    <a:pt x="565725" y="339559"/>
                  </a:lnTo>
                  <a:lnTo>
                    <a:pt x="551408" y="379600"/>
                  </a:lnTo>
                  <a:lnTo>
                    <a:pt x="528945" y="414926"/>
                  </a:lnTo>
                  <a:lnTo>
                    <a:pt x="499478" y="444394"/>
                  </a:lnTo>
                  <a:lnTo>
                    <a:pt x="464152" y="466859"/>
                  </a:lnTo>
                  <a:lnTo>
                    <a:pt x="424110" y="481178"/>
                  </a:lnTo>
                  <a:lnTo>
                    <a:pt x="380496" y="486205"/>
                  </a:lnTo>
                  <a:lnTo>
                    <a:pt x="634019" y="486205"/>
                  </a:lnTo>
                  <a:lnTo>
                    <a:pt x="677473" y="440284"/>
                  </a:lnTo>
                  <a:lnTo>
                    <a:pt x="712185" y="394540"/>
                  </a:lnTo>
                  <a:lnTo>
                    <a:pt x="738968" y="350928"/>
                  </a:lnTo>
                  <a:lnTo>
                    <a:pt x="757699" y="312199"/>
                  </a:lnTo>
                  <a:lnTo>
                    <a:pt x="760974" y="295949"/>
                  </a:lnTo>
                  <a:lnTo>
                    <a:pt x="760155" y="287712"/>
                  </a:lnTo>
                  <a:lnTo>
                    <a:pt x="738968" y="240297"/>
                  </a:lnTo>
                  <a:lnTo>
                    <a:pt x="712185" y="196462"/>
                  </a:lnTo>
                  <a:lnTo>
                    <a:pt x="677473" y="150942"/>
                  </a:lnTo>
                  <a:lnTo>
                    <a:pt x="634959" y="106488"/>
                  </a:lnTo>
                  <a:lnTo>
                    <a:pt x="634019" y="105693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9" name="Google Shape;819;p53"/>
          <p:cNvGrpSpPr/>
          <p:nvPr/>
        </p:nvGrpSpPr>
        <p:grpSpPr>
          <a:xfrm>
            <a:off x="5818948" y="5045904"/>
            <a:ext cx="560819" cy="561346"/>
            <a:chOff x="6849186" y="4675299"/>
            <a:chExt cx="676909" cy="677545"/>
          </a:xfrm>
        </p:grpSpPr>
        <p:sp>
          <p:nvSpPr>
            <p:cNvPr id="820" name="Google Shape;820;p53"/>
            <p:cNvSpPr/>
            <p:nvPr/>
          </p:nvSpPr>
          <p:spPr>
            <a:xfrm>
              <a:off x="6849186" y="4675299"/>
              <a:ext cx="676909" cy="677545"/>
            </a:xfrm>
            <a:custGeom>
              <a:rect b="b" l="l" r="r" t="t"/>
              <a:pathLst>
                <a:path extrusionOk="0" h="677545" w="676909">
                  <a:moveTo>
                    <a:pt x="338230" y="0"/>
                  </a:moveTo>
                  <a:lnTo>
                    <a:pt x="288369" y="9966"/>
                  </a:lnTo>
                  <a:lnTo>
                    <a:pt x="248108" y="37148"/>
                  </a:lnTo>
                  <a:lnTo>
                    <a:pt x="221200" y="77463"/>
                  </a:lnTo>
                  <a:lnTo>
                    <a:pt x="211396" y="126833"/>
                  </a:lnTo>
                  <a:lnTo>
                    <a:pt x="212154" y="140815"/>
                  </a:lnTo>
                  <a:lnTo>
                    <a:pt x="214384" y="154377"/>
                  </a:lnTo>
                  <a:lnTo>
                    <a:pt x="218027" y="167444"/>
                  </a:lnTo>
                  <a:lnTo>
                    <a:pt x="223019" y="179942"/>
                  </a:lnTo>
                  <a:lnTo>
                    <a:pt x="8533" y="550276"/>
                  </a:lnTo>
                  <a:lnTo>
                    <a:pt x="4841" y="557816"/>
                  </a:lnTo>
                  <a:lnTo>
                    <a:pt x="2170" y="565702"/>
                  </a:lnTo>
                  <a:lnTo>
                    <a:pt x="547" y="573835"/>
                  </a:lnTo>
                  <a:lnTo>
                    <a:pt x="0" y="582118"/>
                  </a:lnTo>
                  <a:lnTo>
                    <a:pt x="0" y="662576"/>
                  </a:lnTo>
                  <a:lnTo>
                    <a:pt x="3800" y="669445"/>
                  </a:lnTo>
                  <a:lnTo>
                    <a:pt x="16271" y="677110"/>
                  </a:lnTo>
                  <a:lnTo>
                    <a:pt x="24051" y="677508"/>
                  </a:lnTo>
                  <a:lnTo>
                    <a:pt x="103818" y="637603"/>
                  </a:lnTo>
                  <a:lnTo>
                    <a:pt x="337036" y="253667"/>
                  </a:lnTo>
                  <a:lnTo>
                    <a:pt x="496174" y="253667"/>
                  </a:lnTo>
                  <a:lnTo>
                    <a:pt x="453441" y="179942"/>
                  </a:lnTo>
                  <a:lnTo>
                    <a:pt x="457766" y="169115"/>
                  </a:lnTo>
                  <a:lnTo>
                    <a:pt x="337036" y="169115"/>
                  </a:lnTo>
                  <a:lnTo>
                    <a:pt x="321071" y="165796"/>
                  </a:lnTo>
                  <a:lnTo>
                    <a:pt x="307580" y="156742"/>
                  </a:lnTo>
                  <a:lnTo>
                    <a:pt x="298250" y="143304"/>
                  </a:lnTo>
                  <a:lnTo>
                    <a:pt x="294765" y="126833"/>
                  </a:lnTo>
                  <a:lnTo>
                    <a:pt x="298250" y="110376"/>
                  </a:lnTo>
                  <a:lnTo>
                    <a:pt x="307580" y="96936"/>
                  </a:lnTo>
                  <a:lnTo>
                    <a:pt x="321071" y="87875"/>
                  </a:lnTo>
                  <a:lnTo>
                    <a:pt x="337036" y="84552"/>
                  </a:lnTo>
                  <a:lnTo>
                    <a:pt x="456524" y="84552"/>
                  </a:lnTo>
                  <a:lnTo>
                    <a:pt x="455092" y="77463"/>
                  </a:lnTo>
                  <a:lnTo>
                    <a:pt x="427904" y="37148"/>
                  </a:lnTo>
                  <a:lnTo>
                    <a:pt x="387587" y="9966"/>
                  </a:lnTo>
                  <a:lnTo>
                    <a:pt x="338230" y="0"/>
                  </a:lnTo>
                  <a:close/>
                </a:path>
                <a:path extrusionOk="0" h="677545" w="676909">
                  <a:moveTo>
                    <a:pt x="588599" y="413401"/>
                  </a:moveTo>
                  <a:lnTo>
                    <a:pt x="561943" y="434654"/>
                  </a:lnTo>
                  <a:lnTo>
                    <a:pt x="533403" y="453514"/>
                  </a:lnTo>
                  <a:lnTo>
                    <a:pt x="503130" y="469823"/>
                  </a:lnTo>
                  <a:lnTo>
                    <a:pt x="471273" y="483419"/>
                  </a:lnTo>
                  <a:lnTo>
                    <a:pt x="546056" y="612641"/>
                  </a:lnTo>
                  <a:lnTo>
                    <a:pt x="652409" y="677508"/>
                  </a:lnTo>
                  <a:lnTo>
                    <a:pt x="660199" y="677110"/>
                  </a:lnTo>
                  <a:lnTo>
                    <a:pt x="672628" y="669445"/>
                  </a:lnTo>
                  <a:lnTo>
                    <a:pt x="676450" y="662576"/>
                  </a:lnTo>
                  <a:lnTo>
                    <a:pt x="676450" y="582118"/>
                  </a:lnTo>
                  <a:lnTo>
                    <a:pt x="675908" y="573835"/>
                  </a:lnTo>
                  <a:lnTo>
                    <a:pt x="674289" y="565702"/>
                  </a:lnTo>
                  <a:lnTo>
                    <a:pt x="671604" y="557816"/>
                  </a:lnTo>
                  <a:lnTo>
                    <a:pt x="667864" y="550276"/>
                  </a:lnTo>
                  <a:lnTo>
                    <a:pt x="588599" y="413401"/>
                  </a:lnTo>
                  <a:close/>
                </a:path>
                <a:path extrusionOk="0" h="677545" w="676909">
                  <a:moveTo>
                    <a:pt x="496174" y="253667"/>
                  </a:moveTo>
                  <a:lnTo>
                    <a:pt x="338230" y="253667"/>
                  </a:lnTo>
                  <a:lnTo>
                    <a:pt x="428206" y="408909"/>
                  </a:lnTo>
                  <a:lnTo>
                    <a:pt x="460465" y="396417"/>
                  </a:lnTo>
                  <a:lnTo>
                    <a:pt x="490695" y="380319"/>
                  </a:lnTo>
                  <a:lnTo>
                    <a:pt x="518944" y="360878"/>
                  </a:lnTo>
                  <a:lnTo>
                    <a:pt x="545260" y="338356"/>
                  </a:lnTo>
                  <a:lnTo>
                    <a:pt x="496174" y="253667"/>
                  </a:lnTo>
                  <a:close/>
                </a:path>
                <a:path extrusionOk="0" h="677545" w="676909">
                  <a:moveTo>
                    <a:pt x="456524" y="84552"/>
                  </a:moveTo>
                  <a:lnTo>
                    <a:pt x="337036" y="84552"/>
                  </a:lnTo>
                  <a:lnTo>
                    <a:pt x="354197" y="87875"/>
                  </a:lnTo>
                  <a:lnTo>
                    <a:pt x="367990" y="96936"/>
                  </a:lnTo>
                  <a:lnTo>
                    <a:pt x="377174" y="110376"/>
                  </a:lnTo>
                  <a:lnTo>
                    <a:pt x="380511" y="126833"/>
                  </a:lnTo>
                  <a:lnTo>
                    <a:pt x="377174" y="143304"/>
                  </a:lnTo>
                  <a:lnTo>
                    <a:pt x="367990" y="156742"/>
                  </a:lnTo>
                  <a:lnTo>
                    <a:pt x="354197" y="165796"/>
                  </a:lnTo>
                  <a:lnTo>
                    <a:pt x="337036" y="169115"/>
                  </a:lnTo>
                  <a:lnTo>
                    <a:pt x="457766" y="169115"/>
                  </a:lnTo>
                  <a:lnTo>
                    <a:pt x="458433" y="167444"/>
                  </a:lnTo>
                  <a:lnTo>
                    <a:pt x="462076" y="154377"/>
                  </a:lnTo>
                  <a:lnTo>
                    <a:pt x="464307" y="140815"/>
                  </a:lnTo>
                  <a:lnTo>
                    <a:pt x="465064" y="126833"/>
                  </a:lnTo>
                  <a:lnTo>
                    <a:pt x="456524" y="845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53"/>
            <p:cNvSpPr/>
            <p:nvPr/>
          </p:nvSpPr>
          <p:spPr>
            <a:xfrm>
              <a:off x="6881345" y="4970914"/>
              <a:ext cx="612775" cy="212089"/>
            </a:xfrm>
            <a:custGeom>
              <a:rect b="b" l="l" r="r" t="t"/>
              <a:pathLst>
                <a:path extrusionOk="0" h="212089" w="612775">
                  <a:moveTo>
                    <a:pt x="46649" y="0"/>
                  </a:moveTo>
                  <a:lnTo>
                    <a:pt x="30495" y="1394"/>
                  </a:lnTo>
                  <a:lnTo>
                    <a:pt x="15576" y="9579"/>
                  </a:lnTo>
                  <a:lnTo>
                    <a:pt x="4815" y="22494"/>
                  </a:lnTo>
                  <a:lnTo>
                    <a:pt x="0" y="37971"/>
                  </a:lnTo>
                  <a:lnTo>
                    <a:pt x="1339" y="54115"/>
                  </a:lnTo>
                  <a:lnTo>
                    <a:pt x="31290" y="94398"/>
                  </a:lnTo>
                  <a:lnTo>
                    <a:pt x="55690" y="117785"/>
                  </a:lnTo>
                  <a:lnTo>
                    <a:pt x="99092" y="42740"/>
                  </a:lnTo>
                  <a:lnTo>
                    <a:pt x="92779" y="36380"/>
                  </a:lnTo>
                  <a:lnTo>
                    <a:pt x="86659" y="29711"/>
                  </a:lnTo>
                  <a:lnTo>
                    <a:pt x="80644" y="22494"/>
                  </a:lnTo>
                  <a:lnTo>
                    <a:pt x="75019" y="14992"/>
                  </a:lnTo>
                  <a:lnTo>
                    <a:pt x="62127" y="4748"/>
                  </a:lnTo>
                  <a:lnTo>
                    <a:pt x="46649" y="0"/>
                  </a:lnTo>
                  <a:close/>
                </a:path>
                <a:path extrusionOk="0" h="212089" w="612775">
                  <a:moveTo>
                    <a:pt x="216094" y="113293"/>
                  </a:moveTo>
                  <a:lnTo>
                    <a:pt x="173027" y="187804"/>
                  </a:lnTo>
                  <a:lnTo>
                    <a:pt x="204663" y="198065"/>
                  </a:lnTo>
                  <a:lnTo>
                    <a:pt x="237365" y="205561"/>
                  </a:lnTo>
                  <a:lnTo>
                    <a:pt x="270861" y="210158"/>
                  </a:lnTo>
                  <a:lnTo>
                    <a:pt x="304876" y="211719"/>
                  </a:lnTo>
                  <a:lnTo>
                    <a:pt x="355600" y="208378"/>
                  </a:lnTo>
                  <a:lnTo>
                    <a:pt x="404396" y="198640"/>
                  </a:lnTo>
                  <a:lnTo>
                    <a:pt x="450798" y="182935"/>
                  </a:lnTo>
                  <a:lnTo>
                    <a:pt x="494335" y="161692"/>
                  </a:lnTo>
                  <a:lnTo>
                    <a:pt x="534540" y="135341"/>
                  </a:lnTo>
                  <a:lnTo>
                    <a:pt x="544129" y="127167"/>
                  </a:lnTo>
                  <a:lnTo>
                    <a:pt x="304876" y="127167"/>
                  </a:lnTo>
                  <a:lnTo>
                    <a:pt x="282294" y="126263"/>
                  </a:lnTo>
                  <a:lnTo>
                    <a:pt x="259845" y="123599"/>
                  </a:lnTo>
                  <a:lnTo>
                    <a:pt x="237716" y="119251"/>
                  </a:lnTo>
                  <a:lnTo>
                    <a:pt x="216094" y="113293"/>
                  </a:lnTo>
                  <a:close/>
                </a:path>
                <a:path extrusionOk="0" h="212089" w="612775">
                  <a:moveTo>
                    <a:pt x="565485" y="0"/>
                  </a:moveTo>
                  <a:lnTo>
                    <a:pt x="550004" y="4748"/>
                  </a:lnTo>
                  <a:lnTo>
                    <a:pt x="537152" y="14992"/>
                  </a:lnTo>
                  <a:lnTo>
                    <a:pt x="501225" y="53144"/>
                  </a:lnTo>
                  <a:lnTo>
                    <a:pt x="459179" y="84274"/>
                  </a:lnTo>
                  <a:lnTo>
                    <a:pt x="411868" y="107545"/>
                  </a:lnTo>
                  <a:lnTo>
                    <a:pt x="360148" y="122122"/>
                  </a:lnTo>
                  <a:lnTo>
                    <a:pt x="304876" y="127167"/>
                  </a:lnTo>
                  <a:lnTo>
                    <a:pt x="544129" y="127167"/>
                  </a:lnTo>
                  <a:lnTo>
                    <a:pt x="570943" y="104311"/>
                  </a:lnTo>
                  <a:lnTo>
                    <a:pt x="603077" y="69033"/>
                  </a:lnTo>
                  <a:lnTo>
                    <a:pt x="610814" y="54115"/>
                  </a:lnTo>
                  <a:lnTo>
                    <a:pt x="612175" y="37971"/>
                  </a:lnTo>
                  <a:lnTo>
                    <a:pt x="607369" y="22494"/>
                  </a:lnTo>
                  <a:lnTo>
                    <a:pt x="596606" y="9579"/>
                  </a:lnTo>
                  <a:lnTo>
                    <a:pt x="581663" y="1394"/>
                  </a:lnTo>
                  <a:lnTo>
                    <a:pt x="565485" y="0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2" name="Google Shape;822;p53"/>
          <p:cNvGrpSpPr/>
          <p:nvPr/>
        </p:nvGrpSpPr>
        <p:grpSpPr>
          <a:xfrm>
            <a:off x="4163261" y="5052595"/>
            <a:ext cx="630795" cy="560856"/>
            <a:chOff x="4850770" y="4683376"/>
            <a:chExt cx="761370" cy="676953"/>
          </a:xfrm>
        </p:grpSpPr>
        <p:sp>
          <p:nvSpPr>
            <p:cNvPr id="823" name="Google Shape;823;p53"/>
            <p:cNvSpPr/>
            <p:nvPr/>
          </p:nvSpPr>
          <p:spPr>
            <a:xfrm>
              <a:off x="4850770" y="4979329"/>
              <a:ext cx="676910" cy="381000"/>
            </a:xfrm>
            <a:custGeom>
              <a:rect b="b" l="l" r="r" t="t"/>
              <a:pathLst>
                <a:path extrusionOk="0" h="381000" w="676910">
                  <a:moveTo>
                    <a:pt x="0" y="153513"/>
                  </a:moveTo>
                  <a:lnTo>
                    <a:pt x="0" y="338220"/>
                  </a:lnTo>
                  <a:lnTo>
                    <a:pt x="3333" y="354646"/>
                  </a:lnTo>
                  <a:lnTo>
                    <a:pt x="12411" y="368089"/>
                  </a:lnTo>
                  <a:lnTo>
                    <a:pt x="25855" y="377168"/>
                  </a:lnTo>
                  <a:lnTo>
                    <a:pt x="42281" y="380501"/>
                  </a:lnTo>
                  <a:lnTo>
                    <a:pt x="380501" y="380501"/>
                  </a:lnTo>
                  <a:lnTo>
                    <a:pt x="396932" y="377168"/>
                  </a:lnTo>
                  <a:lnTo>
                    <a:pt x="410374" y="368089"/>
                  </a:lnTo>
                  <a:lnTo>
                    <a:pt x="419451" y="354646"/>
                  </a:lnTo>
                  <a:lnTo>
                    <a:pt x="422782" y="338220"/>
                  </a:lnTo>
                  <a:lnTo>
                    <a:pt x="422782" y="296734"/>
                  </a:lnTo>
                  <a:lnTo>
                    <a:pt x="211260" y="296734"/>
                  </a:lnTo>
                  <a:lnTo>
                    <a:pt x="201582" y="295988"/>
                  </a:lnTo>
                  <a:lnTo>
                    <a:pt x="192183" y="293793"/>
                  </a:lnTo>
                  <a:lnTo>
                    <a:pt x="183105" y="290121"/>
                  </a:lnTo>
                  <a:lnTo>
                    <a:pt x="174560" y="284986"/>
                  </a:lnTo>
                  <a:lnTo>
                    <a:pt x="0" y="153513"/>
                  </a:lnTo>
                  <a:close/>
                </a:path>
                <a:path extrusionOk="0" h="381000" w="676910">
                  <a:moveTo>
                    <a:pt x="422782" y="153513"/>
                  </a:moveTo>
                  <a:lnTo>
                    <a:pt x="248652" y="284713"/>
                  </a:lnTo>
                  <a:lnTo>
                    <a:pt x="211260" y="296734"/>
                  </a:lnTo>
                  <a:lnTo>
                    <a:pt x="422782" y="296734"/>
                  </a:lnTo>
                  <a:lnTo>
                    <a:pt x="422782" y="153513"/>
                  </a:lnTo>
                  <a:close/>
                </a:path>
                <a:path extrusionOk="0" h="381000" w="676910">
                  <a:moveTo>
                    <a:pt x="380501" y="42270"/>
                  </a:moveTo>
                  <a:lnTo>
                    <a:pt x="42281" y="42270"/>
                  </a:lnTo>
                  <a:lnTo>
                    <a:pt x="25855" y="45607"/>
                  </a:lnTo>
                  <a:lnTo>
                    <a:pt x="12411" y="54690"/>
                  </a:lnTo>
                  <a:lnTo>
                    <a:pt x="3333" y="68134"/>
                  </a:lnTo>
                  <a:lnTo>
                    <a:pt x="0" y="84552"/>
                  </a:lnTo>
                  <a:lnTo>
                    <a:pt x="27" y="100667"/>
                  </a:lnTo>
                  <a:lnTo>
                    <a:pt x="199501" y="250997"/>
                  </a:lnTo>
                  <a:lnTo>
                    <a:pt x="205162" y="253757"/>
                  </a:lnTo>
                  <a:lnTo>
                    <a:pt x="211408" y="254646"/>
                  </a:lnTo>
                  <a:lnTo>
                    <a:pt x="217735" y="253627"/>
                  </a:lnTo>
                  <a:lnTo>
                    <a:pt x="223637" y="250662"/>
                  </a:lnTo>
                  <a:lnTo>
                    <a:pt x="422782" y="100667"/>
                  </a:lnTo>
                  <a:lnTo>
                    <a:pt x="422782" y="84552"/>
                  </a:lnTo>
                  <a:lnTo>
                    <a:pt x="419446" y="68134"/>
                  </a:lnTo>
                  <a:lnTo>
                    <a:pt x="410363" y="54690"/>
                  </a:lnTo>
                  <a:lnTo>
                    <a:pt x="396919" y="45607"/>
                  </a:lnTo>
                  <a:lnTo>
                    <a:pt x="380501" y="42270"/>
                  </a:lnTo>
                  <a:close/>
                </a:path>
                <a:path extrusionOk="0" h="381000" w="676910">
                  <a:moveTo>
                    <a:pt x="676450" y="0"/>
                  </a:moveTo>
                  <a:lnTo>
                    <a:pt x="591898" y="0"/>
                  </a:lnTo>
                  <a:lnTo>
                    <a:pt x="591898" y="84552"/>
                  </a:lnTo>
                  <a:lnTo>
                    <a:pt x="676450" y="84552"/>
                  </a:lnTo>
                  <a:lnTo>
                    <a:pt x="676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53"/>
            <p:cNvSpPr/>
            <p:nvPr/>
          </p:nvSpPr>
          <p:spPr>
            <a:xfrm>
              <a:off x="4850776" y="4683376"/>
              <a:ext cx="761364" cy="593089"/>
            </a:xfrm>
            <a:custGeom>
              <a:rect b="b" l="l" r="r" t="t"/>
              <a:pathLst>
                <a:path extrusionOk="0" h="593089" w="761364">
                  <a:moveTo>
                    <a:pt x="0" y="396616"/>
                  </a:moveTo>
                  <a:lnTo>
                    <a:pt x="0" y="449546"/>
                  </a:lnTo>
                  <a:lnTo>
                    <a:pt x="174528" y="581018"/>
                  </a:lnTo>
                  <a:lnTo>
                    <a:pt x="183074" y="586154"/>
                  </a:lnTo>
                  <a:lnTo>
                    <a:pt x="192152" y="589826"/>
                  </a:lnTo>
                  <a:lnTo>
                    <a:pt x="201594" y="592031"/>
                  </a:lnTo>
                  <a:lnTo>
                    <a:pt x="211229" y="592767"/>
                  </a:lnTo>
                  <a:lnTo>
                    <a:pt x="220984" y="592016"/>
                  </a:lnTo>
                  <a:lnTo>
                    <a:pt x="230593" y="589758"/>
                  </a:lnTo>
                  <a:lnTo>
                    <a:pt x="239878" y="585986"/>
                  </a:lnTo>
                  <a:lnTo>
                    <a:pt x="248662" y="580694"/>
                  </a:lnTo>
                  <a:lnTo>
                    <a:pt x="288634" y="550570"/>
                  </a:lnTo>
                  <a:lnTo>
                    <a:pt x="211434" y="550570"/>
                  </a:lnTo>
                  <a:lnTo>
                    <a:pt x="205184" y="549659"/>
                  </a:lnTo>
                  <a:lnTo>
                    <a:pt x="199491" y="546841"/>
                  </a:lnTo>
                  <a:lnTo>
                    <a:pt x="0" y="396616"/>
                  </a:lnTo>
                  <a:close/>
                </a:path>
                <a:path extrusionOk="0" h="593089" w="761364">
                  <a:moveTo>
                    <a:pt x="422782" y="396616"/>
                  </a:moveTo>
                  <a:lnTo>
                    <a:pt x="223668" y="546580"/>
                  </a:lnTo>
                  <a:lnTo>
                    <a:pt x="217757" y="549552"/>
                  </a:lnTo>
                  <a:lnTo>
                    <a:pt x="211434" y="550570"/>
                  </a:lnTo>
                  <a:lnTo>
                    <a:pt x="288634" y="550570"/>
                  </a:lnTo>
                  <a:lnTo>
                    <a:pt x="422685" y="449546"/>
                  </a:lnTo>
                  <a:lnTo>
                    <a:pt x="422782" y="396616"/>
                  </a:lnTo>
                  <a:close/>
                </a:path>
                <a:path extrusionOk="0" h="593089" w="761364">
                  <a:moveTo>
                    <a:pt x="591898" y="295949"/>
                  </a:moveTo>
                  <a:lnTo>
                    <a:pt x="380501" y="295949"/>
                  </a:lnTo>
                  <a:lnTo>
                    <a:pt x="411612" y="301858"/>
                  </a:lnTo>
                  <a:lnTo>
                    <a:pt x="437540" y="318080"/>
                  </a:lnTo>
                  <a:lnTo>
                    <a:pt x="456005" y="342353"/>
                  </a:lnTo>
                  <a:lnTo>
                    <a:pt x="464729" y="372417"/>
                  </a:lnTo>
                  <a:lnTo>
                    <a:pt x="465053" y="549616"/>
                  </a:lnTo>
                  <a:lnTo>
                    <a:pt x="718721" y="549616"/>
                  </a:lnTo>
                  <a:lnTo>
                    <a:pt x="735152" y="546283"/>
                  </a:lnTo>
                  <a:lnTo>
                    <a:pt x="748595" y="537204"/>
                  </a:lnTo>
                  <a:lnTo>
                    <a:pt x="757671" y="523761"/>
                  </a:lnTo>
                  <a:lnTo>
                    <a:pt x="761003" y="507335"/>
                  </a:lnTo>
                  <a:lnTo>
                    <a:pt x="761003" y="380501"/>
                  </a:lnTo>
                  <a:lnTo>
                    <a:pt x="591898" y="380501"/>
                  </a:lnTo>
                  <a:lnTo>
                    <a:pt x="591898" y="295949"/>
                  </a:lnTo>
                  <a:close/>
                </a:path>
                <a:path extrusionOk="0" h="593089" w="761364">
                  <a:moveTo>
                    <a:pt x="718721" y="211386"/>
                  </a:moveTo>
                  <a:lnTo>
                    <a:pt x="295938" y="211386"/>
                  </a:lnTo>
                  <a:lnTo>
                    <a:pt x="279527" y="214722"/>
                  </a:lnTo>
                  <a:lnTo>
                    <a:pt x="266086" y="223806"/>
                  </a:lnTo>
                  <a:lnTo>
                    <a:pt x="257003" y="237250"/>
                  </a:lnTo>
                  <a:lnTo>
                    <a:pt x="253667" y="253667"/>
                  </a:lnTo>
                  <a:lnTo>
                    <a:pt x="253667" y="295949"/>
                  </a:lnTo>
                  <a:lnTo>
                    <a:pt x="676450" y="295949"/>
                  </a:lnTo>
                  <a:lnTo>
                    <a:pt x="676450" y="380501"/>
                  </a:lnTo>
                  <a:lnTo>
                    <a:pt x="761003" y="380501"/>
                  </a:lnTo>
                  <a:lnTo>
                    <a:pt x="761003" y="253667"/>
                  </a:lnTo>
                  <a:lnTo>
                    <a:pt x="757666" y="237250"/>
                  </a:lnTo>
                  <a:lnTo>
                    <a:pt x="748583" y="223806"/>
                  </a:lnTo>
                  <a:lnTo>
                    <a:pt x="735139" y="214722"/>
                  </a:lnTo>
                  <a:lnTo>
                    <a:pt x="718721" y="211386"/>
                  </a:lnTo>
                  <a:close/>
                </a:path>
                <a:path extrusionOk="0" h="593089" w="761364">
                  <a:moveTo>
                    <a:pt x="549616" y="0"/>
                  </a:moveTo>
                  <a:lnTo>
                    <a:pt x="126833" y="0"/>
                  </a:lnTo>
                  <a:lnTo>
                    <a:pt x="110416" y="3331"/>
                  </a:lnTo>
                  <a:lnTo>
                    <a:pt x="96972" y="12407"/>
                  </a:lnTo>
                  <a:lnTo>
                    <a:pt x="87888" y="25850"/>
                  </a:lnTo>
                  <a:lnTo>
                    <a:pt x="84552" y="42281"/>
                  </a:lnTo>
                  <a:lnTo>
                    <a:pt x="84552" y="295949"/>
                  </a:lnTo>
                  <a:lnTo>
                    <a:pt x="211386" y="295949"/>
                  </a:lnTo>
                  <a:lnTo>
                    <a:pt x="211386" y="253667"/>
                  </a:lnTo>
                  <a:lnTo>
                    <a:pt x="218049" y="220807"/>
                  </a:lnTo>
                  <a:lnTo>
                    <a:pt x="236200" y="193926"/>
                  </a:lnTo>
                  <a:lnTo>
                    <a:pt x="263083" y="175777"/>
                  </a:lnTo>
                  <a:lnTo>
                    <a:pt x="295938" y="169115"/>
                  </a:lnTo>
                  <a:lnTo>
                    <a:pt x="591887" y="169115"/>
                  </a:lnTo>
                  <a:lnTo>
                    <a:pt x="591887" y="42281"/>
                  </a:lnTo>
                  <a:lnTo>
                    <a:pt x="588556" y="25850"/>
                  </a:lnTo>
                  <a:lnTo>
                    <a:pt x="579481" y="12407"/>
                  </a:lnTo>
                  <a:lnTo>
                    <a:pt x="566041" y="3331"/>
                  </a:lnTo>
                  <a:lnTo>
                    <a:pt x="549616" y="0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5" name="Google Shape;825;p53"/>
          <p:cNvGrpSpPr/>
          <p:nvPr/>
        </p:nvGrpSpPr>
        <p:grpSpPr>
          <a:xfrm>
            <a:off x="7439653" y="5052776"/>
            <a:ext cx="560819" cy="560820"/>
            <a:chOff x="8805378" y="4683594"/>
            <a:chExt cx="676909" cy="676910"/>
          </a:xfrm>
        </p:grpSpPr>
        <p:sp>
          <p:nvSpPr>
            <p:cNvPr id="826" name="Google Shape;826;p53"/>
            <p:cNvSpPr/>
            <p:nvPr/>
          </p:nvSpPr>
          <p:spPr>
            <a:xfrm>
              <a:off x="8977432" y="4855652"/>
              <a:ext cx="332740" cy="332739"/>
            </a:xfrm>
            <a:custGeom>
              <a:rect b="b" l="l" r="r" t="t"/>
              <a:pathLst>
                <a:path extrusionOk="0" h="332739" w="332740">
                  <a:moveTo>
                    <a:pt x="308442" y="0"/>
                  </a:moveTo>
                  <a:lnTo>
                    <a:pt x="99192" y="74878"/>
                  </a:lnTo>
                  <a:lnTo>
                    <a:pt x="1550" y="289835"/>
                  </a:lnTo>
                  <a:lnTo>
                    <a:pt x="0" y="308442"/>
                  </a:lnTo>
                  <a:lnTo>
                    <a:pt x="8257" y="323643"/>
                  </a:lnTo>
                  <a:lnTo>
                    <a:pt x="23402" y="332180"/>
                  </a:lnTo>
                  <a:lnTo>
                    <a:pt x="42513" y="330797"/>
                  </a:lnTo>
                  <a:lnTo>
                    <a:pt x="233156" y="257470"/>
                  </a:lnTo>
                  <a:lnTo>
                    <a:pt x="267429" y="207262"/>
                  </a:lnTo>
                  <a:lnTo>
                    <a:pt x="164980" y="207262"/>
                  </a:lnTo>
                  <a:lnTo>
                    <a:pt x="149010" y="204111"/>
                  </a:lnTo>
                  <a:lnTo>
                    <a:pt x="135520" y="195337"/>
                  </a:lnTo>
                  <a:lnTo>
                    <a:pt x="126192" y="181954"/>
                  </a:lnTo>
                  <a:lnTo>
                    <a:pt x="122709" y="164980"/>
                  </a:lnTo>
                  <a:lnTo>
                    <a:pt x="126192" y="149011"/>
                  </a:lnTo>
                  <a:lnTo>
                    <a:pt x="135520" y="135520"/>
                  </a:lnTo>
                  <a:lnTo>
                    <a:pt x="149010" y="126192"/>
                  </a:lnTo>
                  <a:lnTo>
                    <a:pt x="164980" y="122709"/>
                  </a:lnTo>
                  <a:lnTo>
                    <a:pt x="299949" y="122709"/>
                  </a:lnTo>
                  <a:lnTo>
                    <a:pt x="330797" y="42502"/>
                  </a:lnTo>
                  <a:lnTo>
                    <a:pt x="332180" y="23398"/>
                  </a:lnTo>
                  <a:lnTo>
                    <a:pt x="323643" y="8256"/>
                  </a:lnTo>
                  <a:lnTo>
                    <a:pt x="308442" y="0"/>
                  </a:lnTo>
                  <a:close/>
                </a:path>
                <a:path extrusionOk="0" h="332739" w="332740">
                  <a:moveTo>
                    <a:pt x="299949" y="122709"/>
                  </a:moveTo>
                  <a:lnTo>
                    <a:pt x="164980" y="122709"/>
                  </a:lnTo>
                  <a:lnTo>
                    <a:pt x="182141" y="126192"/>
                  </a:lnTo>
                  <a:lnTo>
                    <a:pt x="195933" y="135520"/>
                  </a:lnTo>
                  <a:lnTo>
                    <a:pt x="205118" y="149011"/>
                  </a:lnTo>
                  <a:lnTo>
                    <a:pt x="208455" y="164980"/>
                  </a:lnTo>
                  <a:lnTo>
                    <a:pt x="205118" y="181954"/>
                  </a:lnTo>
                  <a:lnTo>
                    <a:pt x="195933" y="195337"/>
                  </a:lnTo>
                  <a:lnTo>
                    <a:pt x="182141" y="204111"/>
                  </a:lnTo>
                  <a:lnTo>
                    <a:pt x="164980" y="207262"/>
                  </a:lnTo>
                  <a:lnTo>
                    <a:pt x="267429" y="207262"/>
                  </a:lnTo>
                  <a:lnTo>
                    <a:pt x="299949" y="1227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53"/>
            <p:cNvSpPr/>
            <p:nvPr/>
          </p:nvSpPr>
          <p:spPr>
            <a:xfrm>
              <a:off x="8805378" y="4683594"/>
              <a:ext cx="676909" cy="676910"/>
            </a:xfrm>
            <a:custGeom>
              <a:rect b="b" l="l" r="r" t="t"/>
              <a:pathLst>
                <a:path extrusionOk="0" h="676910" w="676909">
                  <a:moveTo>
                    <a:pt x="338230" y="0"/>
                  </a:moveTo>
                  <a:lnTo>
                    <a:pt x="292330" y="3087"/>
                  </a:lnTo>
                  <a:lnTo>
                    <a:pt x="248307" y="12080"/>
                  </a:lnTo>
                  <a:lnTo>
                    <a:pt x="206566" y="26576"/>
                  </a:lnTo>
                  <a:lnTo>
                    <a:pt x="167509" y="46173"/>
                  </a:lnTo>
                  <a:lnTo>
                    <a:pt x="131538" y="70467"/>
                  </a:lnTo>
                  <a:lnTo>
                    <a:pt x="99057" y="99057"/>
                  </a:lnTo>
                  <a:lnTo>
                    <a:pt x="70467" y="131538"/>
                  </a:lnTo>
                  <a:lnTo>
                    <a:pt x="46173" y="167509"/>
                  </a:lnTo>
                  <a:lnTo>
                    <a:pt x="26576" y="206566"/>
                  </a:lnTo>
                  <a:lnTo>
                    <a:pt x="12080" y="248307"/>
                  </a:lnTo>
                  <a:lnTo>
                    <a:pt x="3087" y="292330"/>
                  </a:lnTo>
                  <a:lnTo>
                    <a:pt x="0" y="338230"/>
                  </a:lnTo>
                  <a:lnTo>
                    <a:pt x="3087" y="384131"/>
                  </a:lnTo>
                  <a:lnTo>
                    <a:pt x="12080" y="428153"/>
                  </a:lnTo>
                  <a:lnTo>
                    <a:pt x="26576" y="469894"/>
                  </a:lnTo>
                  <a:lnTo>
                    <a:pt x="46173" y="508951"/>
                  </a:lnTo>
                  <a:lnTo>
                    <a:pt x="70467" y="544922"/>
                  </a:lnTo>
                  <a:lnTo>
                    <a:pt x="99057" y="577403"/>
                  </a:lnTo>
                  <a:lnTo>
                    <a:pt x="131538" y="605993"/>
                  </a:lnTo>
                  <a:lnTo>
                    <a:pt x="167509" y="630287"/>
                  </a:lnTo>
                  <a:lnTo>
                    <a:pt x="206566" y="649884"/>
                  </a:lnTo>
                  <a:lnTo>
                    <a:pt x="248307" y="664380"/>
                  </a:lnTo>
                  <a:lnTo>
                    <a:pt x="292330" y="673373"/>
                  </a:lnTo>
                  <a:lnTo>
                    <a:pt x="338230" y="676461"/>
                  </a:lnTo>
                  <a:lnTo>
                    <a:pt x="384128" y="673373"/>
                  </a:lnTo>
                  <a:lnTo>
                    <a:pt x="428148" y="664380"/>
                  </a:lnTo>
                  <a:lnTo>
                    <a:pt x="469888" y="649884"/>
                  </a:lnTo>
                  <a:lnTo>
                    <a:pt x="508944" y="630287"/>
                  </a:lnTo>
                  <a:lnTo>
                    <a:pt x="544914" y="605993"/>
                  </a:lnTo>
                  <a:lnTo>
                    <a:pt x="577394" y="577403"/>
                  </a:lnTo>
                  <a:lnTo>
                    <a:pt x="605983" y="544922"/>
                  </a:lnTo>
                  <a:lnTo>
                    <a:pt x="630277" y="508951"/>
                  </a:lnTo>
                  <a:lnTo>
                    <a:pt x="632643" y="504236"/>
                  </a:lnTo>
                  <a:lnTo>
                    <a:pt x="195452" y="504236"/>
                  </a:lnTo>
                  <a:lnTo>
                    <a:pt x="180308" y="495699"/>
                  </a:lnTo>
                  <a:lnTo>
                    <a:pt x="172051" y="480498"/>
                  </a:lnTo>
                  <a:lnTo>
                    <a:pt x="173607" y="461891"/>
                  </a:lnTo>
                  <a:lnTo>
                    <a:pt x="246934" y="271248"/>
                  </a:lnTo>
                  <a:lnTo>
                    <a:pt x="461891" y="173607"/>
                  </a:lnTo>
                  <a:lnTo>
                    <a:pt x="480498" y="172056"/>
                  </a:lnTo>
                  <a:lnTo>
                    <a:pt x="632558" y="172056"/>
                  </a:lnTo>
                  <a:lnTo>
                    <a:pt x="630277" y="167509"/>
                  </a:lnTo>
                  <a:lnTo>
                    <a:pt x="605983" y="131538"/>
                  </a:lnTo>
                  <a:lnTo>
                    <a:pt x="577394" y="99057"/>
                  </a:lnTo>
                  <a:lnTo>
                    <a:pt x="544914" y="70467"/>
                  </a:lnTo>
                  <a:lnTo>
                    <a:pt x="508944" y="46173"/>
                  </a:lnTo>
                  <a:lnTo>
                    <a:pt x="469888" y="26576"/>
                  </a:lnTo>
                  <a:lnTo>
                    <a:pt x="428148" y="12080"/>
                  </a:lnTo>
                  <a:lnTo>
                    <a:pt x="384128" y="3087"/>
                  </a:lnTo>
                  <a:lnTo>
                    <a:pt x="338230" y="0"/>
                  </a:lnTo>
                  <a:close/>
                </a:path>
                <a:path extrusionOk="0" h="676910" w="676909">
                  <a:moveTo>
                    <a:pt x="632558" y="172056"/>
                  </a:moveTo>
                  <a:lnTo>
                    <a:pt x="480498" y="172056"/>
                  </a:lnTo>
                  <a:lnTo>
                    <a:pt x="495698" y="180313"/>
                  </a:lnTo>
                  <a:lnTo>
                    <a:pt x="504232" y="195458"/>
                  </a:lnTo>
                  <a:lnTo>
                    <a:pt x="429526" y="405212"/>
                  </a:lnTo>
                  <a:lnTo>
                    <a:pt x="214558" y="502853"/>
                  </a:lnTo>
                  <a:lnTo>
                    <a:pt x="195452" y="504236"/>
                  </a:lnTo>
                  <a:lnTo>
                    <a:pt x="632643" y="504236"/>
                  </a:lnTo>
                  <a:lnTo>
                    <a:pt x="649874" y="469894"/>
                  </a:lnTo>
                  <a:lnTo>
                    <a:pt x="664370" y="428153"/>
                  </a:lnTo>
                  <a:lnTo>
                    <a:pt x="673363" y="384131"/>
                  </a:lnTo>
                  <a:lnTo>
                    <a:pt x="676450" y="338230"/>
                  </a:lnTo>
                  <a:lnTo>
                    <a:pt x="673363" y="292330"/>
                  </a:lnTo>
                  <a:lnTo>
                    <a:pt x="664370" y="248307"/>
                  </a:lnTo>
                  <a:lnTo>
                    <a:pt x="649874" y="206566"/>
                  </a:lnTo>
                  <a:lnTo>
                    <a:pt x="632558" y="172056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8" name="Google Shape;828;p53"/>
          <p:cNvGrpSpPr/>
          <p:nvPr/>
        </p:nvGrpSpPr>
        <p:grpSpPr>
          <a:xfrm>
            <a:off x="9103067" y="2472881"/>
            <a:ext cx="490629" cy="489797"/>
            <a:chOff x="10813119" y="1569659"/>
            <a:chExt cx="592190" cy="591185"/>
          </a:xfrm>
        </p:grpSpPr>
        <p:sp>
          <p:nvSpPr>
            <p:cNvPr id="829" name="Google Shape;829;p53"/>
            <p:cNvSpPr/>
            <p:nvPr/>
          </p:nvSpPr>
          <p:spPr>
            <a:xfrm>
              <a:off x="10830634" y="1569667"/>
              <a:ext cx="574675" cy="549910"/>
            </a:xfrm>
            <a:custGeom>
              <a:rect b="b" l="l" r="r" t="t"/>
              <a:pathLst>
                <a:path extrusionOk="0" h="549910" w="574675">
                  <a:moveTo>
                    <a:pt x="279886" y="0"/>
                  </a:moveTo>
                  <a:lnTo>
                    <a:pt x="277237" y="0"/>
                  </a:lnTo>
                  <a:lnTo>
                    <a:pt x="230562" y="3721"/>
                  </a:lnTo>
                  <a:lnTo>
                    <a:pt x="186146" y="14504"/>
                  </a:lnTo>
                  <a:lnTo>
                    <a:pt x="144578" y="31775"/>
                  </a:lnTo>
                  <a:lnTo>
                    <a:pt x="106444" y="54961"/>
                  </a:lnTo>
                  <a:lnTo>
                    <a:pt x="72332" y="83489"/>
                  </a:lnTo>
                  <a:lnTo>
                    <a:pt x="42829" y="116787"/>
                  </a:lnTo>
                  <a:lnTo>
                    <a:pt x="18510" y="154309"/>
                  </a:lnTo>
                  <a:lnTo>
                    <a:pt x="0" y="195397"/>
                  </a:lnTo>
                  <a:lnTo>
                    <a:pt x="28658" y="238338"/>
                  </a:lnTo>
                  <a:lnTo>
                    <a:pt x="61833" y="267448"/>
                  </a:lnTo>
                  <a:lnTo>
                    <a:pt x="154372" y="295551"/>
                  </a:lnTo>
                  <a:lnTo>
                    <a:pt x="170448" y="302902"/>
                  </a:lnTo>
                  <a:lnTo>
                    <a:pt x="182510" y="314566"/>
                  </a:lnTo>
                  <a:lnTo>
                    <a:pt x="190061" y="329397"/>
                  </a:lnTo>
                  <a:lnTo>
                    <a:pt x="192685" y="346408"/>
                  </a:lnTo>
                  <a:lnTo>
                    <a:pt x="192685" y="399129"/>
                  </a:lnTo>
                  <a:lnTo>
                    <a:pt x="194334" y="409697"/>
                  </a:lnTo>
                  <a:lnTo>
                    <a:pt x="198846" y="419262"/>
                  </a:lnTo>
                  <a:lnTo>
                    <a:pt x="205561" y="427315"/>
                  </a:lnTo>
                  <a:lnTo>
                    <a:pt x="213825" y="433348"/>
                  </a:lnTo>
                  <a:lnTo>
                    <a:pt x="223092" y="439380"/>
                  </a:lnTo>
                  <a:lnTo>
                    <a:pt x="229697" y="447434"/>
                  </a:lnTo>
                  <a:lnTo>
                    <a:pt x="233651" y="456998"/>
                  </a:lnTo>
                  <a:lnTo>
                    <a:pt x="234966" y="467566"/>
                  </a:lnTo>
                  <a:lnTo>
                    <a:pt x="234966" y="519094"/>
                  </a:lnTo>
                  <a:lnTo>
                    <a:pt x="238537" y="533230"/>
                  </a:lnTo>
                  <a:lnTo>
                    <a:pt x="247878" y="543813"/>
                  </a:lnTo>
                  <a:lnTo>
                    <a:pt x="260936" y="549468"/>
                  </a:lnTo>
                  <a:lnTo>
                    <a:pt x="275656" y="548820"/>
                  </a:lnTo>
                  <a:lnTo>
                    <a:pt x="312834" y="518982"/>
                  </a:lnTo>
                  <a:lnTo>
                    <a:pt x="322555" y="489492"/>
                  </a:lnTo>
                  <a:lnTo>
                    <a:pt x="328346" y="473415"/>
                  </a:lnTo>
                  <a:lnTo>
                    <a:pt x="337171" y="458958"/>
                  </a:lnTo>
                  <a:lnTo>
                    <a:pt x="348696" y="446557"/>
                  </a:lnTo>
                  <a:lnTo>
                    <a:pt x="362585" y="436646"/>
                  </a:lnTo>
                  <a:lnTo>
                    <a:pt x="373297" y="430437"/>
                  </a:lnTo>
                  <a:lnTo>
                    <a:pt x="386650" y="420308"/>
                  </a:lnTo>
                  <a:lnTo>
                    <a:pt x="396710" y="407255"/>
                  </a:lnTo>
                  <a:lnTo>
                    <a:pt x="403056" y="392021"/>
                  </a:lnTo>
                  <a:lnTo>
                    <a:pt x="405265" y="375349"/>
                  </a:lnTo>
                  <a:lnTo>
                    <a:pt x="405265" y="364512"/>
                  </a:lnTo>
                  <a:lnTo>
                    <a:pt x="386637" y="319592"/>
                  </a:lnTo>
                  <a:lnTo>
                    <a:pt x="349120" y="297177"/>
                  </a:lnTo>
                  <a:lnTo>
                    <a:pt x="336691" y="295938"/>
                  </a:lnTo>
                  <a:lnTo>
                    <a:pt x="278567" y="295938"/>
                  </a:lnTo>
                  <a:lnTo>
                    <a:pt x="268305" y="295226"/>
                  </a:lnTo>
                  <a:lnTo>
                    <a:pt x="257907" y="293115"/>
                  </a:lnTo>
                  <a:lnTo>
                    <a:pt x="247632" y="289643"/>
                  </a:lnTo>
                  <a:lnTo>
                    <a:pt x="237741" y="284849"/>
                  </a:lnTo>
                  <a:lnTo>
                    <a:pt x="192161" y="258683"/>
                  </a:lnTo>
                  <a:lnTo>
                    <a:pt x="186475" y="255510"/>
                  </a:lnTo>
                  <a:lnTo>
                    <a:pt x="182120" y="250233"/>
                  </a:lnTo>
                  <a:lnTo>
                    <a:pt x="180130" y="244023"/>
                  </a:lnTo>
                  <a:lnTo>
                    <a:pt x="178763" y="234445"/>
                  </a:lnTo>
                  <a:lnTo>
                    <a:pt x="180762" y="225291"/>
                  </a:lnTo>
                  <a:lnTo>
                    <a:pt x="215083" y="203872"/>
                  </a:lnTo>
                  <a:lnTo>
                    <a:pt x="290080" y="203872"/>
                  </a:lnTo>
                  <a:lnTo>
                    <a:pt x="292507" y="198493"/>
                  </a:lnTo>
                  <a:lnTo>
                    <a:pt x="293344" y="190543"/>
                  </a:lnTo>
                  <a:lnTo>
                    <a:pt x="291679" y="182743"/>
                  </a:lnTo>
                  <a:lnTo>
                    <a:pt x="287551" y="175711"/>
                  </a:lnTo>
                  <a:lnTo>
                    <a:pt x="269567" y="154280"/>
                  </a:lnTo>
                  <a:lnTo>
                    <a:pt x="262174" y="141288"/>
                  </a:lnTo>
                  <a:lnTo>
                    <a:pt x="259768" y="126929"/>
                  </a:lnTo>
                  <a:lnTo>
                    <a:pt x="262366" y="112619"/>
                  </a:lnTo>
                  <a:lnTo>
                    <a:pt x="269970" y="99745"/>
                  </a:lnTo>
                  <a:lnTo>
                    <a:pt x="290713" y="75463"/>
                  </a:lnTo>
                  <a:lnTo>
                    <a:pt x="297588" y="64347"/>
                  </a:lnTo>
                  <a:lnTo>
                    <a:pt x="300708" y="51948"/>
                  </a:lnTo>
                  <a:lnTo>
                    <a:pt x="299987" y="39184"/>
                  </a:lnTo>
                  <a:lnTo>
                    <a:pt x="295341" y="26973"/>
                  </a:lnTo>
                  <a:lnTo>
                    <a:pt x="279886" y="0"/>
                  </a:lnTo>
                  <a:close/>
                </a:path>
                <a:path extrusionOk="0" h="549910" w="574675">
                  <a:moveTo>
                    <a:pt x="290080" y="203872"/>
                  </a:moveTo>
                  <a:lnTo>
                    <a:pt x="215083" y="203872"/>
                  </a:lnTo>
                  <a:lnTo>
                    <a:pt x="221920" y="204063"/>
                  </a:lnTo>
                  <a:lnTo>
                    <a:pt x="228359" y="205700"/>
                  </a:lnTo>
                  <a:lnTo>
                    <a:pt x="260201" y="215878"/>
                  </a:lnTo>
                  <a:lnTo>
                    <a:pt x="268344" y="217156"/>
                  </a:lnTo>
                  <a:lnTo>
                    <a:pt x="276300" y="215782"/>
                  </a:lnTo>
                  <a:lnTo>
                    <a:pt x="283439" y="211980"/>
                  </a:lnTo>
                  <a:lnTo>
                    <a:pt x="289132" y="205972"/>
                  </a:lnTo>
                  <a:lnTo>
                    <a:pt x="290080" y="203872"/>
                  </a:lnTo>
                  <a:close/>
                </a:path>
                <a:path extrusionOk="0" h="549910" w="574675">
                  <a:moveTo>
                    <a:pt x="538182" y="154047"/>
                  </a:moveTo>
                  <a:lnTo>
                    <a:pt x="484540" y="175450"/>
                  </a:lnTo>
                  <a:lnTo>
                    <a:pt x="470985" y="184205"/>
                  </a:lnTo>
                  <a:lnTo>
                    <a:pt x="461913" y="196936"/>
                  </a:lnTo>
                  <a:lnTo>
                    <a:pt x="458043" y="212070"/>
                  </a:lnTo>
                  <a:lnTo>
                    <a:pt x="460090" y="228034"/>
                  </a:lnTo>
                  <a:lnTo>
                    <a:pt x="483084" y="296996"/>
                  </a:lnTo>
                  <a:lnTo>
                    <a:pt x="570548" y="344031"/>
                  </a:lnTo>
                  <a:lnTo>
                    <a:pt x="571703" y="332190"/>
                  </a:lnTo>
                  <a:lnTo>
                    <a:pt x="573009" y="319630"/>
                  </a:lnTo>
                  <a:lnTo>
                    <a:pt x="573967" y="308156"/>
                  </a:lnTo>
                  <a:lnTo>
                    <a:pt x="574380" y="295938"/>
                  </a:lnTo>
                  <a:lnTo>
                    <a:pt x="571975" y="258014"/>
                  </a:lnTo>
                  <a:lnTo>
                    <a:pt x="564951" y="221525"/>
                  </a:lnTo>
                  <a:lnTo>
                    <a:pt x="553592" y="186771"/>
                  </a:lnTo>
                  <a:lnTo>
                    <a:pt x="538182" y="1540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53"/>
            <p:cNvSpPr/>
            <p:nvPr/>
          </p:nvSpPr>
          <p:spPr>
            <a:xfrm>
              <a:off x="10813119" y="1569659"/>
              <a:ext cx="588645" cy="591185"/>
            </a:xfrm>
            <a:custGeom>
              <a:rect b="b" l="l" r="r" t="t"/>
              <a:pathLst>
                <a:path extrusionOk="0" h="591185" w="588645">
                  <a:moveTo>
                    <a:pt x="297404" y="0"/>
                  </a:moveTo>
                  <a:lnTo>
                    <a:pt x="312859" y="26983"/>
                  </a:lnTo>
                  <a:lnTo>
                    <a:pt x="317505" y="39193"/>
                  </a:lnTo>
                  <a:lnTo>
                    <a:pt x="318225" y="51955"/>
                  </a:lnTo>
                  <a:lnTo>
                    <a:pt x="315106" y="64353"/>
                  </a:lnTo>
                  <a:lnTo>
                    <a:pt x="308231" y="75474"/>
                  </a:lnTo>
                  <a:lnTo>
                    <a:pt x="287488" y="99756"/>
                  </a:lnTo>
                  <a:lnTo>
                    <a:pt x="279884" y="112629"/>
                  </a:lnTo>
                  <a:lnTo>
                    <a:pt x="277284" y="126939"/>
                  </a:lnTo>
                  <a:lnTo>
                    <a:pt x="279687" y="141298"/>
                  </a:lnTo>
                  <a:lnTo>
                    <a:pt x="287090" y="154319"/>
                  </a:lnTo>
                  <a:lnTo>
                    <a:pt x="305058" y="175722"/>
                  </a:lnTo>
                  <a:lnTo>
                    <a:pt x="309193" y="182753"/>
                  </a:lnTo>
                  <a:lnTo>
                    <a:pt x="310860" y="190553"/>
                  </a:lnTo>
                  <a:lnTo>
                    <a:pt x="310025" y="198500"/>
                  </a:lnTo>
                  <a:lnTo>
                    <a:pt x="306650" y="205972"/>
                  </a:lnTo>
                  <a:lnTo>
                    <a:pt x="300957" y="211980"/>
                  </a:lnTo>
                  <a:lnTo>
                    <a:pt x="293816" y="215784"/>
                  </a:lnTo>
                  <a:lnTo>
                    <a:pt x="285857" y="217160"/>
                  </a:lnTo>
                  <a:lnTo>
                    <a:pt x="277708" y="215888"/>
                  </a:lnTo>
                  <a:lnTo>
                    <a:pt x="245877" y="205711"/>
                  </a:lnTo>
                  <a:lnTo>
                    <a:pt x="239432" y="204069"/>
                  </a:lnTo>
                  <a:lnTo>
                    <a:pt x="203299" y="217326"/>
                  </a:lnTo>
                  <a:lnTo>
                    <a:pt x="196277" y="234432"/>
                  </a:lnTo>
                  <a:lnTo>
                    <a:pt x="197648" y="244023"/>
                  </a:lnTo>
                  <a:lnTo>
                    <a:pt x="255248" y="284849"/>
                  </a:lnTo>
                  <a:lnTo>
                    <a:pt x="296074" y="294765"/>
                  </a:lnTo>
                  <a:lnTo>
                    <a:pt x="354209" y="294765"/>
                  </a:lnTo>
                  <a:lnTo>
                    <a:pt x="366637" y="296190"/>
                  </a:lnTo>
                  <a:lnTo>
                    <a:pt x="404155" y="319602"/>
                  </a:lnTo>
                  <a:lnTo>
                    <a:pt x="422782" y="364522"/>
                  </a:lnTo>
                  <a:lnTo>
                    <a:pt x="422782" y="375349"/>
                  </a:lnTo>
                  <a:lnTo>
                    <a:pt x="404163" y="420317"/>
                  </a:lnTo>
                  <a:lnTo>
                    <a:pt x="380103" y="436531"/>
                  </a:lnTo>
                  <a:lnTo>
                    <a:pt x="366214" y="446514"/>
                  </a:lnTo>
                  <a:lnTo>
                    <a:pt x="354689" y="458953"/>
                  </a:lnTo>
                  <a:lnTo>
                    <a:pt x="345864" y="473423"/>
                  </a:lnTo>
                  <a:lnTo>
                    <a:pt x="340073" y="489503"/>
                  </a:lnTo>
                  <a:lnTo>
                    <a:pt x="336377" y="504298"/>
                  </a:lnTo>
                  <a:lnTo>
                    <a:pt x="330348" y="518988"/>
                  </a:lnTo>
                  <a:lnTo>
                    <a:pt x="320767" y="531917"/>
                  </a:lnTo>
                  <a:lnTo>
                    <a:pt x="308191" y="542169"/>
                  </a:lnTo>
                  <a:lnTo>
                    <a:pt x="293174" y="548831"/>
                  </a:lnTo>
                  <a:lnTo>
                    <a:pt x="278452" y="549478"/>
                  </a:lnTo>
                  <a:lnTo>
                    <a:pt x="265391" y="543823"/>
                  </a:lnTo>
                  <a:lnTo>
                    <a:pt x="256046" y="533240"/>
                  </a:lnTo>
                  <a:lnTo>
                    <a:pt x="252473" y="519104"/>
                  </a:lnTo>
                  <a:lnTo>
                    <a:pt x="252473" y="467577"/>
                  </a:lnTo>
                  <a:lnTo>
                    <a:pt x="251160" y="456990"/>
                  </a:lnTo>
                  <a:lnTo>
                    <a:pt x="247209" y="447295"/>
                  </a:lnTo>
                  <a:lnTo>
                    <a:pt x="240608" y="438887"/>
                  </a:lnTo>
                  <a:lnTo>
                    <a:pt x="231343" y="432164"/>
                  </a:lnTo>
                  <a:lnTo>
                    <a:pt x="223079" y="426817"/>
                  </a:lnTo>
                  <a:lnTo>
                    <a:pt x="216363" y="419119"/>
                  </a:lnTo>
                  <a:lnTo>
                    <a:pt x="211852" y="409687"/>
                  </a:lnTo>
                  <a:lnTo>
                    <a:pt x="210203" y="399139"/>
                  </a:lnTo>
                  <a:lnTo>
                    <a:pt x="210203" y="346418"/>
                  </a:lnTo>
                  <a:lnTo>
                    <a:pt x="207578" y="329407"/>
                  </a:lnTo>
                  <a:lnTo>
                    <a:pt x="200010" y="314549"/>
                  </a:lnTo>
                  <a:lnTo>
                    <a:pt x="187961" y="302908"/>
                  </a:lnTo>
                  <a:lnTo>
                    <a:pt x="171890" y="295551"/>
                  </a:lnTo>
                  <a:lnTo>
                    <a:pt x="93274" y="272829"/>
                  </a:lnTo>
                  <a:lnTo>
                    <a:pt x="79351" y="267459"/>
                  </a:lnTo>
                  <a:lnTo>
                    <a:pt x="66670" y="259798"/>
                  </a:lnTo>
                  <a:lnTo>
                    <a:pt x="55517" y="250032"/>
                  </a:lnTo>
                  <a:lnTo>
                    <a:pt x="46176" y="238348"/>
                  </a:lnTo>
                  <a:lnTo>
                    <a:pt x="17517" y="195407"/>
                  </a:lnTo>
                  <a:lnTo>
                    <a:pt x="9996" y="219346"/>
                  </a:lnTo>
                  <a:lnTo>
                    <a:pt x="4506" y="244042"/>
                  </a:lnTo>
                  <a:lnTo>
                    <a:pt x="1142" y="269260"/>
                  </a:lnTo>
                  <a:lnTo>
                    <a:pt x="0" y="294765"/>
                  </a:lnTo>
                  <a:lnTo>
                    <a:pt x="3873" y="343053"/>
                  </a:lnTo>
                  <a:lnTo>
                    <a:pt x="15089" y="388755"/>
                  </a:lnTo>
                  <a:lnTo>
                    <a:pt x="33036" y="431285"/>
                  </a:lnTo>
                  <a:lnTo>
                    <a:pt x="57106" y="470052"/>
                  </a:lnTo>
                  <a:lnTo>
                    <a:pt x="86688" y="504470"/>
                  </a:lnTo>
                  <a:lnTo>
                    <a:pt x="121173" y="533949"/>
                  </a:lnTo>
                  <a:lnTo>
                    <a:pt x="159951" y="557901"/>
                  </a:lnTo>
                  <a:lnTo>
                    <a:pt x="202413" y="575739"/>
                  </a:lnTo>
                  <a:lnTo>
                    <a:pt x="247949" y="586872"/>
                  </a:lnTo>
                  <a:lnTo>
                    <a:pt x="295949" y="590714"/>
                  </a:lnTo>
                  <a:lnTo>
                    <a:pt x="343937" y="586883"/>
                  </a:lnTo>
                  <a:lnTo>
                    <a:pt x="389465" y="575782"/>
                  </a:lnTo>
                  <a:lnTo>
                    <a:pt x="431925" y="558000"/>
                  </a:lnTo>
                  <a:lnTo>
                    <a:pt x="470705" y="534128"/>
                  </a:lnTo>
                  <a:lnTo>
                    <a:pt x="505196" y="504755"/>
                  </a:lnTo>
                  <a:lnTo>
                    <a:pt x="534788" y="470470"/>
                  </a:lnTo>
                  <a:lnTo>
                    <a:pt x="558870" y="431863"/>
                  </a:lnTo>
                  <a:lnTo>
                    <a:pt x="576833" y="389524"/>
                  </a:lnTo>
                  <a:lnTo>
                    <a:pt x="588065" y="344041"/>
                  </a:lnTo>
                  <a:lnTo>
                    <a:pt x="527418" y="323833"/>
                  </a:lnTo>
                  <a:lnTo>
                    <a:pt x="518473" y="319639"/>
                  </a:lnTo>
                  <a:lnTo>
                    <a:pt x="477608" y="228045"/>
                  </a:lnTo>
                  <a:lnTo>
                    <a:pt x="475556" y="212023"/>
                  </a:lnTo>
                  <a:lnTo>
                    <a:pt x="479427" y="196895"/>
                  </a:lnTo>
                  <a:lnTo>
                    <a:pt x="488501" y="184196"/>
                  </a:lnTo>
                  <a:lnTo>
                    <a:pt x="502058" y="175460"/>
                  </a:lnTo>
                  <a:lnTo>
                    <a:pt x="555689" y="154058"/>
                  </a:lnTo>
                  <a:lnTo>
                    <a:pt x="531460" y="116767"/>
                  </a:lnTo>
                  <a:lnTo>
                    <a:pt x="502068" y="83632"/>
                  </a:lnTo>
                  <a:lnTo>
                    <a:pt x="468077" y="55216"/>
                  </a:lnTo>
                  <a:lnTo>
                    <a:pt x="430051" y="32082"/>
                  </a:lnTo>
                  <a:lnTo>
                    <a:pt x="388554" y="14792"/>
                  </a:lnTo>
                  <a:lnTo>
                    <a:pt x="344150" y="3910"/>
                  </a:lnTo>
                  <a:lnTo>
                    <a:pt x="297404" y="0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1" name="Google Shape;831;p53"/>
          <p:cNvGrpSpPr/>
          <p:nvPr/>
        </p:nvGrpSpPr>
        <p:grpSpPr>
          <a:xfrm>
            <a:off x="7404627" y="2431386"/>
            <a:ext cx="630791" cy="560820"/>
            <a:chOff x="8763101" y="1519575"/>
            <a:chExt cx="761365" cy="676910"/>
          </a:xfrm>
        </p:grpSpPr>
        <p:sp>
          <p:nvSpPr>
            <p:cNvPr id="832" name="Google Shape;832;p53"/>
            <p:cNvSpPr/>
            <p:nvPr/>
          </p:nvSpPr>
          <p:spPr>
            <a:xfrm>
              <a:off x="8763101" y="1519575"/>
              <a:ext cx="761365" cy="676910"/>
            </a:xfrm>
            <a:custGeom>
              <a:rect b="b" l="l" r="r" t="t"/>
              <a:pathLst>
                <a:path extrusionOk="0" h="676910" w="761365">
                  <a:moveTo>
                    <a:pt x="174528" y="270818"/>
                  </a:moveTo>
                  <a:lnTo>
                    <a:pt x="47757" y="320094"/>
                  </a:lnTo>
                  <a:lnTo>
                    <a:pt x="13096" y="347214"/>
                  </a:lnTo>
                  <a:lnTo>
                    <a:pt x="0" y="389192"/>
                  </a:lnTo>
                  <a:lnTo>
                    <a:pt x="0" y="546684"/>
                  </a:lnTo>
                  <a:lnTo>
                    <a:pt x="12032" y="587094"/>
                  </a:lnTo>
                  <a:lnTo>
                    <a:pt x="44208" y="614326"/>
                  </a:lnTo>
                  <a:lnTo>
                    <a:pt x="171094" y="670084"/>
                  </a:lnTo>
                  <a:lnTo>
                    <a:pt x="200817" y="676421"/>
                  </a:lnTo>
                  <a:lnTo>
                    <a:pt x="215941" y="674837"/>
                  </a:lnTo>
                  <a:lnTo>
                    <a:pt x="230547" y="670084"/>
                  </a:lnTo>
                  <a:lnTo>
                    <a:pt x="380501" y="604285"/>
                  </a:lnTo>
                  <a:lnTo>
                    <a:pt x="732842" y="604285"/>
                  </a:lnTo>
                  <a:lnTo>
                    <a:pt x="735028" y="602921"/>
                  </a:lnTo>
                  <a:lnTo>
                    <a:pt x="737555" y="600055"/>
                  </a:lnTo>
                  <a:lnTo>
                    <a:pt x="169104" y="600055"/>
                  </a:lnTo>
                  <a:lnTo>
                    <a:pt x="65903" y="554611"/>
                  </a:lnTo>
                  <a:lnTo>
                    <a:pt x="63411" y="550904"/>
                  </a:lnTo>
                  <a:lnTo>
                    <a:pt x="63411" y="426845"/>
                  </a:lnTo>
                  <a:lnTo>
                    <a:pt x="761003" y="426845"/>
                  </a:lnTo>
                  <a:lnTo>
                    <a:pt x="761003" y="411652"/>
                  </a:lnTo>
                  <a:lnTo>
                    <a:pt x="200821" y="411652"/>
                  </a:lnTo>
                  <a:lnTo>
                    <a:pt x="93546" y="370564"/>
                  </a:lnTo>
                  <a:lnTo>
                    <a:pt x="197114" y="331330"/>
                  </a:lnTo>
                  <a:lnTo>
                    <a:pt x="198308" y="330398"/>
                  </a:lnTo>
                  <a:lnTo>
                    <a:pt x="731520" y="330398"/>
                  </a:lnTo>
                  <a:lnTo>
                    <a:pt x="713308" y="320094"/>
                  </a:lnTo>
                  <a:lnTo>
                    <a:pt x="708214" y="318115"/>
                  </a:lnTo>
                  <a:lnTo>
                    <a:pt x="348795" y="318115"/>
                  </a:lnTo>
                  <a:lnTo>
                    <a:pt x="243092" y="278085"/>
                  </a:lnTo>
                  <a:lnTo>
                    <a:pt x="243092" y="271342"/>
                  </a:lnTo>
                  <a:lnTo>
                    <a:pt x="176245" y="271342"/>
                  </a:lnTo>
                  <a:lnTo>
                    <a:pt x="174528" y="270818"/>
                  </a:lnTo>
                  <a:close/>
                </a:path>
                <a:path extrusionOk="0" h="676910" w="761365">
                  <a:moveTo>
                    <a:pt x="732842" y="604285"/>
                  </a:moveTo>
                  <a:lnTo>
                    <a:pt x="380501" y="604285"/>
                  </a:lnTo>
                  <a:lnTo>
                    <a:pt x="530455" y="670084"/>
                  </a:lnTo>
                  <a:lnTo>
                    <a:pt x="545061" y="674837"/>
                  </a:lnTo>
                  <a:lnTo>
                    <a:pt x="560185" y="676421"/>
                  </a:lnTo>
                  <a:lnTo>
                    <a:pt x="575307" y="674837"/>
                  </a:lnTo>
                  <a:lnTo>
                    <a:pt x="589908" y="670084"/>
                  </a:lnTo>
                  <a:lnTo>
                    <a:pt x="716742" y="614326"/>
                  </a:lnTo>
                  <a:lnTo>
                    <a:pt x="732842" y="604285"/>
                  </a:lnTo>
                  <a:close/>
                </a:path>
                <a:path extrusionOk="0" h="676910" w="761365">
                  <a:moveTo>
                    <a:pt x="338220" y="426845"/>
                  </a:moveTo>
                  <a:lnTo>
                    <a:pt x="63411" y="426845"/>
                  </a:lnTo>
                  <a:lnTo>
                    <a:pt x="169104" y="467409"/>
                  </a:lnTo>
                  <a:lnTo>
                    <a:pt x="169104" y="600055"/>
                  </a:lnTo>
                  <a:lnTo>
                    <a:pt x="232526" y="600055"/>
                  </a:lnTo>
                  <a:lnTo>
                    <a:pt x="232526" y="467409"/>
                  </a:lnTo>
                  <a:lnTo>
                    <a:pt x="338220" y="426845"/>
                  </a:lnTo>
                  <a:close/>
                </a:path>
                <a:path extrusionOk="0" h="676910" w="761365">
                  <a:moveTo>
                    <a:pt x="422782" y="426845"/>
                  </a:moveTo>
                  <a:lnTo>
                    <a:pt x="338220" y="426845"/>
                  </a:lnTo>
                  <a:lnTo>
                    <a:pt x="338220" y="553553"/>
                  </a:lnTo>
                  <a:lnTo>
                    <a:pt x="232526" y="600055"/>
                  </a:lnTo>
                  <a:lnTo>
                    <a:pt x="528476" y="600055"/>
                  </a:lnTo>
                  <a:lnTo>
                    <a:pt x="422782" y="553553"/>
                  </a:lnTo>
                  <a:lnTo>
                    <a:pt x="422782" y="426845"/>
                  </a:lnTo>
                  <a:close/>
                </a:path>
                <a:path extrusionOk="0" h="676910" w="761365">
                  <a:moveTo>
                    <a:pt x="697591" y="426845"/>
                  </a:moveTo>
                  <a:lnTo>
                    <a:pt x="422782" y="426845"/>
                  </a:lnTo>
                  <a:lnTo>
                    <a:pt x="528476" y="467409"/>
                  </a:lnTo>
                  <a:lnTo>
                    <a:pt x="528476" y="600055"/>
                  </a:lnTo>
                  <a:lnTo>
                    <a:pt x="591887" y="600055"/>
                  </a:lnTo>
                  <a:lnTo>
                    <a:pt x="591887" y="467409"/>
                  </a:lnTo>
                  <a:lnTo>
                    <a:pt x="697591" y="426845"/>
                  </a:lnTo>
                  <a:close/>
                </a:path>
                <a:path extrusionOk="0" h="676910" w="761365">
                  <a:moveTo>
                    <a:pt x="761003" y="426845"/>
                  </a:moveTo>
                  <a:lnTo>
                    <a:pt x="697591" y="426845"/>
                  </a:lnTo>
                  <a:lnTo>
                    <a:pt x="697591" y="550904"/>
                  </a:lnTo>
                  <a:lnTo>
                    <a:pt x="695078" y="554611"/>
                  </a:lnTo>
                  <a:lnTo>
                    <a:pt x="591887" y="600055"/>
                  </a:lnTo>
                  <a:lnTo>
                    <a:pt x="737555" y="600055"/>
                  </a:lnTo>
                  <a:lnTo>
                    <a:pt x="748979" y="587094"/>
                  </a:lnTo>
                  <a:lnTo>
                    <a:pt x="757877" y="567973"/>
                  </a:lnTo>
                  <a:lnTo>
                    <a:pt x="761003" y="546684"/>
                  </a:lnTo>
                  <a:lnTo>
                    <a:pt x="761003" y="426845"/>
                  </a:lnTo>
                  <a:close/>
                </a:path>
                <a:path extrusionOk="0" h="676910" w="761365">
                  <a:moveTo>
                    <a:pt x="557668" y="330398"/>
                  </a:moveTo>
                  <a:lnTo>
                    <a:pt x="202140" y="330398"/>
                  </a:lnTo>
                  <a:lnTo>
                    <a:pt x="204517" y="331330"/>
                  </a:lnTo>
                  <a:lnTo>
                    <a:pt x="308095" y="370564"/>
                  </a:lnTo>
                  <a:lnTo>
                    <a:pt x="200821" y="411652"/>
                  </a:lnTo>
                  <a:lnTo>
                    <a:pt x="560181" y="411652"/>
                  </a:lnTo>
                  <a:lnTo>
                    <a:pt x="452907" y="370564"/>
                  </a:lnTo>
                  <a:lnTo>
                    <a:pt x="556485" y="331330"/>
                  </a:lnTo>
                  <a:lnTo>
                    <a:pt x="557668" y="330398"/>
                  </a:lnTo>
                  <a:close/>
                </a:path>
                <a:path extrusionOk="0" h="676910" w="761365">
                  <a:moveTo>
                    <a:pt x="731520" y="330398"/>
                  </a:moveTo>
                  <a:lnTo>
                    <a:pt x="561501" y="330398"/>
                  </a:lnTo>
                  <a:lnTo>
                    <a:pt x="563878" y="331330"/>
                  </a:lnTo>
                  <a:lnTo>
                    <a:pt x="667466" y="370564"/>
                  </a:lnTo>
                  <a:lnTo>
                    <a:pt x="560181" y="411652"/>
                  </a:lnTo>
                  <a:lnTo>
                    <a:pt x="761003" y="411652"/>
                  </a:lnTo>
                  <a:lnTo>
                    <a:pt x="761003" y="389192"/>
                  </a:lnTo>
                  <a:lnTo>
                    <a:pt x="757582" y="366990"/>
                  </a:lnTo>
                  <a:lnTo>
                    <a:pt x="747906" y="347214"/>
                  </a:lnTo>
                  <a:lnTo>
                    <a:pt x="732855" y="331153"/>
                  </a:lnTo>
                  <a:lnTo>
                    <a:pt x="731520" y="330398"/>
                  </a:lnTo>
                  <a:close/>
                </a:path>
                <a:path extrusionOk="0" h="676910" w="761365">
                  <a:moveTo>
                    <a:pt x="517900" y="159701"/>
                  </a:moveTo>
                  <a:lnTo>
                    <a:pt x="243092" y="159701"/>
                  </a:lnTo>
                  <a:lnTo>
                    <a:pt x="348795" y="200266"/>
                  </a:lnTo>
                  <a:lnTo>
                    <a:pt x="348795" y="318115"/>
                  </a:lnTo>
                  <a:lnTo>
                    <a:pt x="412207" y="318115"/>
                  </a:lnTo>
                  <a:lnTo>
                    <a:pt x="412207" y="200266"/>
                  </a:lnTo>
                  <a:lnTo>
                    <a:pt x="517900" y="159701"/>
                  </a:lnTo>
                  <a:close/>
                </a:path>
                <a:path extrusionOk="0" h="676910" w="761365">
                  <a:moveTo>
                    <a:pt x="581322" y="159701"/>
                  </a:moveTo>
                  <a:lnTo>
                    <a:pt x="517900" y="159701"/>
                  </a:lnTo>
                  <a:lnTo>
                    <a:pt x="517900" y="278085"/>
                  </a:lnTo>
                  <a:lnTo>
                    <a:pt x="412207" y="318115"/>
                  </a:lnTo>
                  <a:lnTo>
                    <a:pt x="708214" y="318115"/>
                  </a:lnTo>
                  <a:lnTo>
                    <a:pt x="587821" y="271342"/>
                  </a:lnTo>
                  <a:lnTo>
                    <a:pt x="584757" y="271342"/>
                  </a:lnTo>
                  <a:lnTo>
                    <a:pt x="581322" y="270284"/>
                  </a:lnTo>
                  <a:lnTo>
                    <a:pt x="581322" y="159701"/>
                  </a:lnTo>
                  <a:close/>
                </a:path>
                <a:path extrusionOk="0" h="676910" w="761365">
                  <a:moveTo>
                    <a:pt x="380501" y="0"/>
                  </a:moveTo>
                  <a:lnTo>
                    <a:pt x="227375" y="52898"/>
                  </a:lnTo>
                  <a:lnTo>
                    <a:pt x="192776" y="80044"/>
                  </a:lnTo>
                  <a:lnTo>
                    <a:pt x="179680" y="122080"/>
                  </a:lnTo>
                  <a:lnTo>
                    <a:pt x="179680" y="270284"/>
                  </a:lnTo>
                  <a:lnTo>
                    <a:pt x="176245" y="271342"/>
                  </a:lnTo>
                  <a:lnTo>
                    <a:pt x="243092" y="271342"/>
                  </a:lnTo>
                  <a:lnTo>
                    <a:pt x="243092" y="159701"/>
                  </a:lnTo>
                  <a:lnTo>
                    <a:pt x="581322" y="159701"/>
                  </a:lnTo>
                  <a:lnTo>
                    <a:pt x="581322" y="144508"/>
                  </a:lnTo>
                  <a:lnTo>
                    <a:pt x="379307" y="144508"/>
                  </a:lnTo>
                  <a:lnTo>
                    <a:pt x="273216" y="103358"/>
                  </a:lnTo>
                  <a:lnTo>
                    <a:pt x="376805" y="64102"/>
                  </a:lnTo>
                  <a:lnTo>
                    <a:pt x="377988" y="63191"/>
                  </a:lnTo>
                  <a:lnTo>
                    <a:pt x="551780" y="63191"/>
                  </a:lnTo>
                  <a:lnTo>
                    <a:pt x="533627" y="52898"/>
                  </a:lnTo>
                  <a:lnTo>
                    <a:pt x="406793" y="4806"/>
                  </a:lnTo>
                  <a:lnTo>
                    <a:pt x="393821" y="1201"/>
                  </a:lnTo>
                  <a:lnTo>
                    <a:pt x="380501" y="0"/>
                  </a:lnTo>
                  <a:close/>
                </a:path>
                <a:path extrusionOk="0" h="676910" w="761365">
                  <a:moveTo>
                    <a:pt x="586474" y="270818"/>
                  </a:moveTo>
                  <a:lnTo>
                    <a:pt x="584757" y="271342"/>
                  </a:lnTo>
                  <a:lnTo>
                    <a:pt x="587821" y="271342"/>
                  </a:lnTo>
                  <a:lnTo>
                    <a:pt x="586474" y="270818"/>
                  </a:lnTo>
                  <a:close/>
                </a:path>
                <a:path extrusionOk="0" h="676910" w="761365">
                  <a:moveTo>
                    <a:pt x="551780" y="63191"/>
                  </a:moveTo>
                  <a:lnTo>
                    <a:pt x="381820" y="63191"/>
                  </a:lnTo>
                  <a:lnTo>
                    <a:pt x="487786" y="103358"/>
                  </a:lnTo>
                  <a:lnTo>
                    <a:pt x="379307" y="144508"/>
                  </a:lnTo>
                  <a:lnTo>
                    <a:pt x="581322" y="144508"/>
                  </a:lnTo>
                  <a:lnTo>
                    <a:pt x="581322" y="122080"/>
                  </a:lnTo>
                  <a:lnTo>
                    <a:pt x="577901" y="99829"/>
                  </a:lnTo>
                  <a:lnTo>
                    <a:pt x="568226" y="80044"/>
                  </a:lnTo>
                  <a:lnTo>
                    <a:pt x="553174" y="63982"/>
                  </a:lnTo>
                  <a:lnTo>
                    <a:pt x="551780" y="631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53"/>
            <p:cNvSpPr/>
            <p:nvPr/>
          </p:nvSpPr>
          <p:spPr>
            <a:xfrm>
              <a:off x="8826519" y="1679275"/>
              <a:ext cx="634365" cy="440689"/>
            </a:xfrm>
            <a:custGeom>
              <a:rect b="b" l="l" r="r" t="t"/>
              <a:pathLst>
                <a:path extrusionOk="0" h="440689" w="634365">
                  <a:moveTo>
                    <a:pt x="179680" y="0"/>
                  </a:moveTo>
                  <a:lnTo>
                    <a:pt x="179680" y="118383"/>
                  </a:lnTo>
                  <a:lnTo>
                    <a:pt x="285373" y="158414"/>
                  </a:lnTo>
                  <a:lnTo>
                    <a:pt x="285373" y="40564"/>
                  </a:lnTo>
                  <a:lnTo>
                    <a:pt x="179680" y="0"/>
                  </a:lnTo>
                  <a:close/>
                </a:path>
                <a:path extrusionOk="0" h="440689" w="634365">
                  <a:moveTo>
                    <a:pt x="454488" y="0"/>
                  </a:moveTo>
                  <a:lnTo>
                    <a:pt x="348795" y="40564"/>
                  </a:lnTo>
                  <a:lnTo>
                    <a:pt x="348795" y="158414"/>
                  </a:lnTo>
                  <a:lnTo>
                    <a:pt x="454488" y="118383"/>
                  </a:lnTo>
                  <a:lnTo>
                    <a:pt x="454488" y="0"/>
                  </a:lnTo>
                  <a:close/>
                </a:path>
                <a:path extrusionOk="0" h="440689" w="634365">
                  <a:moveTo>
                    <a:pt x="274808" y="267154"/>
                  </a:moveTo>
                  <a:lnTo>
                    <a:pt x="169104" y="307707"/>
                  </a:lnTo>
                  <a:lnTo>
                    <a:pt x="169104" y="440353"/>
                  </a:lnTo>
                  <a:lnTo>
                    <a:pt x="274808" y="393851"/>
                  </a:lnTo>
                  <a:lnTo>
                    <a:pt x="274808" y="267154"/>
                  </a:lnTo>
                  <a:close/>
                </a:path>
                <a:path extrusionOk="0" h="440689" w="634365">
                  <a:moveTo>
                    <a:pt x="0" y="267154"/>
                  </a:moveTo>
                  <a:lnTo>
                    <a:pt x="0" y="391213"/>
                  </a:lnTo>
                  <a:lnTo>
                    <a:pt x="2481" y="394909"/>
                  </a:lnTo>
                  <a:lnTo>
                    <a:pt x="105693" y="440353"/>
                  </a:lnTo>
                  <a:lnTo>
                    <a:pt x="105693" y="307707"/>
                  </a:lnTo>
                  <a:lnTo>
                    <a:pt x="0" y="267154"/>
                  </a:lnTo>
                  <a:close/>
                </a:path>
                <a:path extrusionOk="0" h="440689" w="634365">
                  <a:moveTo>
                    <a:pt x="634169" y="267154"/>
                  </a:moveTo>
                  <a:lnTo>
                    <a:pt x="528476" y="307707"/>
                  </a:lnTo>
                  <a:lnTo>
                    <a:pt x="528476" y="440353"/>
                  </a:lnTo>
                  <a:lnTo>
                    <a:pt x="631656" y="394909"/>
                  </a:lnTo>
                  <a:lnTo>
                    <a:pt x="634169" y="391213"/>
                  </a:lnTo>
                  <a:lnTo>
                    <a:pt x="634169" y="267154"/>
                  </a:lnTo>
                  <a:close/>
                </a:path>
                <a:path extrusionOk="0" h="440689" w="634365">
                  <a:moveTo>
                    <a:pt x="359360" y="267154"/>
                  </a:moveTo>
                  <a:lnTo>
                    <a:pt x="359360" y="393851"/>
                  </a:lnTo>
                  <a:lnTo>
                    <a:pt x="465053" y="440353"/>
                  </a:lnTo>
                  <a:lnTo>
                    <a:pt x="465053" y="307707"/>
                  </a:lnTo>
                  <a:lnTo>
                    <a:pt x="359360" y="267154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4" name="Google Shape;834;p53"/>
          <p:cNvGrpSpPr/>
          <p:nvPr/>
        </p:nvGrpSpPr>
        <p:grpSpPr>
          <a:xfrm>
            <a:off x="5749894" y="2431075"/>
            <a:ext cx="700762" cy="560439"/>
            <a:chOff x="6765838" y="1519200"/>
            <a:chExt cx="845820" cy="676450"/>
          </a:xfrm>
        </p:grpSpPr>
        <p:sp>
          <p:nvSpPr>
            <p:cNvPr id="835" name="Google Shape;835;p53"/>
            <p:cNvSpPr/>
            <p:nvPr/>
          </p:nvSpPr>
          <p:spPr>
            <a:xfrm>
              <a:off x="6850391" y="1519200"/>
              <a:ext cx="676909" cy="549910"/>
            </a:xfrm>
            <a:custGeom>
              <a:rect b="b" l="l" r="r" t="t"/>
              <a:pathLst>
                <a:path extrusionOk="0" h="549910" w="676909">
                  <a:moveTo>
                    <a:pt x="31716" y="0"/>
                  </a:moveTo>
                  <a:lnTo>
                    <a:pt x="19374" y="2492"/>
                  </a:lnTo>
                  <a:lnTo>
                    <a:pt x="9292" y="9287"/>
                  </a:lnTo>
                  <a:lnTo>
                    <a:pt x="2493" y="19365"/>
                  </a:lnTo>
                  <a:lnTo>
                    <a:pt x="0" y="31705"/>
                  </a:lnTo>
                  <a:lnTo>
                    <a:pt x="0" y="126833"/>
                  </a:lnTo>
                  <a:lnTo>
                    <a:pt x="63422" y="126833"/>
                  </a:lnTo>
                  <a:lnTo>
                    <a:pt x="63422" y="31705"/>
                  </a:lnTo>
                  <a:lnTo>
                    <a:pt x="60938" y="19365"/>
                  </a:lnTo>
                  <a:lnTo>
                    <a:pt x="54158" y="9287"/>
                  </a:lnTo>
                  <a:lnTo>
                    <a:pt x="44082" y="2492"/>
                  </a:lnTo>
                  <a:lnTo>
                    <a:pt x="31716" y="0"/>
                  </a:lnTo>
                  <a:close/>
                </a:path>
                <a:path extrusionOk="0" h="549910" w="676909">
                  <a:moveTo>
                    <a:pt x="179690" y="0"/>
                  </a:moveTo>
                  <a:lnTo>
                    <a:pt x="167318" y="2492"/>
                  </a:lnTo>
                  <a:lnTo>
                    <a:pt x="157239" y="9287"/>
                  </a:lnTo>
                  <a:lnTo>
                    <a:pt x="150457" y="19365"/>
                  </a:lnTo>
                  <a:lnTo>
                    <a:pt x="147974" y="31705"/>
                  </a:lnTo>
                  <a:lnTo>
                    <a:pt x="147974" y="126833"/>
                  </a:lnTo>
                  <a:lnTo>
                    <a:pt x="211396" y="126833"/>
                  </a:lnTo>
                  <a:lnTo>
                    <a:pt x="211396" y="31705"/>
                  </a:lnTo>
                  <a:lnTo>
                    <a:pt x="208913" y="19365"/>
                  </a:lnTo>
                  <a:lnTo>
                    <a:pt x="202132" y="9287"/>
                  </a:lnTo>
                  <a:lnTo>
                    <a:pt x="192057" y="2492"/>
                  </a:lnTo>
                  <a:lnTo>
                    <a:pt x="179690" y="0"/>
                  </a:lnTo>
                  <a:close/>
                </a:path>
                <a:path extrusionOk="0" h="549910" w="676909">
                  <a:moveTo>
                    <a:pt x="232537" y="211386"/>
                  </a:moveTo>
                  <a:lnTo>
                    <a:pt x="190255" y="211386"/>
                  </a:lnTo>
                  <a:lnTo>
                    <a:pt x="182049" y="213055"/>
                  </a:lnTo>
                  <a:lnTo>
                    <a:pt x="175327" y="217598"/>
                  </a:lnTo>
                  <a:lnTo>
                    <a:pt x="170784" y="224320"/>
                  </a:lnTo>
                  <a:lnTo>
                    <a:pt x="169115" y="232526"/>
                  </a:lnTo>
                  <a:lnTo>
                    <a:pt x="169115" y="274808"/>
                  </a:lnTo>
                  <a:lnTo>
                    <a:pt x="170784" y="283014"/>
                  </a:lnTo>
                  <a:lnTo>
                    <a:pt x="175327" y="289737"/>
                  </a:lnTo>
                  <a:lnTo>
                    <a:pt x="182049" y="294280"/>
                  </a:lnTo>
                  <a:lnTo>
                    <a:pt x="190255" y="295949"/>
                  </a:lnTo>
                  <a:lnTo>
                    <a:pt x="232537" y="295949"/>
                  </a:lnTo>
                  <a:lnTo>
                    <a:pt x="240743" y="294280"/>
                  </a:lnTo>
                  <a:lnTo>
                    <a:pt x="247466" y="289737"/>
                  </a:lnTo>
                  <a:lnTo>
                    <a:pt x="252009" y="283014"/>
                  </a:lnTo>
                  <a:lnTo>
                    <a:pt x="253678" y="274808"/>
                  </a:lnTo>
                  <a:lnTo>
                    <a:pt x="253678" y="232526"/>
                  </a:lnTo>
                  <a:lnTo>
                    <a:pt x="252009" y="224320"/>
                  </a:lnTo>
                  <a:lnTo>
                    <a:pt x="247466" y="217598"/>
                  </a:lnTo>
                  <a:lnTo>
                    <a:pt x="240743" y="213055"/>
                  </a:lnTo>
                  <a:lnTo>
                    <a:pt x="232537" y="211386"/>
                  </a:lnTo>
                  <a:close/>
                </a:path>
                <a:path extrusionOk="0" h="549910" w="676909">
                  <a:moveTo>
                    <a:pt x="655320" y="338230"/>
                  </a:moveTo>
                  <a:lnTo>
                    <a:pt x="613038" y="338230"/>
                  </a:lnTo>
                  <a:lnTo>
                    <a:pt x="604832" y="339897"/>
                  </a:lnTo>
                  <a:lnTo>
                    <a:pt x="598110" y="344437"/>
                  </a:lnTo>
                  <a:lnTo>
                    <a:pt x="593567" y="351155"/>
                  </a:lnTo>
                  <a:lnTo>
                    <a:pt x="591898" y="359360"/>
                  </a:lnTo>
                  <a:lnTo>
                    <a:pt x="591898" y="401642"/>
                  </a:lnTo>
                  <a:lnTo>
                    <a:pt x="593567" y="409848"/>
                  </a:lnTo>
                  <a:lnTo>
                    <a:pt x="598110" y="416571"/>
                  </a:lnTo>
                  <a:lnTo>
                    <a:pt x="604832" y="421114"/>
                  </a:lnTo>
                  <a:lnTo>
                    <a:pt x="613038" y="422782"/>
                  </a:lnTo>
                  <a:lnTo>
                    <a:pt x="655320" y="422782"/>
                  </a:lnTo>
                  <a:lnTo>
                    <a:pt x="663526" y="421114"/>
                  </a:lnTo>
                  <a:lnTo>
                    <a:pt x="670249" y="416571"/>
                  </a:lnTo>
                  <a:lnTo>
                    <a:pt x="674792" y="409848"/>
                  </a:lnTo>
                  <a:lnTo>
                    <a:pt x="676461" y="401642"/>
                  </a:lnTo>
                  <a:lnTo>
                    <a:pt x="676461" y="359360"/>
                  </a:lnTo>
                  <a:lnTo>
                    <a:pt x="674792" y="351155"/>
                  </a:lnTo>
                  <a:lnTo>
                    <a:pt x="670249" y="344437"/>
                  </a:lnTo>
                  <a:lnTo>
                    <a:pt x="663526" y="339897"/>
                  </a:lnTo>
                  <a:lnTo>
                    <a:pt x="655320" y="338230"/>
                  </a:lnTo>
                  <a:close/>
                </a:path>
                <a:path extrusionOk="0" h="549910" w="676909">
                  <a:moveTo>
                    <a:pt x="63422" y="465064"/>
                  </a:moveTo>
                  <a:lnTo>
                    <a:pt x="21140" y="465064"/>
                  </a:lnTo>
                  <a:lnTo>
                    <a:pt x="12912" y="466731"/>
                  </a:lnTo>
                  <a:lnTo>
                    <a:pt x="6192" y="471270"/>
                  </a:lnTo>
                  <a:lnTo>
                    <a:pt x="1661" y="477989"/>
                  </a:lnTo>
                  <a:lnTo>
                    <a:pt x="0" y="486194"/>
                  </a:lnTo>
                  <a:lnTo>
                    <a:pt x="0" y="528476"/>
                  </a:lnTo>
                  <a:lnTo>
                    <a:pt x="1661" y="536687"/>
                  </a:lnTo>
                  <a:lnTo>
                    <a:pt x="6192" y="543408"/>
                  </a:lnTo>
                  <a:lnTo>
                    <a:pt x="12912" y="547949"/>
                  </a:lnTo>
                  <a:lnTo>
                    <a:pt x="21140" y="549616"/>
                  </a:lnTo>
                  <a:lnTo>
                    <a:pt x="63422" y="549616"/>
                  </a:lnTo>
                  <a:lnTo>
                    <a:pt x="71628" y="547949"/>
                  </a:lnTo>
                  <a:lnTo>
                    <a:pt x="78351" y="543408"/>
                  </a:lnTo>
                  <a:lnTo>
                    <a:pt x="82894" y="536687"/>
                  </a:lnTo>
                  <a:lnTo>
                    <a:pt x="84562" y="528476"/>
                  </a:lnTo>
                  <a:lnTo>
                    <a:pt x="84562" y="486194"/>
                  </a:lnTo>
                  <a:lnTo>
                    <a:pt x="82894" y="477989"/>
                  </a:lnTo>
                  <a:lnTo>
                    <a:pt x="78351" y="471270"/>
                  </a:lnTo>
                  <a:lnTo>
                    <a:pt x="71628" y="466731"/>
                  </a:lnTo>
                  <a:lnTo>
                    <a:pt x="63422" y="465064"/>
                  </a:lnTo>
                  <a:close/>
                </a:path>
                <a:path extrusionOk="0" h="549910" w="676909">
                  <a:moveTo>
                    <a:pt x="232537" y="465064"/>
                  </a:moveTo>
                  <a:lnTo>
                    <a:pt x="190255" y="465064"/>
                  </a:lnTo>
                  <a:lnTo>
                    <a:pt x="182049" y="466731"/>
                  </a:lnTo>
                  <a:lnTo>
                    <a:pt x="175327" y="471270"/>
                  </a:lnTo>
                  <a:lnTo>
                    <a:pt x="170784" y="477989"/>
                  </a:lnTo>
                  <a:lnTo>
                    <a:pt x="169115" y="486194"/>
                  </a:lnTo>
                  <a:lnTo>
                    <a:pt x="169115" y="528476"/>
                  </a:lnTo>
                  <a:lnTo>
                    <a:pt x="170784" y="536687"/>
                  </a:lnTo>
                  <a:lnTo>
                    <a:pt x="175327" y="543408"/>
                  </a:lnTo>
                  <a:lnTo>
                    <a:pt x="182049" y="547949"/>
                  </a:lnTo>
                  <a:lnTo>
                    <a:pt x="190255" y="549616"/>
                  </a:lnTo>
                  <a:lnTo>
                    <a:pt x="232537" y="549616"/>
                  </a:lnTo>
                  <a:lnTo>
                    <a:pt x="240743" y="547949"/>
                  </a:lnTo>
                  <a:lnTo>
                    <a:pt x="247466" y="543408"/>
                  </a:lnTo>
                  <a:lnTo>
                    <a:pt x="252009" y="536687"/>
                  </a:lnTo>
                  <a:lnTo>
                    <a:pt x="253678" y="528476"/>
                  </a:lnTo>
                  <a:lnTo>
                    <a:pt x="253678" y="486194"/>
                  </a:lnTo>
                  <a:lnTo>
                    <a:pt x="252009" y="477989"/>
                  </a:lnTo>
                  <a:lnTo>
                    <a:pt x="247466" y="471270"/>
                  </a:lnTo>
                  <a:lnTo>
                    <a:pt x="240743" y="466731"/>
                  </a:lnTo>
                  <a:lnTo>
                    <a:pt x="232537" y="465064"/>
                  </a:lnTo>
                  <a:close/>
                </a:path>
                <a:path extrusionOk="0" h="549910" w="676909">
                  <a:moveTo>
                    <a:pt x="655320" y="465064"/>
                  </a:moveTo>
                  <a:lnTo>
                    <a:pt x="613038" y="465064"/>
                  </a:lnTo>
                  <a:lnTo>
                    <a:pt x="604832" y="466731"/>
                  </a:lnTo>
                  <a:lnTo>
                    <a:pt x="598110" y="471270"/>
                  </a:lnTo>
                  <a:lnTo>
                    <a:pt x="593567" y="477989"/>
                  </a:lnTo>
                  <a:lnTo>
                    <a:pt x="591898" y="486194"/>
                  </a:lnTo>
                  <a:lnTo>
                    <a:pt x="591898" y="528476"/>
                  </a:lnTo>
                  <a:lnTo>
                    <a:pt x="593567" y="536687"/>
                  </a:lnTo>
                  <a:lnTo>
                    <a:pt x="598110" y="543408"/>
                  </a:lnTo>
                  <a:lnTo>
                    <a:pt x="604832" y="547949"/>
                  </a:lnTo>
                  <a:lnTo>
                    <a:pt x="613038" y="549616"/>
                  </a:lnTo>
                  <a:lnTo>
                    <a:pt x="655320" y="549616"/>
                  </a:lnTo>
                  <a:lnTo>
                    <a:pt x="663526" y="547949"/>
                  </a:lnTo>
                  <a:lnTo>
                    <a:pt x="670249" y="543408"/>
                  </a:lnTo>
                  <a:lnTo>
                    <a:pt x="674792" y="536687"/>
                  </a:lnTo>
                  <a:lnTo>
                    <a:pt x="676461" y="528476"/>
                  </a:lnTo>
                  <a:lnTo>
                    <a:pt x="676461" y="486194"/>
                  </a:lnTo>
                  <a:lnTo>
                    <a:pt x="674792" y="477989"/>
                  </a:lnTo>
                  <a:lnTo>
                    <a:pt x="670249" y="471270"/>
                  </a:lnTo>
                  <a:lnTo>
                    <a:pt x="663526" y="466731"/>
                  </a:lnTo>
                  <a:lnTo>
                    <a:pt x="655320" y="465064"/>
                  </a:lnTo>
                  <a:close/>
                </a:path>
                <a:path extrusionOk="0" h="549910" w="676909">
                  <a:moveTo>
                    <a:pt x="63422" y="211386"/>
                  </a:moveTo>
                  <a:lnTo>
                    <a:pt x="21140" y="211386"/>
                  </a:lnTo>
                  <a:lnTo>
                    <a:pt x="12912" y="213055"/>
                  </a:lnTo>
                  <a:lnTo>
                    <a:pt x="6192" y="217598"/>
                  </a:lnTo>
                  <a:lnTo>
                    <a:pt x="1661" y="224320"/>
                  </a:lnTo>
                  <a:lnTo>
                    <a:pt x="0" y="232526"/>
                  </a:lnTo>
                  <a:lnTo>
                    <a:pt x="0" y="274808"/>
                  </a:lnTo>
                  <a:lnTo>
                    <a:pt x="1661" y="283014"/>
                  </a:lnTo>
                  <a:lnTo>
                    <a:pt x="6192" y="289737"/>
                  </a:lnTo>
                  <a:lnTo>
                    <a:pt x="12912" y="294280"/>
                  </a:lnTo>
                  <a:lnTo>
                    <a:pt x="21140" y="295949"/>
                  </a:lnTo>
                  <a:lnTo>
                    <a:pt x="63422" y="295949"/>
                  </a:lnTo>
                  <a:lnTo>
                    <a:pt x="71628" y="294280"/>
                  </a:lnTo>
                  <a:lnTo>
                    <a:pt x="78351" y="289737"/>
                  </a:lnTo>
                  <a:lnTo>
                    <a:pt x="82894" y="283014"/>
                  </a:lnTo>
                  <a:lnTo>
                    <a:pt x="84562" y="274808"/>
                  </a:lnTo>
                  <a:lnTo>
                    <a:pt x="84562" y="232526"/>
                  </a:lnTo>
                  <a:lnTo>
                    <a:pt x="82894" y="224320"/>
                  </a:lnTo>
                  <a:lnTo>
                    <a:pt x="78351" y="217598"/>
                  </a:lnTo>
                  <a:lnTo>
                    <a:pt x="71628" y="213055"/>
                  </a:lnTo>
                  <a:lnTo>
                    <a:pt x="63422" y="211386"/>
                  </a:lnTo>
                  <a:close/>
                </a:path>
                <a:path extrusionOk="0" h="549910" w="676909">
                  <a:moveTo>
                    <a:pt x="232537" y="338230"/>
                  </a:moveTo>
                  <a:lnTo>
                    <a:pt x="190255" y="338230"/>
                  </a:lnTo>
                  <a:lnTo>
                    <a:pt x="182049" y="339897"/>
                  </a:lnTo>
                  <a:lnTo>
                    <a:pt x="175327" y="344437"/>
                  </a:lnTo>
                  <a:lnTo>
                    <a:pt x="170784" y="351155"/>
                  </a:lnTo>
                  <a:lnTo>
                    <a:pt x="169115" y="359360"/>
                  </a:lnTo>
                  <a:lnTo>
                    <a:pt x="169115" y="401642"/>
                  </a:lnTo>
                  <a:lnTo>
                    <a:pt x="170784" y="409848"/>
                  </a:lnTo>
                  <a:lnTo>
                    <a:pt x="175327" y="416571"/>
                  </a:lnTo>
                  <a:lnTo>
                    <a:pt x="182049" y="421114"/>
                  </a:lnTo>
                  <a:lnTo>
                    <a:pt x="190255" y="422782"/>
                  </a:lnTo>
                  <a:lnTo>
                    <a:pt x="232537" y="422782"/>
                  </a:lnTo>
                  <a:lnTo>
                    <a:pt x="240743" y="421114"/>
                  </a:lnTo>
                  <a:lnTo>
                    <a:pt x="247466" y="416571"/>
                  </a:lnTo>
                  <a:lnTo>
                    <a:pt x="252009" y="409848"/>
                  </a:lnTo>
                  <a:lnTo>
                    <a:pt x="253678" y="401642"/>
                  </a:lnTo>
                  <a:lnTo>
                    <a:pt x="253678" y="359360"/>
                  </a:lnTo>
                  <a:lnTo>
                    <a:pt x="252009" y="351155"/>
                  </a:lnTo>
                  <a:lnTo>
                    <a:pt x="247466" y="344437"/>
                  </a:lnTo>
                  <a:lnTo>
                    <a:pt x="240743" y="339897"/>
                  </a:lnTo>
                  <a:lnTo>
                    <a:pt x="232537" y="338230"/>
                  </a:lnTo>
                  <a:close/>
                </a:path>
                <a:path extrusionOk="0" h="549910" w="676909">
                  <a:moveTo>
                    <a:pt x="63422" y="338230"/>
                  </a:moveTo>
                  <a:lnTo>
                    <a:pt x="21140" y="338230"/>
                  </a:lnTo>
                  <a:lnTo>
                    <a:pt x="12912" y="339897"/>
                  </a:lnTo>
                  <a:lnTo>
                    <a:pt x="6192" y="344437"/>
                  </a:lnTo>
                  <a:lnTo>
                    <a:pt x="1661" y="351155"/>
                  </a:lnTo>
                  <a:lnTo>
                    <a:pt x="0" y="359360"/>
                  </a:lnTo>
                  <a:lnTo>
                    <a:pt x="0" y="401642"/>
                  </a:lnTo>
                  <a:lnTo>
                    <a:pt x="1661" y="409848"/>
                  </a:lnTo>
                  <a:lnTo>
                    <a:pt x="6192" y="416571"/>
                  </a:lnTo>
                  <a:lnTo>
                    <a:pt x="12912" y="421114"/>
                  </a:lnTo>
                  <a:lnTo>
                    <a:pt x="21140" y="422782"/>
                  </a:lnTo>
                  <a:lnTo>
                    <a:pt x="63422" y="422782"/>
                  </a:lnTo>
                  <a:lnTo>
                    <a:pt x="71628" y="421114"/>
                  </a:lnTo>
                  <a:lnTo>
                    <a:pt x="78351" y="416571"/>
                  </a:lnTo>
                  <a:lnTo>
                    <a:pt x="82894" y="409848"/>
                  </a:lnTo>
                  <a:lnTo>
                    <a:pt x="84562" y="401642"/>
                  </a:lnTo>
                  <a:lnTo>
                    <a:pt x="84562" y="359360"/>
                  </a:lnTo>
                  <a:lnTo>
                    <a:pt x="82894" y="351155"/>
                  </a:lnTo>
                  <a:lnTo>
                    <a:pt x="78351" y="344437"/>
                  </a:lnTo>
                  <a:lnTo>
                    <a:pt x="71628" y="339897"/>
                  </a:lnTo>
                  <a:lnTo>
                    <a:pt x="63422" y="338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53"/>
            <p:cNvSpPr/>
            <p:nvPr/>
          </p:nvSpPr>
          <p:spPr>
            <a:xfrm>
              <a:off x="6765838" y="1520011"/>
              <a:ext cx="845820" cy="675639"/>
            </a:xfrm>
            <a:custGeom>
              <a:rect b="b" l="l" r="r" t="t"/>
              <a:pathLst>
                <a:path extrusionOk="0" h="675639" w="845820">
                  <a:moveTo>
                    <a:pt x="570757" y="0"/>
                  </a:moveTo>
                  <a:lnTo>
                    <a:pt x="443923" y="0"/>
                  </a:lnTo>
                  <a:lnTo>
                    <a:pt x="419242" y="5080"/>
                  </a:lnTo>
                  <a:lnTo>
                    <a:pt x="399082" y="17780"/>
                  </a:lnTo>
                  <a:lnTo>
                    <a:pt x="385487" y="38100"/>
                  </a:lnTo>
                  <a:lnTo>
                    <a:pt x="380501" y="63500"/>
                  </a:lnTo>
                  <a:lnTo>
                    <a:pt x="380501" y="127000"/>
                  </a:lnTo>
                  <a:lnTo>
                    <a:pt x="63422" y="127000"/>
                  </a:lnTo>
                  <a:lnTo>
                    <a:pt x="38736" y="132080"/>
                  </a:lnTo>
                  <a:lnTo>
                    <a:pt x="18576" y="144780"/>
                  </a:lnTo>
                  <a:lnTo>
                    <a:pt x="4984" y="165100"/>
                  </a:lnTo>
                  <a:lnTo>
                    <a:pt x="0" y="190500"/>
                  </a:lnTo>
                  <a:lnTo>
                    <a:pt x="0" y="613410"/>
                  </a:lnTo>
                  <a:lnTo>
                    <a:pt x="4984" y="637540"/>
                  </a:lnTo>
                  <a:lnTo>
                    <a:pt x="18576" y="657860"/>
                  </a:lnTo>
                  <a:lnTo>
                    <a:pt x="38736" y="671830"/>
                  </a:lnTo>
                  <a:lnTo>
                    <a:pt x="63422" y="675640"/>
                  </a:lnTo>
                  <a:lnTo>
                    <a:pt x="782154" y="675640"/>
                  </a:lnTo>
                  <a:lnTo>
                    <a:pt x="806829" y="671830"/>
                  </a:lnTo>
                  <a:lnTo>
                    <a:pt x="826986" y="657860"/>
                  </a:lnTo>
                  <a:lnTo>
                    <a:pt x="840580" y="637540"/>
                  </a:lnTo>
                  <a:lnTo>
                    <a:pt x="845565" y="613410"/>
                  </a:lnTo>
                  <a:lnTo>
                    <a:pt x="845565" y="549910"/>
                  </a:lnTo>
                  <a:lnTo>
                    <a:pt x="105693" y="549910"/>
                  </a:lnTo>
                  <a:lnTo>
                    <a:pt x="97464" y="547370"/>
                  </a:lnTo>
                  <a:lnTo>
                    <a:pt x="90744" y="543560"/>
                  </a:lnTo>
                  <a:lnTo>
                    <a:pt x="86213" y="535940"/>
                  </a:lnTo>
                  <a:lnTo>
                    <a:pt x="84552" y="528320"/>
                  </a:lnTo>
                  <a:lnTo>
                    <a:pt x="84552" y="486410"/>
                  </a:lnTo>
                  <a:lnTo>
                    <a:pt x="86213" y="477520"/>
                  </a:lnTo>
                  <a:lnTo>
                    <a:pt x="90744" y="471170"/>
                  </a:lnTo>
                  <a:lnTo>
                    <a:pt x="97464" y="466090"/>
                  </a:lnTo>
                  <a:lnTo>
                    <a:pt x="105693" y="464820"/>
                  </a:lnTo>
                  <a:lnTo>
                    <a:pt x="845565" y="464820"/>
                  </a:lnTo>
                  <a:lnTo>
                    <a:pt x="845565" y="422910"/>
                  </a:lnTo>
                  <a:lnTo>
                    <a:pt x="105693" y="422910"/>
                  </a:lnTo>
                  <a:lnTo>
                    <a:pt x="97464" y="420370"/>
                  </a:lnTo>
                  <a:lnTo>
                    <a:pt x="90744" y="416560"/>
                  </a:lnTo>
                  <a:lnTo>
                    <a:pt x="86213" y="410210"/>
                  </a:lnTo>
                  <a:lnTo>
                    <a:pt x="84552" y="401320"/>
                  </a:lnTo>
                  <a:lnTo>
                    <a:pt x="84552" y="359410"/>
                  </a:lnTo>
                  <a:lnTo>
                    <a:pt x="86213" y="350520"/>
                  </a:lnTo>
                  <a:lnTo>
                    <a:pt x="90744" y="344170"/>
                  </a:lnTo>
                  <a:lnTo>
                    <a:pt x="97464" y="339090"/>
                  </a:lnTo>
                  <a:lnTo>
                    <a:pt x="105693" y="337820"/>
                  </a:lnTo>
                  <a:lnTo>
                    <a:pt x="845565" y="337820"/>
                  </a:lnTo>
                  <a:lnTo>
                    <a:pt x="845565" y="317500"/>
                  </a:lnTo>
                  <a:lnTo>
                    <a:pt x="841328" y="295910"/>
                  </a:lnTo>
                  <a:lnTo>
                    <a:pt x="105693" y="295910"/>
                  </a:lnTo>
                  <a:lnTo>
                    <a:pt x="97464" y="294640"/>
                  </a:lnTo>
                  <a:lnTo>
                    <a:pt x="90744" y="289560"/>
                  </a:lnTo>
                  <a:lnTo>
                    <a:pt x="86213" y="283210"/>
                  </a:lnTo>
                  <a:lnTo>
                    <a:pt x="84552" y="274320"/>
                  </a:lnTo>
                  <a:lnTo>
                    <a:pt x="84552" y="232410"/>
                  </a:lnTo>
                  <a:lnTo>
                    <a:pt x="86213" y="223520"/>
                  </a:lnTo>
                  <a:lnTo>
                    <a:pt x="90744" y="217170"/>
                  </a:lnTo>
                  <a:lnTo>
                    <a:pt x="97464" y="213360"/>
                  </a:lnTo>
                  <a:lnTo>
                    <a:pt x="105693" y="210820"/>
                  </a:lnTo>
                  <a:lnTo>
                    <a:pt x="634179" y="210820"/>
                  </a:lnTo>
                  <a:lnTo>
                    <a:pt x="634179" y="168910"/>
                  </a:lnTo>
                  <a:lnTo>
                    <a:pt x="486205" y="168910"/>
                  </a:lnTo>
                  <a:lnTo>
                    <a:pt x="477994" y="167640"/>
                  </a:lnTo>
                  <a:lnTo>
                    <a:pt x="471272" y="162560"/>
                  </a:lnTo>
                  <a:lnTo>
                    <a:pt x="466731" y="156210"/>
                  </a:lnTo>
                  <a:lnTo>
                    <a:pt x="465064" y="147320"/>
                  </a:lnTo>
                  <a:lnTo>
                    <a:pt x="465064" y="105410"/>
                  </a:lnTo>
                  <a:lnTo>
                    <a:pt x="466731" y="97790"/>
                  </a:lnTo>
                  <a:lnTo>
                    <a:pt x="471272" y="90170"/>
                  </a:lnTo>
                  <a:lnTo>
                    <a:pt x="477994" y="86360"/>
                  </a:lnTo>
                  <a:lnTo>
                    <a:pt x="486205" y="83820"/>
                  </a:lnTo>
                  <a:lnTo>
                    <a:pt x="634179" y="83820"/>
                  </a:lnTo>
                  <a:lnTo>
                    <a:pt x="634179" y="63500"/>
                  </a:lnTo>
                  <a:lnTo>
                    <a:pt x="629193" y="38100"/>
                  </a:lnTo>
                  <a:lnTo>
                    <a:pt x="615599" y="17780"/>
                  </a:lnTo>
                  <a:lnTo>
                    <a:pt x="595439" y="5080"/>
                  </a:lnTo>
                  <a:lnTo>
                    <a:pt x="570757" y="0"/>
                  </a:lnTo>
                  <a:close/>
                </a:path>
                <a:path extrusionOk="0" h="675639" w="845820">
                  <a:moveTo>
                    <a:pt x="274808" y="464820"/>
                  </a:moveTo>
                  <a:lnTo>
                    <a:pt x="147974" y="464820"/>
                  </a:lnTo>
                  <a:lnTo>
                    <a:pt x="156181" y="466090"/>
                  </a:lnTo>
                  <a:lnTo>
                    <a:pt x="162903" y="471170"/>
                  </a:lnTo>
                  <a:lnTo>
                    <a:pt x="167446" y="477520"/>
                  </a:lnTo>
                  <a:lnTo>
                    <a:pt x="169115" y="486410"/>
                  </a:lnTo>
                  <a:lnTo>
                    <a:pt x="169115" y="528320"/>
                  </a:lnTo>
                  <a:lnTo>
                    <a:pt x="167446" y="535940"/>
                  </a:lnTo>
                  <a:lnTo>
                    <a:pt x="162903" y="543560"/>
                  </a:lnTo>
                  <a:lnTo>
                    <a:pt x="156181" y="547370"/>
                  </a:lnTo>
                  <a:lnTo>
                    <a:pt x="147974" y="549910"/>
                  </a:lnTo>
                  <a:lnTo>
                    <a:pt x="274808" y="549910"/>
                  </a:lnTo>
                  <a:lnTo>
                    <a:pt x="266601" y="547370"/>
                  </a:lnTo>
                  <a:lnTo>
                    <a:pt x="259879" y="543560"/>
                  </a:lnTo>
                  <a:lnTo>
                    <a:pt x="255336" y="535940"/>
                  </a:lnTo>
                  <a:lnTo>
                    <a:pt x="253667" y="528320"/>
                  </a:lnTo>
                  <a:lnTo>
                    <a:pt x="253667" y="486410"/>
                  </a:lnTo>
                  <a:lnTo>
                    <a:pt x="255336" y="477520"/>
                  </a:lnTo>
                  <a:lnTo>
                    <a:pt x="259879" y="471170"/>
                  </a:lnTo>
                  <a:lnTo>
                    <a:pt x="266601" y="466090"/>
                  </a:lnTo>
                  <a:lnTo>
                    <a:pt x="274808" y="464820"/>
                  </a:lnTo>
                  <a:close/>
                </a:path>
                <a:path extrusionOk="0" h="675639" w="845820">
                  <a:moveTo>
                    <a:pt x="697591" y="464820"/>
                  </a:moveTo>
                  <a:lnTo>
                    <a:pt x="317089" y="464820"/>
                  </a:lnTo>
                  <a:lnTo>
                    <a:pt x="325296" y="466090"/>
                  </a:lnTo>
                  <a:lnTo>
                    <a:pt x="332018" y="471170"/>
                  </a:lnTo>
                  <a:lnTo>
                    <a:pt x="336561" y="477520"/>
                  </a:lnTo>
                  <a:lnTo>
                    <a:pt x="338230" y="486410"/>
                  </a:lnTo>
                  <a:lnTo>
                    <a:pt x="338230" y="528320"/>
                  </a:lnTo>
                  <a:lnTo>
                    <a:pt x="336561" y="535940"/>
                  </a:lnTo>
                  <a:lnTo>
                    <a:pt x="332018" y="543560"/>
                  </a:lnTo>
                  <a:lnTo>
                    <a:pt x="325296" y="547370"/>
                  </a:lnTo>
                  <a:lnTo>
                    <a:pt x="317089" y="549910"/>
                  </a:lnTo>
                  <a:lnTo>
                    <a:pt x="697591" y="549910"/>
                  </a:lnTo>
                  <a:lnTo>
                    <a:pt x="689384" y="547370"/>
                  </a:lnTo>
                  <a:lnTo>
                    <a:pt x="682662" y="543560"/>
                  </a:lnTo>
                  <a:lnTo>
                    <a:pt x="678119" y="535940"/>
                  </a:lnTo>
                  <a:lnTo>
                    <a:pt x="676450" y="528320"/>
                  </a:lnTo>
                  <a:lnTo>
                    <a:pt x="676450" y="486410"/>
                  </a:lnTo>
                  <a:lnTo>
                    <a:pt x="678119" y="477520"/>
                  </a:lnTo>
                  <a:lnTo>
                    <a:pt x="682662" y="471170"/>
                  </a:lnTo>
                  <a:lnTo>
                    <a:pt x="689384" y="466090"/>
                  </a:lnTo>
                  <a:lnTo>
                    <a:pt x="697591" y="464820"/>
                  </a:lnTo>
                  <a:close/>
                </a:path>
                <a:path extrusionOk="0" h="675639" w="845820">
                  <a:moveTo>
                    <a:pt x="845565" y="464820"/>
                  </a:moveTo>
                  <a:lnTo>
                    <a:pt x="739872" y="464820"/>
                  </a:lnTo>
                  <a:lnTo>
                    <a:pt x="748079" y="466090"/>
                  </a:lnTo>
                  <a:lnTo>
                    <a:pt x="754801" y="471170"/>
                  </a:lnTo>
                  <a:lnTo>
                    <a:pt x="759344" y="477520"/>
                  </a:lnTo>
                  <a:lnTo>
                    <a:pt x="761013" y="486410"/>
                  </a:lnTo>
                  <a:lnTo>
                    <a:pt x="761013" y="528320"/>
                  </a:lnTo>
                  <a:lnTo>
                    <a:pt x="759344" y="535940"/>
                  </a:lnTo>
                  <a:lnTo>
                    <a:pt x="754801" y="543560"/>
                  </a:lnTo>
                  <a:lnTo>
                    <a:pt x="748079" y="547370"/>
                  </a:lnTo>
                  <a:lnTo>
                    <a:pt x="739872" y="549910"/>
                  </a:lnTo>
                  <a:lnTo>
                    <a:pt x="845565" y="549910"/>
                  </a:lnTo>
                  <a:lnTo>
                    <a:pt x="845565" y="464820"/>
                  </a:lnTo>
                  <a:close/>
                </a:path>
                <a:path extrusionOk="0" h="675639" w="845820">
                  <a:moveTo>
                    <a:pt x="274808" y="337820"/>
                  </a:moveTo>
                  <a:lnTo>
                    <a:pt x="147974" y="337820"/>
                  </a:lnTo>
                  <a:lnTo>
                    <a:pt x="156181" y="339090"/>
                  </a:lnTo>
                  <a:lnTo>
                    <a:pt x="162903" y="344170"/>
                  </a:lnTo>
                  <a:lnTo>
                    <a:pt x="167446" y="350520"/>
                  </a:lnTo>
                  <a:lnTo>
                    <a:pt x="169115" y="359410"/>
                  </a:lnTo>
                  <a:lnTo>
                    <a:pt x="169115" y="401320"/>
                  </a:lnTo>
                  <a:lnTo>
                    <a:pt x="167446" y="410210"/>
                  </a:lnTo>
                  <a:lnTo>
                    <a:pt x="162903" y="416560"/>
                  </a:lnTo>
                  <a:lnTo>
                    <a:pt x="156181" y="420370"/>
                  </a:lnTo>
                  <a:lnTo>
                    <a:pt x="147974" y="422910"/>
                  </a:lnTo>
                  <a:lnTo>
                    <a:pt x="274808" y="422910"/>
                  </a:lnTo>
                  <a:lnTo>
                    <a:pt x="266601" y="420370"/>
                  </a:lnTo>
                  <a:lnTo>
                    <a:pt x="259879" y="416560"/>
                  </a:lnTo>
                  <a:lnTo>
                    <a:pt x="255336" y="410210"/>
                  </a:lnTo>
                  <a:lnTo>
                    <a:pt x="253667" y="401320"/>
                  </a:lnTo>
                  <a:lnTo>
                    <a:pt x="253667" y="359410"/>
                  </a:lnTo>
                  <a:lnTo>
                    <a:pt x="255336" y="350520"/>
                  </a:lnTo>
                  <a:lnTo>
                    <a:pt x="259879" y="344170"/>
                  </a:lnTo>
                  <a:lnTo>
                    <a:pt x="266601" y="339090"/>
                  </a:lnTo>
                  <a:lnTo>
                    <a:pt x="274808" y="337820"/>
                  </a:lnTo>
                  <a:close/>
                </a:path>
                <a:path extrusionOk="0" h="675639" w="845820">
                  <a:moveTo>
                    <a:pt x="486205" y="337820"/>
                  </a:moveTo>
                  <a:lnTo>
                    <a:pt x="317089" y="337820"/>
                  </a:lnTo>
                  <a:lnTo>
                    <a:pt x="325296" y="339090"/>
                  </a:lnTo>
                  <a:lnTo>
                    <a:pt x="332018" y="344170"/>
                  </a:lnTo>
                  <a:lnTo>
                    <a:pt x="336561" y="350520"/>
                  </a:lnTo>
                  <a:lnTo>
                    <a:pt x="338230" y="359410"/>
                  </a:lnTo>
                  <a:lnTo>
                    <a:pt x="338230" y="401320"/>
                  </a:lnTo>
                  <a:lnTo>
                    <a:pt x="336561" y="410210"/>
                  </a:lnTo>
                  <a:lnTo>
                    <a:pt x="332018" y="416560"/>
                  </a:lnTo>
                  <a:lnTo>
                    <a:pt x="325296" y="420370"/>
                  </a:lnTo>
                  <a:lnTo>
                    <a:pt x="317089" y="422910"/>
                  </a:lnTo>
                  <a:lnTo>
                    <a:pt x="486205" y="422910"/>
                  </a:lnTo>
                  <a:lnTo>
                    <a:pt x="477994" y="420370"/>
                  </a:lnTo>
                  <a:lnTo>
                    <a:pt x="471272" y="416560"/>
                  </a:lnTo>
                  <a:lnTo>
                    <a:pt x="466731" y="410210"/>
                  </a:lnTo>
                  <a:lnTo>
                    <a:pt x="465064" y="401320"/>
                  </a:lnTo>
                  <a:lnTo>
                    <a:pt x="465064" y="359410"/>
                  </a:lnTo>
                  <a:lnTo>
                    <a:pt x="466731" y="350520"/>
                  </a:lnTo>
                  <a:lnTo>
                    <a:pt x="471272" y="344170"/>
                  </a:lnTo>
                  <a:lnTo>
                    <a:pt x="477994" y="339090"/>
                  </a:lnTo>
                  <a:lnTo>
                    <a:pt x="486205" y="337820"/>
                  </a:lnTo>
                  <a:close/>
                </a:path>
                <a:path extrusionOk="0" h="675639" w="845820">
                  <a:moveTo>
                    <a:pt x="697591" y="337820"/>
                  </a:moveTo>
                  <a:lnTo>
                    <a:pt x="528476" y="337820"/>
                  </a:lnTo>
                  <a:lnTo>
                    <a:pt x="536687" y="339090"/>
                  </a:lnTo>
                  <a:lnTo>
                    <a:pt x="543408" y="344170"/>
                  </a:lnTo>
                  <a:lnTo>
                    <a:pt x="547949" y="350520"/>
                  </a:lnTo>
                  <a:lnTo>
                    <a:pt x="549616" y="359410"/>
                  </a:lnTo>
                  <a:lnTo>
                    <a:pt x="549616" y="401320"/>
                  </a:lnTo>
                  <a:lnTo>
                    <a:pt x="547949" y="410210"/>
                  </a:lnTo>
                  <a:lnTo>
                    <a:pt x="543408" y="416560"/>
                  </a:lnTo>
                  <a:lnTo>
                    <a:pt x="536687" y="420370"/>
                  </a:lnTo>
                  <a:lnTo>
                    <a:pt x="528476" y="422910"/>
                  </a:lnTo>
                  <a:lnTo>
                    <a:pt x="697591" y="422910"/>
                  </a:lnTo>
                  <a:lnTo>
                    <a:pt x="689384" y="420370"/>
                  </a:lnTo>
                  <a:lnTo>
                    <a:pt x="682662" y="416560"/>
                  </a:lnTo>
                  <a:lnTo>
                    <a:pt x="678119" y="410210"/>
                  </a:lnTo>
                  <a:lnTo>
                    <a:pt x="676450" y="401320"/>
                  </a:lnTo>
                  <a:lnTo>
                    <a:pt x="676450" y="359410"/>
                  </a:lnTo>
                  <a:lnTo>
                    <a:pt x="678119" y="350520"/>
                  </a:lnTo>
                  <a:lnTo>
                    <a:pt x="682662" y="344170"/>
                  </a:lnTo>
                  <a:lnTo>
                    <a:pt x="689384" y="339090"/>
                  </a:lnTo>
                  <a:lnTo>
                    <a:pt x="697591" y="337820"/>
                  </a:lnTo>
                  <a:close/>
                </a:path>
                <a:path extrusionOk="0" h="675639" w="845820">
                  <a:moveTo>
                    <a:pt x="845565" y="337820"/>
                  </a:moveTo>
                  <a:lnTo>
                    <a:pt x="739872" y="337820"/>
                  </a:lnTo>
                  <a:lnTo>
                    <a:pt x="748079" y="339090"/>
                  </a:lnTo>
                  <a:lnTo>
                    <a:pt x="754801" y="344170"/>
                  </a:lnTo>
                  <a:lnTo>
                    <a:pt x="759344" y="350520"/>
                  </a:lnTo>
                  <a:lnTo>
                    <a:pt x="761013" y="359410"/>
                  </a:lnTo>
                  <a:lnTo>
                    <a:pt x="761013" y="401320"/>
                  </a:lnTo>
                  <a:lnTo>
                    <a:pt x="759344" y="410210"/>
                  </a:lnTo>
                  <a:lnTo>
                    <a:pt x="754801" y="416560"/>
                  </a:lnTo>
                  <a:lnTo>
                    <a:pt x="748079" y="420370"/>
                  </a:lnTo>
                  <a:lnTo>
                    <a:pt x="739872" y="422910"/>
                  </a:lnTo>
                  <a:lnTo>
                    <a:pt x="845565" y="422910"/>
                  </a:lnTo>
                  <a:lnTo>
                    <a:pt x="845565" y="337820"/>
                  </a:lnTo>
                  <a:close/>
                </a:path>
                <a:path extrusionOk="0" h="675639" w="845820">
                  <a:moveTo>
                    <a:pt x="274808" y="210820"/>
                  </a:moveTo>
                  <a:lnTo>
                    <a:pt x="147974" y="210820"/>
                  </a:lnTo>
                  <a:lnTo>
                    <a:pt x="156181" y="213360"/>
                  </a:lnTo>
                  <a:lnTo>
                    <a:pt x="162903" y="217170"/>
                  </a:lnTo>
                  <a:lnTo>
                    <a:pt x="167446" y="223520"/>
                  </a:lnTo>
                  <a:lnTo>
                    <a:pt x="169115" y="232410"/>
                  </a:lnTo>
                  <a:lnTo>
                    <a:pt x="169115" y="274320"/>
                  </a:lnTo>
                  <a:lnTo>
                    <a:pt x="167446" y="283210"/>
                  </a:lnTo>
                  <a:lnTo>
                    <a:pt x="162903" y="289560"/>
                  </a:lnTo>
                  <a:lnTo>
                    <a:pt x="156181" y="294640"/>
                  </a:lnTo>
                  <a:lnTo>
                    <a:pt x="147974" y="295910"/>
                  </a:lnTo>
                  <a:lnTo>
                    <a:pt x="274808" y="295910"/>
                  </a:lnTo>
                  <a:lnTo>
                    <a:pt x="266601" y="294640"/>
                  </a:lnTo>
                  <a:lnTo>
                    <a:pt x="259879" y="289560"/>
                  </a:lnTo>
                  <a:lnTo>
                    <a:pt x="255336" y="283210"/>
                  </a:lnTo>
                  <a:lnTo>
                    <a:pt x="253667" y="274320"/>
                  </a:lnTo>
                  <a:lnTo>
                    <a:pt x="253667" y="232410"/>
                  </a:lnTo>
                  <a:lnTo>
                    <a:pt x="255336" y="223520"/>
                  </a:lnTo>
                  <a:lnTo>
                    <a:pt x="259879" y="217170"/>
                  </a:lnTo>
                  <a:lnTo>
                    <a:pt x="266601" y="213360"/>
                  </a:lnTo>
                  <a:lnTo>
                    <a:pt x="274808" y="210820"/>
                  </a:lnTo>
                  <a:close/>
                </a:path>
                <a:path extrusionOk="0" h="675639" w="845820">
                  <a:moveTo>
                    <a:pt x="486205" y="210820"/>
                  </a:moveTo>
                  <a:lnTo>
                    <a:pt x="317089" y="210820"/>
                  </a:lnTo>
                  <a:lnTo>
                    <a:pt x="325296" y="213360"/>
                  </a:lnTo>
                  <a:lnTo>
                    <a:pt x="332018" y="217170"/>
                  </a:lnTo>
                  <a:lnTo>
                    <a:pt x="336561" y="223520"/>
                  </a:lnTo>
                  <a:lnTo>
                    <a:pt x="338230" y="232410"/>
                  </a:lnTo>
                  <a:lnTo>
                    <a:pt x="338230" y="274320"/>
                  </a:lnTo>
                  <a:lnTo>
                    <a:pt x="336561" y="283210"/>
                  </a:lnTo>
                  <a:lnTo>
                    <a:pt x="332018" y="289560"/>
                  </a:lnTo>
                  <a:lnTo>
                    <a:pt x="325296" y="294640"/>
                  </a:lnTo>
                  <a:lnTo>
                    <a:pt x="317089" y="295910"/>
                  </a:lnTo>
                  <a:lnTo>
                    <a:pt x="486205" y="295910"/>
                  </a:lnTo>
                  <a:lnTo>
                    <a:pt x="477994" y="294640"/>
                  </a:lnTo>
                  <a:lnTo>
                    <a:pt x="471272" y="289560"/>
                  </a:lnTo>
                  <a:lnTo>
                    <a:pt x="466731" y="283210"/>
                  </a:lnTo>
                  <a:lnTo>
                    <a:pt x="465064" y="274320"/>
                  </a:lnTo>
                  <a:lnTo>
                    <a:pt x="465064" y="232410"/>
                  </a:lnTo>
                  <a:lnTo>
                    <a:pt x="466731" y="223520"/>
                  </a:lnTo>
                  <a:lnTo>
                    <a:pt x="471272" y="217170"/>
                  </a:lnTo>
                  <a:lnTo>
                    <a:pt x="477994" y="213360"/>
                  </a:lnTo>
                  <a:lnTo>
                    <a:pt x="486205" y="210820"/>
                  </a:lnTo>
                  <a:close/>
                </a:path>
                <a:path extrusionOk="0" h="675639" w="845820">
                  <a:moveTo>
                    <a:pt x="634179" y="210820"/>
                  </a:moveTo>
                  <a:lnTo>
                    <a:pt x="528476" y="210820"/>
                  </a:lnTo>
                  <a:lnTo>
                    <a:pt x="536687" y="213360"/>
                  </a:lnTo>
                  <a:lnTo>
                    <a:pt x="543408" y="217170"/>
                  </a:lnTo>
                  <a:lnTo>
                    <a:pt x="547949" y="223520"/>
                  </a:lnTo>
                  <a:lnTo>
                    <a:pt x="549616" y="232410"/>
                  </a:lnTo>
                  <a:lnTo>
                    <a:pt x="549616" y="274320"/>
                  </a:lnTo>
                  <a:lnTo>
                    <a:pt x="547949" y="283210"/>
                  </a:lnTo>
                  <a:lnTo>
                    <a:pt x="543408" y="289560"/>
                  </a:lnTo>
                  <a:lnTo>
                    <a:pt x="536687" y="294640"/>
                  </a:lnTo>
                  <a:lnTo>
                    <a:pt x="528476" y="295910"/>
                  </a:lnTo>
                  <a:lnTo>
                    <a:pt x="841328" y="295910"/>
                  </a:lnTo>
                  <a:lnTo>
                    <a:pt x="840580" y="292100"/>
                  </a:lnTo>
                  <a:lnTo>
                    <a:pt x="826986" y="271780"/>
                  </a:lnTo>
                  <a:lnTo>
                    <a:pt x="806829" y="259080"/>
                  </a:lnTo>
                  <a:lnTo>
                    <a:pt x="782154" y="254000"/>
                  </a:lnTo>
                  <a:lnTo>
                    <a:pt x="634179" y="254000"/>
                  </a:lnTo>
                  <a:lnTo>
                    <a:pt x="634179" y="210820"/>
                  </a:lnTo>
                  <a:close/>
                </a:path>
                <a:path extrusionOk="0" h="675639" w="845820">
                  <a:moveTo>
                    <a:pt x="634179" y="83820"/>
                  </a:moveTo>
                  <a:lnTo>
                    <a:pt x="528476" y="83820"/>
                  </a:lnTo>
                  <a:lnTo>
                    <a:pt x="536687" y="86360"/>
                  </a:lnTo>
                  <a:lnTo>
                    <a:pt x="543408" y="90170"/>
                  </a:lnTo>
                  <a:lnTo>
                    <a:pt x="547949" y="97790"/>
                  </a:lnTo>
                  <a:lnTo>
                    <a:pt x="549616" y="105410"/>
                  </a:lnTo>
                  <a:lnTo>
                    <a:pt x="549616" y="147320"/>
                  </a:lnTo>
                  <a:lnTo>
                    <a:pt x="547949" y="156210"/>
                  </a:lnTo>
                  <a:lnTo>
                    <a:pt x="543408" y="162560"/>
                  </a:lnTo>
                  <a:lnTo>
                    <a:pt x="536687" y="167640"/>
                  </a:lnTo>
                  <a:lnTo>
                    <a:pt x="528476" y="168910"/>
                  </a:lnTo>
                  <a:lnTo>
                    <a:pt x="634179" y="168910"/>
                  </a:lnTo>
                  <a:lnTo>
                    <a:pt x="634179" y="83820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7" name="Google Shape;837;p53"/>
          <p:cNvGrpSpPr/>
          <p:nvPr/>
        </p:nvGrpSpPr>
        <p:grpSpPr>
          <a:xfrm>
            <a:off x="4235578" y="2431074"/>
            <a:ext cx="490848" cy="560820"/>
            <a:chOff x="4938057" y="1519198"/>
            <a:chExt cx="592454" cy="676910"/>
          </a:xfrm>
        </p:grpSpPr>
        <p:sp>
          <p:nvSpPr>
            <p:cNvPr id="838" name="Google Shape;838;p53"/>
            <p:cNvSpPr/>
            <p:nvPr/>
          </p:nvSpPr>
          <p:spPr>
            <a:xfrm>
              <a:off x="4938057" y="1519198"/>
              <a:ext cx="592454" cy="676910"/>
            </a:xfrm>
            <a:custGeom>
              <a:rect b="b" l="l" r="r" t="t"/>
              <a:pathLst>
                <a:path extrusionOk="0" h="676910" w="592454">
                  <a:moveTo>
                    <a:pt x="528486" y="0"/>
                  </a:moveTo>
                  <a:lnTo>
                    <a:pt x="126833" y="0"/>
                  </a:lnTo>
                  <a:lnTo>
                    <a:pt x="77463" y="9966"/>
                  </a:lnTo>
                  <a:lnTo>
                    <a:pt x="37148" y="37148"/>
                  </a:lnTo>
                  <a:lnTo>
                    <a:pt x="9966" y="77463"/>
                  </a:lnTo>
                  <a:lnTo>
                    <a:pt x="0" y="126833"/>
                  </a:lnTo>
                  <a:lnTo>
                    <a:pt x="0" y="549616"/>
                  </a:lnTo>
                  <a:lnTo>
                    <a:pt x="9966" y="598986"/>
                  </a:lnTo>
                  <a:lnTo>
                    <a:pt x="37148" y="639302"/>
                  </a:lnTo>
                  <a:lnTo>
                    <a:pt x="77463" y="666483"/>
                  </a:lnTo>
                  <a:lnTo>
                    <a:pt x="126833" y="676450"/>
                  </a:lnTo>
                  <a:lnTo>
                    <a:pt x="549616" y="676450"/>
                  </a:lnTo>
                  <a:lnTo>
                    <a:pt x="566074" y="673146"/>
                  </a:lnTo>
                  <a:lnTo>
                    <a:pt x="579513" y="664215"/>
                  </a:lnTo>
                  <a:lnTo>
                    <a:pt x="588575" y="651130"/>
                  </a:lnTo>
                  <a:lnTo>
                    <a:pt x="591898" y="635362"/>
                  </a:lnTo>
                  <a:lnTo>
                    <a:pt x="588581" y="618203"/>
                  </a:lnTo>
                  <a:lnTo>
                    <a:pt x="579529" y="604414"/>
                  </a:lnTo>
                  <a:lnTo>
                    <a:pt x="566091" y="595233"/>
                  </a:lnTo>
                  <a:lnTo>
                    <a:pt x="549616" y="591898"/>
                  </a:lnTo>
                  <a:lnTo>
                    <a:pt x="128687" y="591898"/>
                  </a:lnTo>
                  <a:lnTo>
                    <a:pt x="112811" y="589031"/>
                  </a:lnTo>
                  <a:lnTo>
                    <a:pt x="99248" y="581076"/>
                  </a:lnTo>
                  <a:lnTo>
                    <a:pt x="89431" y="568998"/>
                  </a:lnTo>
                  <a:lnTo>
                    <a:pt x="84793" y="553763"/>
                  </a:lnTo>
                  <a:lnTo>
                    <a:pt x="86857" y="535899"/>
                  </a:lnTo>
                  <a:lnTo>
                    <a:pt x="95631" y="521122"/>
                  </a:lnTo>
                  <a:lnTo>
                    <a:pt x="109496" y="511061"/>
                  </a:lnTo>
                  <a:lnTo>
                    <a:pt x="126833" y="507345"/>
                  </a:lnTo>
                  <a:lnTo>
                    <a:pt x="528486" y="507345"/>
                  </a:lnTo>
                  <a:lnTo>
                    <a:pt x="553166" y="502361"/>
                  </a:lnTo>
                  <a:lnTo>
                    <a:pt x="573322" y="488769"/>
                  </a:lnTo>
                  <a:lnTo>
                    <a:pt x="586914" y="468609"/>
                  </a:lnTo>
                  <a:lnTo>
                    <a:pt x="591898" y="443923"/>
                  </a:lnTo>
                  <a:lnTo>
                    <a:pt x="591898" y="422782"/>
                  </a:lnTo>
                  <a:lnTo>
                    <a:pt x="317089" y="422782"/>
                  </a:lnTo>
                  <a:lnTo>
                    <a:pt x="272106" y="416747"/>
                  </a:lnTo>
                  <a:lnTo>
                    <a:pt x="231701" y="399710"/>
                  </a:lnTo>
                  <a:lnTo>
                    <a:pt x="197479" y="373277"/>
                  </a:lnTo>
                  <a:lnTo>
                    <a:pt x="171047" y="339056"/>
                  </a:lnTo>
                  <a:lnTo>
                    <a:pt x="154010" y="298650"/>
                  </a:lnTo>
                  <a:lnTo>
                    <a:pt x="147974" y="253667"/>
                  </a:lnTo>
                  <a:lnTo>
                    <a:pt x="154014" y="208685"/>
                  </a:lnTo>
                  <a:lnTo>
                    <a:pt x="171061" y="168281"/>
                  </a:lnTo>
                  <a:lnTo>
                    <a:pt x="197503" y="134062"/>
                  </a:lnTo>
                  <a:lnTo>
                    <a:pt x="231729" y="107632"/>
                  </a:lnTo>
                  <a:lnTo>
                    <a:pt x="272128" y="90597"/>
                  </a:lnTo>
                  <a:lnTo>
                    <a:pt x="317089" y="84562"/>
                  </a:lnTo>
                  <a:lnTo>
                    <a:pt x="591898" y="84562"/>
                  </a:lnTo>
                  <a:lnTo>
                    <a:pt x="591898" y="63422"/>
                  </a:lnTo>
                  <a:lnTo>
                    <a:pt x="586912" y="38736"/>
                  </a:lnTo>
                  <a:lnTo>
                    <a:pt x="573318" y="18576"/>
                  </a:lnTo>
                  <a:lnTo>
                    <a:pt x="553161" y="4984"/>
                  </a:lnTo>
                  <a:lnTo>
                    <a:pt x="528486" y="0"/>
                  </a:lnTo>
                  <a:close/>
                </a:path>
                <a:path extrusionOk="0" h="676910" w="592454">
                  <a:moveTo>
                    <a:pt x="591898" y="84562"/>
                  </a:moveTo>
                  <a:lnTo>
                    <a:pt x="317089" y="84562"/>
                  </a:lnTo>
                  <a:lnTo>
                    <a:pt x="362072" y="90597"/>
                  </a:lnTo>
                  <a:lnTo>
                    <a:pt x="402478" y="107632"/>
                  </a:lnTo>
                  <a:lnTo>
                    <a:pt x="436700" y="134062"/>
                  </a:lnTo>
                  <a:lnTo>
                    <a:pt x="463132" y="168281"/>
                  </a:lnTo>
                  <a:lnTo>
                    <a:pt x="480169" y="208685"/>
                  </a:lnTo>
                  <a:lnTo>
                    <a:pt x="486205" y="253667"/>
                  </a:lnTo>
                  <a:lnTo>
                    <a:pt x="480169" y="298650"/>
                  </a:lnTo>
                  <a:lnTo>
                    <a:pt x="463132" y="339056"/>
                  </a:lnTo>
                  <a:lnTo>
                    <a:pt x="436700" y="373277"/>
                  </a:lnTo>
                  <a:lnTo>
                    <a:pt x="402478" y="399710"/>
                  </a:lnTo>
                  <a:lnTo>
                    <a:pt x="362072" y="416747"/>
                  </a:lnTo>
                  <a:lnTo>
                    <a:pt x="317089" y="422782"/>
                  </a:lnTo>
                  <a:lnTo>
                    <a:pt x="591898" y="422782"/>
                  </a:lnTo>
                  <a:lnTo>
                    <a:pt x="591898" y="84562"/>
                  </a:lnTo>
                  <a:close/>
                </a:path>
                <a:path extrusionOk="0" h="676910" w="592454">
                  <a:moveTo>
                    <a:pt x="348010" y="274808"/>
                  </a:moveTo>
                  <a:lnTo>
                    <a:pt x="286043" y="274808"/>
                  </a:lnTo>
                  <a:lnTo>
                    <a:pt x="291022" y="314376"/>
                  </a:lnTo>
                  <a:lnTo>
                    <a:pt x="299136" y="345099"/>
                  </a:lnTo>
                  <a:lnTo>
                    <a:pt x="308464" y="366705"/>
                  </a:lnTo>
                  <a:lnTo>
                    <a:pt x="317089" y="378920"/>
                  </a:lnTo>
                  <a:lnTo>
                    <a:pt x="325784" y="366705"/>
                  </a:lnTo>
                  <a:lnTo>
                    <a:pt x="335125" y="345099"/>
                  </a:lnTo>
                  <a:lnTo>
                    <a:pt x="343179" y="314376"/>
                  </a:lnTo>
                  <a:lnTo>
                    <a:pt x="348010" y="274808"/>
                  </a:lnTo>
                  <a:close/>
                </a:path>
                <a:path extrusionOk="0" h="676910" w="592454">
                  <a:moveTo>
                    <a:pt x="244160" y="274808"/>
                  </a:moveTo>
                  <a:lnTo>
                    <a:pt x="192371" y="274808"/>
                  </a:lnTo>
                  <a:lnTo>
                    <a:pt x="201201" y="304319"/>
                  </a:lnTo>
                  <a:lnTo>
                    <a:pt x="216533" y="330236"/>
                  </a:lnTo>
                  <a:lnTo>
                    <a:pt x="237388" y="351691"/>
                  </a:lnTo>
                  <a:lnTo>
                    <a:pt x="262787" y="367821"/>
                  </a:lnTo>
                  <a:lnTo>
                    <a:pt x="255913" y="347694"/>
                  </a:lnTo>
                  <a:lnTo>
                    <a:pt x="250448" y="325266"/>
                  </a:lnTo>
                  <a:lnTo>
                    <a:pt x="246493" y="300857"/>
                  </a:lnTo>
                  <a:lnTo>
                    <a:pt x="244160" y="274808"/>
                  </a:lnTo>
                  <a:close/>
                </a:path>
                <a:path extrusionOk="0" h="676910" w="592454">
                  <a:moveTo>
                    <a:pt x="441808" y="274808"/>
                  </a:moveTo>
                  <a:lnTo>
                    <a:pt x="390113" y="274808"/>
                  </a:lnTo>
                  <a:lnTo>
                    <a:pt x="387779" y="300862"/>
                  </a:lnTo>
                  <a:lnTo>
                    <a:pt x="383815" y="325280"/>
                  </a:lnTo>
                  <a:lnTo>
                    <a:pt x="378333" y="347716"/>
                  </a:lnTo>
                  <a:lnTo>
                    <a:pt x="371454" y="367800"/>
                  </a:lnTo>
                  <a:lnTo>
                    <a:pt x="396874" y="351683"/>
                  </a:lnTo>
                  <a:lnTo>
                    <a:pt x="417704" y="330233"/>
                  </a:lnTo>
                  <a:lnTo>
                    <a:pt x="432997" y="304319"/>
                  </a:lnTo>
                  <a:lnTo>
                    <a:pt x="441808" y="274808"/>
                  </a:lnTo>
                  <a:close/>
                </a:path>
                <a:path extrusionOk="0" h="676910" w="592454">
                  <a:moveTo>
                    <a:pt x="262787" y="139524"/>
                  </a:moveTo>
                  <a:lnTo>
                    <a:pt x="237388" y="155673"/>
                  </a:lnTo>
                  <a:lnTo>
                    <a:pt x="216533" y="177160"/>
                  </a:lnTo>
                  <a:lnTo>
                    <a:pt x="201201" y="203083"/>
                  </a:lnTo>
                  <a:lnTo>
                    <a:pt x="192371" y="232537"/>
                  </a:lnTo>
                  <a:lnTo>
                    <a:pt x="244065" y="232537"/>
                  </a:lnTo>
                  <a:lnTo>
                    <a:pt x="246453" y="206483"/>
                  </a:lnTo>
                  <a:lnTo>
                    <a:pt x="250438" y="182065"/>
                  </a:lnTo>
                  <a:lnTo>
                    <a:pt x="255917" y="159629"/>
                  </a:lnTo>
                  <a:lnTo>
                    <a:pt x="262787" y="139524"/>
                  </a:lnTo>
                  <a:close/>
                </a:path>
                <a:path extrusionOk="0" h="676910" w="592454">
                  <a:moveTo>
                    <a:pt x="317089" y="128488"/>
                  </a:moveTo>
                  <a:lnTo>
                    <a:pt x="308466" y="140742"/>
                  </a:lnTo>
                  <a:lnTo>
                    <a:pt x="299151" y="162352"/>
                  </a:lnTo>
                  <a:lnTo>
                    <a:pt x="291075" y="193042"/>
                  </a:lnTo>
                  <a:lnTo>
                    <a:pt x="286169" y="232537"/>
                  </a:lnTo>
                  <a:lnTo>
                    <a:pt x="348115" y="232537"/>
                  </a:lnTo>
                  <a:lnTo>
                    <a:pt x="343223" y="193042"/>
                  </a:lnTo>
                  <a:lnTo>
                    <a:pt x="335139" y="162352"/>
                  </a:lnTo>
                  <a:lnTo>
                    <a:pt x="325786" y="140742"/>
                  </a:lnTo>
                  <a:lnTo>
                    <a:pt x="317089" y="128488"/>
                  </a:lnTo>
                  <a:close/>
                </a:path>
                <a:path extrusionOk="0" h="676910" w="592454">
                  <a:moveTo>
                    <a:pt x="371454" y="139545"/>
                  </a:moveTo>
                  <a:lnTo>
                    <a:pt x="378364" y="159638"/>
                  </a:lnTo>
                  <a:lnTo>
                    <a:pt x="383852" y="182067"/>
                  </a:lnTo>
                  <a:lnTo>
                    <a:pt x="387816" y="206483"/>
                  </a:lnTo>
                  <a:lnTo>
                    <a:pt x="390155" y="232537"/>
                  </a:lnTo>
                  <a:lnTo>
                    <a:pt x="441808" y="232537"/>
                  </a:lnTo>
                  <a:lnTo>
                    <a:pt x="433025" y="203047"/>
                  </a:lnTo>
                  <a:lnTo>
                    <a:pt x="417724" y="177120"/>
                  </a:lnTo>
                  <a:lnTo>
                    <a:pt x="396876" y="155653"/>
                  </a:lnTo>
                  <a:lnTo>
                    <a:pt x="371454" y="1395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53"/>
            <p:cNvSpPr/>
            <p:nvPr/>
          </p:nvSpPr>
          <p:spPr>
            <a:xfrm>
              <a:off x="5022615" y="2022654"/>
              <a:ext cx="465454" cy="88900"/>
            </a:xfrm>
            <a:custGeom>
              <a:rect b="b" l="l" r="r" t="t"/>
              <a:pathLst>
                <a:path extrusionOk="0" h="88900" w="465454">
                  <a:moveTo>
                    <a:pt x="465064" y="0"/>
                  </a:moveTo>
                  <a:lnTo>
                    <a:pt x="451326" y="3884"/>
                  </a:lnTo>
                  <a:lnTo>
                    <a:pt x="443923" y="3884"/>
                  </a:lnTo>
                  <a:lnTo>
                    <a:pt x="42281" y="3884"/>
                  </a:lnTo>
                  <a:lnTo>
                    <a:pt x="25824" y="7207"/>
                  </a:lnTo>
                  <a:lnTo>
                    <a:pt x="12384" y="16269"/>
                  </a:lnTo>
                  <a:lnTo>
                    <a:pt x="3322" y="29708"/>
                  </a:lnTo>
                  <a:lnTo>
                    <a:pt x="0" y="46166"/>
                  </a:lnTo>
                  <a:lnTo>
                    <a:pt x="3322" y="62617"/>
                  </a:lnTo>
                  <a:lnTo>
                    <a:pt x="12384" y="76053"/>
                  </a:lnTo>
                  <a:lnTo>
                    <a:pt x="25824" y="85114"/>
                  </a:lnTo>
                  <a:lnTo>
                    <a:pt x="42281" y="88437"/>
                  </a:lnTo>
                  <a:lnTo>
                    <a:pt x="465064" y="88437"/>
                  </a:lnTo>
                  <a:lnTo>
                    <a:pt x="465064" y="0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0" name="Google Shape;840;p53"/>
          <p:cNvSpPr/>
          <p:nvPr/>
        </p:nvSpPr>
        <p:spPr>
          <a:xfrm>
            <a:off x="2633982" y="2448549"/>
            <a:ext cx="489731" cy="227525"/>
          </a:xfrm>
          <a:custGeom>
            <a:rect b="b" l="l" r="r" t="t"/>
            <a:pathLst>
              <a:path extrusionOk="0" h="274955" w="591820">
                <a:moveTo>
                  <a:pt x="549426" y="0"/>
                </a:moveTo>
                <a:lnTo>
                  <a:pt x="532975" y="3319"/>
                </a:lnTo>
                <a:lnTo>
                  <a:pt x="519538" y="12376"/>
                </a:lnTo>
                <a:lnTo>
                  <a:pt x="510478" y="25815"/>
                </a:lnTo>
                <a:lnTo>
                  <a:pt x="507155" y="42281"/>
                </a:lnTo>
                <a:lnTo>
                  <a:pt x="507155" y="140173"/>
                </a:lnTo>
                <a:lnTo>
                  <a:pt x="478172" y="105862"/>
                </a:lnTo>
                <a:lnTo>
                  <a:pt x="444387" y="76681"/>
                </a:lnTo>
                <a:lnTo>
                  <a:pt x="406471" y="53124"/>
                </a:lnTo>
                <a:lnTo>
                  <a:pt x="365092" y="35685"/>
                </a:lnTo>
                <a:lnTo>
                  <a:pt x="320918" y="24859"/>
                </a:lnTo>
                <a:lnTo>
                  <a:pt x="274618" y="21140"/>
                </a:lnTo>
                <a:lnTo>
                  <a:pt x="228624" y="24798"/>
                </a:lnTo>
                <a:lnTo>
                  <a:pt x="184722" y="35451"/>
                </a:lnTo>
                <a:lnTo>
                  <a:pt x="143566" y="52621"/>
                </a:lnTo>
                <a:lnTo>
                  <a:pt x="105811" y="75830"/>
                </a:lnTo>
                <a:lnTo>
                  <a:pt x="72113" y="104598"/>
                </a:lnTo>
                <a:lnTo>
                  <a:pt x="43125" y="138449"/>
                </a:lnTo>
                <a:lnTo>
                  <a:pt x="19504" y="176902"/>
                </a:lnTo>
                <a:lnTo>
                  <a:pt x="1904" y="219480"/>
                </a:lnTo>
                <a:lnTo>
                  <a:pt x="0" y="236159"/>
                </a:lnTo>
                <a:lnTo>
                  <a:pt x="4490" y="251737"/>
                </a:lnTo>
                <a:lnTo>
                  <a:pt x="14493" y="264489"/>
                </a:lnTo>
                <a:lnTo>
                  <a:pt x="29128" y="272693"/>
                </a:lnTo>
                <a:lnTo>
                  <a:pt x="45860" y="274628"/>
                </a:lnTo>
                <a:lnTo>
                  <a:pt x="61449" y="270135"/>
                </a:lnTo>
                <a:lnTo>
                  <a:pt x="74191" y="260118"/>
                </a:lnTo>
                <a:lnTo>
                  <a:pt x="82383" y="245479"/>
                </a:lnTo>
                <a:lnTo>
                  <a:pt x="104278" y="198828"/>
                </a:lnTo>
                <a:lnTo>
                  <a:pt x="136353" y="160149"/>
                </a:lnTo>
                <a:lnTo>
                  <a:pt x="176703" y="130818"/>
                </a:lnTo>
                <a:lnTo>
                  <a:pt x="223426" y="112211"/>
                </a:lnTo>
                <a:lnTo>
                  <a:pt x="274618" y="105703"/>
                </a:lnTo>
                <a:lnTo>
                  <a:pt x="323225" y="111576"/>
                </a:lnTo>
                <a:lnTo>
                  <a:pt x="367891" y="128409"/>
                </a:lnTo>
                <a:lnTo>
                  <a:pt x="407003" y="155028"/>
                </a:lnTo>
                <a:lnTo>
                  <a:pt x="438948" y="190255"/>
                </a:lnTo>
                <a:lnTo>
                  <a:pt x="380321" y="190255"/>
                </a:lnTo>
                <a:lnTo>
                  <a:pt x="363864" y="193575"/>
                </a:lnTo>
                <a:lnTo>
                  <a:pt x="350424" y="202632"/>
                </a:lnTo>
                <a:lnTo>
                  <a:pt x="341363" y="216071"/>
                </a:lnTo>
                <a:lnTo>
                  <a:pt x="338040" y="232537"/>
                </a:lnTo>
                <a:lnTo>
                  <a:pt x="341363" y="249001"/>
                </a:lnTo>
                <a:lnTo>
                  <a:pt x="350424" y="262437"/>
                </a:lnTo>
                <a:lnTo>
                  <a:pt x="363864" y="271490"/>
                </a:lnTo>
                <a:lnTo>
                  <a:pt x="380321" y="274808"/>
                </a:lnTo>
                <a:lnTo>
                  <a:pt x="549426" y="274808"/>
                </a:lnTo>
                <a:lnTo>
                  <a:pt x="565883" y="271490"/>
                </a:lnTo>
                <a:lnTo>
                  <a:pt x="579323" y="262437"/>
                </a:lnTo>
                <a:lnTo>
                  <a:pt x="588385" y="249001"/>
                </a:lnTo>
                <a:lnTo>
                  <a:pt x="591708" y="232537"/>
                </a:lnTo>
                <a:lnTo>
                  <a:pt x="591708" y="42281"/>
                </a:lnTo>
                <a:lnTo>
                  <a:pt x="588385" y="25815"/>
                </a:lnTo>
                <a:lnTo>
                  <a:pt x="579323" y="12376"/>
                </a:lnTo>
                <a:lnTo>
                  <a:pt x="565883" y="3319"/>
                </a:lnTo>
                <a:lnTo>
                  <a:pt x="5494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53"/>
          <p:cNvSpPr/>
          <p:nvPr/>
        </p:nvSpPr>
        <p:spPr>
          <a:xfrm>
            <a:off x="2598802" y="2746259"/>
            <a:ext cx="489731" cy="227525"/>
          </a:xfrm>
          <a:custGeom>
            <a:rect b="b" l="l" r="r" t="t"/>
            <a:pathLst>
              <a:path extrusionOk="0" h="274955" w="591820">
                <a:moveTo>
                  <a:pt x="211396" y="0"/>
                </a:moveTo>
                <a:lnTo>
                  <a:pt x="42281" y="0"/>
                </a:lnTo>
                <a:lnTo>
                  <a:pt x="25824" y="3318"/>
                </a:lnTo>
                <a:lnTo>
                  <a:pt x="12384" y="12371"/>
                </a:lnTo>
                <a:lnTo>
                  <a:pt x="3322" y="25806"/>
                </a:lnTo>
                <a:lnTo>
                  <a:pt x="0" y="42270"/>
                </a:lnTo>
                <a:lnTo>
                  <a:pt x="0" y="232526"/>
                </a:lnTo>
                <a:lnTo>
                  <a:pt x="3322" y="248993"/>
                </a:lnTo>
                <a:lnTo>
                  <a:pt x="12384" y="262431"/>
                </a:lnTo>
                <a:lnTo>
                  <a:pt x="25824" y="271488"/>
                </a:lnTo>
                <a:lnTo>
                  <a:pt x="42281" y="274808"/>
                </a:lnTo>
                <a:lnTo>
                  <a:pt x="58734" y="271488"/>
                </a:lnTo>
                <a:lnTo>
                  <a:pt x="72174" y="262431"/>
                </a:lnTo>
                <a:lnTo>
                  <a:pt x="81238" y="248993"/>
                </a:lnTo>
                <a:lnTo>
                  <a:pt x="84562" y="232526"/>
                </a:lnTo>
                <a:lnTo>
                  <a:pt x="84562" y="134624"/>
                </a:lnTo>
                <a:lnTo>
                  <a:pt x="113532" y="168950"/>
                </a:lnTo>
                <a:lnTo>
                  <a:pt x="147267" y="198137"/>
                </a:lnTo>
                <a:lnTo>
                  <a:pt x="185068" y="221694"/>
                </a:lnTo>
                <a:lnTo>
                  <a:pt x="226239" y="239129"/>
                </a:lnTo>
                <a:lnTo>
                  <a:pt x="270081" y="249951"/>
                </a:lnTo>
                <a:lnTo>
                  <a:pt x="315896" y="253667"/>
                </a:lnTo>
                <a:lnTo>
                  <a:pt x="362243" y="250012"/>
                </a:lnTo>
                <a:lnTo>
                  <a:pt x="406422" y="239362"/>
                </a:lnTo>
                <a:lnTo>
                  <a:pt x="447786" y="222195"/>
                </a:lnTo>
                <a:lnTo>
                  <a:pt x="485689" y="198984"/>
                </a:lnTo>
                <a:lnTo>
                  <a:pt x="519486" y="170206"/>
                </a:lnTo>
                <a:lnTo>
                  <a:pt x="548531" y="136336"/>
                </a:lnTo>
                <a:lnTo>
                  <a:pt x="572178" y="97850"/>
                </a:lnTo>
                <a:lnTo>
                  <a:pt x="589783" y="55223"/>
                </a:lnTo>
                <a:lnTo>
                  <a:pt x="591718" y="38395"/>
                </a:lnTo>
                <a:lnTo>
                  <a:pt x="587225" y="22572"/>
                </a:lnTo>
                <a:lnTo>
                  <a:pt x="577208" y="9800"/>
                </a:lnTo>
                <a:lnTo>
                  <a:pt x="562569" y="2125"/>
                </a:lnTo>
                <a:lnTo>
                  <a:pt x="545825" y="224"/>
                </a:lnTo>
                <a:lnTo>
                  <a:pt x="530249" y="4717"/>
                </a:lnTo>
                <a:lnTo>
                  <a:pt x="517522" y="14715"/>
                </a:lnTo>
                <a:lnTo>
                  <a:pt x="509324" y="29328"/>
                </a:lnTo>
                <a:lnTo>
                  <a:pt x="487427" y="75964"/>
                </a:lnTo>
                <a:lnTo>
                  <a:pt x="455348" y="114644"/>
                </a:lnTo>
                <a:lnTo>
                  <a:pt x="414995" y="143984"/>
                </a:lnTo>
                <a:lnTo>
                  <a:pt x="368273" y="162602"/>
                </a:lnTo>
                <a:lnTo>
                  <a:pt x="317089" y="169115"/>
                </a:lnTo>
                <a:lnTo>
                  <a:pt x="268482" y="163241"/>
                </a:lnTo>
                <a:lnTo>
                  <a:pt x="223812" y="146403"/>
                </a:lnTo>
                <a:lnTo>
                  <a:pt x="184691" y="119781"/>
                </a:lnTo>
                <a:lnTo>
                  <a:pt x="152728" y="84552"/>
                </a:lnTo>
                <a:lnTo>
                  <a:pt x="211396" y="84552"/>
                </a:lnTo>
                <a:lnTo>
                  <a:pt x="227847" y="81233"/>
                </a:lnTo>
                <a:lnTo>
                  <a:pt x="241284" y="72179"/>
                </a:lnTo>
                <a:lnTo>
                  <a:pt x="250344" y="58741"/>
                </a:lnTo>
                <a:lnTo>
                  <a:pt x="253667" y="42270"/>
                </a:lnTo>
                <a:lnTo>
                  <a:pt x="250344" y="25806"/>
                </a:lnTo>
                <a:lnTo>
                  <a:pt x="241284" y="12371"/>
                </a:lnTo>
                <a:lnTo>
                  <a:pt x="227847" y="3318"/>
                </a:lnTo>
                <a:lnTo>
                  <a:pt x="211396" y="0"/>
                </a:lnTo>
                <a:close/>
              </a:path>
            </a:pathLst>
          </a:custGeom>
          <a:solidFill>
            <a:srgbClr val="FFFFFF">
              <a:alpha val="3960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2" name="Google Shape;842;p53"/>
          <p:cNvGrpSpPr/>
          <p:nvPr/>
        </p:nvGrpSpPr>
        <p:grpSpPr>
          <a:xfrm>
            <a:off x="963542" y="2431075"/>
            <a:ext cx="560820" cy="560820"/>
            <a:chOff x="988708" y="1519200"/>
            <a:chExt cx="676910" cy="676910"/>
          </a:xfrm>
        </p:grpSpPr>
        <p:sp>
          <p:nvSpPr>
            <p:cNvPr id="843" name="Google Shape;843;p53"/>
            <p:cNvSpPr/>
            <p:nvPr/>
          </p:nvSpPr>
          <p:spPr>
            <a:xfrm>
              <a:off x="988708" y="1519200"/>
              <a:ext cx="676910" cy="676910"/>
            </a:xfrm>
            <a:custGeom>
              <a:rect b="b" l="l" r="r" t="t"/>
              <a:pathLst>
                <a:path extrusionOk="0" h="676910" w="676910">
                  <a:moveTo>
                    <a:pt x="338230" y="0"/>
                  </a:moveTo>
                  <a:lnTo>
                    <a:pt x="321760" y="3322"/>
                  </a:lnTo>
                  <a:lnTo>
                    <a:pt x="308321" y="12384"/>
                  </a:lnTo>
                  <a:lnTo>
                    <a:pt x="299267" y="25824"/>
                  </a:lnTo>
                  <a:lnTo>
                    <a:pt x="295949" y="42281"/>
                  </a:lnTo>
                  <a:lnTo>
                    <a:pt x="295949" y="169115"/>
                  </a:lnTo>
                  <a:lnTo>
                    <a:pt x="299267" y="185584"/>
                  </a:lnTo>
                  <a:lnTo>
                    <a:pt x="308321" y="199018"/>
                  </a:lnTo>
                  <a:lnTo>
                    <a:pt x="321760" y="208069"/>
                  </a:lnTo>
                  <a:lnTo>
                    <a:pt x="338230" y="211386"/>
                  </a:lnTo>
                  <a:lnTo>
                    <a:pt x="354701" y="208069"/>
                  </a:lnTo>
                  <a:lnTo>
                    <a:pt x="368139" y="199018"/>
                  </a:lnTo>
                  <a:lnTo>
                    <a:pt x="377193" y="185584"/>
                  </a:lnTo>
                  <a:lnTo>
                    <a:pt x="380511" y="169115"/>
                  </a:lnTo>
                  <a:lnTo>
                    <a:pt x="380511" y="42281"/>
                  </a:lnTo>
                  <a:lnTo>
                    <a:pt x="377193" y="25824"/>
                  </a:lnTo>
                  <a:lnTo>
                    <a:pt x="368139" y="12384"/>
                  </a:lnTo>
                  <a:lnTo>
                    <a:pt x="354701" y="3322"/>
                  </a:lnTo>
                  <a:lnTo>
                    <a:pt x="338230" y="0"/>
                  </a:lnTo>
                  <a:close/>
                </a:path>
                <a:path extrusionOk="0" h="676910" w="676910">
                  <a:moveTo>
                    <a:pt x="338230" y="295949"/>
                  </a:moveTo>
                  <a:lnTo>
                    <a:pt x="321760" y="299266"/>
                  </a:lnTo>
                  <a:lnTo>
                    <a:pt x="308321" y="308317"/>
                  </a:lnTo>
                  <a:lnTo>
                    <a:pt x="299267" y="321755"/>
                  </a:lnTo>
                  <a:lnTo>
                    <a:pt x="295949" y="338230"/>
                  </a:lnTo>
                  <a:lnTo>
                    <a:pt x="299267" y="354699"/>
                  </a:lnTo>
                  <a:lnTo>
                    <a:pt x="308321" y="368134"/>
                  </a:lnTo>
                  <a:lnTo>
                    <a:pt x="321760" y="377184"/>
                  </a:lnTo>
                  <a:lnTo>
                    <a:pt x="338230" y="380501"/>
                  </a:lnTo>
                  <a:lnTo>
                    <a:pt x="354701" y="377184"/>
                  </a:lnTo>
                  <a:lnTo>
                    <a:pt x="368139" y="368134"/>
                  </a:lnTo>
                  <a:lnTo>
                    <a:pt x="377193" y="354699"/>
                  </a:lnTo>
                  <a:lnTo>
                    <a:pt x="380511" y="338230"/>
                  </a:lnTo>
                  <a:lnTo>
                    <a:pt x="377193" y="321755"/>
                  </a:lnTo>
                  <a:lnTo>
                    <a:pt x="368139" y="308317"/>
                  </a:lnTo>
                  <a:lnTo>
                    <a:pt x="354701" y="299266"/>
                  </a:lnTo>
                  <a:lnTo>
                    <a:pt x="338230" y="295949"/>
                  </a:lnTo>
                  <a:close/>
                </a:path>
                <a:path extrusionOk="0" h="676910" w="676910">
                  <a:moveTo>
                    <a:pt x="634179" y="295949"/>
                  </a:moveTo>
                  <a:lnTo>
                    <a:pt x="507345" y="295949"/>
                  </a:lnTo>
                  <a:lnTo>
                    <a:pt x="490870" y="299266"/>
                  </a:lnTo>
                  <a:lnTo>
                    <a:pt x="477433" y="308317"/>
                  </a:lnTo>
                  <a:lnTo>
                    <a:pt x="468381" y="321755"/>
                  </a:lnTo>
                  <a:lnTo>
                    <a:pt x="465064" y="338230"/>
                  </a:lnTo>
                  <a:lnTo>
                    <a:pt x="468381" y="354699"/>
                  </a:lnTo>
                  <a:lnTo>
                    <a:pt x="477433" y="368134"/>
                  </a:lnTo>
                  <a:lnTo>
                    <a:pt x="490870" y="377184"/>
                  </a:lnTo>
                  <a:lnTo>
                    <a:pt x="507345" y="380501"/>
                  </a:lnTo>
                  <a:lnTo>
                    <a:pt x="634179" y="380501"/>
                  </a:lnTo>
                  <a:lnTo>
                    <a:pt x="650650" y="377184"/>
                  </a:lnTo>
                  <a:lnTo>
                    <a:pt x="664088" y="368134"/>
                  </a:lnTo>
                  <a:lnTo>
                    <a:pt x="673142" y="354699"/>
                  </a:lnTo>
                  <a:lnTo>
                    <a:pt x="676461" y="338230"/>
                  </a:lnTo>
                  <a:lnTo>
                    <a:pt x="673142" y="321755"/>
                  </a:lnTo>
                  <a:lnTo>
                    <a:pt x="664088" y="308317"/>
                  </a:lnTo>
                  <a:lnTo>
                    <a:pt x="650650" y="299266"/>
                  </a:lnTo>
                  <a:lnTo>
                    <a:pt x="634179" y="295949"/>
                  </a:lnTo>
                  <a:close/>
                </a:path>
                <a:path extrusionOk="0" h="676910" w="676910">
                  <a:moveTo>
                    <a:pt x="338230" y="465064"/>
                  </a:moveTo>
                  <a:lnTo>
                    <a:pt x="321760" y="468381"/>
                  </a:lnTo>
                  <a:lnTo>
                    <a:pt x="308321" y="477431"/>
                  </a:lnTo>
                  <a:lnTo>
                    <a:pt x="299267" y="490866"/>
                  </a:lnTo>
                  <a:lnTo>
                    <a:pt x="295949" y="507335"/>
                  </a:lnTo>
                  <a:lnTo>
                    <a:pt x="295949" y="634169"/>
                  </a:lnTo>
                  <a:lnTo>
                    <a:pt x="299267" y="650644"/>
                  </a:lnTo>
                  <a:lnTo>
                    <a:pt x="308321" y="664081"/>
                  </a:lnTo>
                  <a:lnTo>
                    <a:pt x="321760" y="673133"/>
                  </a:lnTo>
                  <a:lnTo>
                    <a:pt x="338230" y="676450"/>
                  </a:lnTo>
                  <a:lnTo>
                    <a:pt x="354701" y="673133"/>
                  </a:lnTo>
                  <a:lnTo>
                    <a:pt x="368139" y="664081"/>
                  </a:lnTo>
                  <a:lnTo>
                    <a:pt x="377193" y="650644"/>
                  </a:lnTo>
                  <a:lnTo>
                    <a:pt x="380511" y="634169"/>
                  </a:lnTo>
                  <a:lnTo>
                    <a:pt x="380511" y="507335"/>
                  </a:lnTo>
                  <a:lnTo>
                    <a:pt x="377193" y="490866"/>
                  </a:lnTo>
                  <a:lnTo>
                    <a:pt x="368139" y="477431"/>
                  </a:lnTo>
                  <a:lnTo>
                    <a:pt x="354701" y="468381"/>
                  </a:lnTo>
                  <a:lnTo>
                    <a:pt x="338230" y="465064"/>
                  </a:lnTo>
                  <a:close/>
                </a:path>
                <a:path extrusionOk="0" h="676910" w="676910">
                  <a:moveTo>
                    <a:pt x="169115" y="295949"/>
                  </a:moveTo>
                  <a:lnTo>
                    <a:pt x="42281" y="295949"/>
                  </a:lnTo>
                  <a:lnTo>
                    <a:pt x="25828" y="299266"/>
                  </a:lnTo>
                  <a:lnTo>
                    <a:pt x="12388" y="308317"/>
                  </a:lnTo>
                  <a:lnTo>
                    <a:pt x="3324" y="321755"/>
                  </a:lnTo>
                  <a:lnTo>
                    <a:pt x="0" y="338230"/>
                  </a:lnTo>
                  <a:lnTo>
                    <a:pt x="3324" y="354699"/>
                  </a:lnTo>
                  <a:lnTo>
                    <a:pt x="12388" y="368134"/>
                  </a:lnTo>
                  <a:lnTo>
                    <a:pt x="25828" y="377184"/>
                  </a:lnTo>
                  <a:lnTo>
                    <a:pt x="42281" y="380501"/>
                  </a:lnTo>
                  <a:lnTo>
                    <a:pt x="169115" y="380501"/>
                  </a:lnTo>
                  <a:lnTo>
                    <a:pt x="185590" y="377184"/>
                  </a:lnTo>
                  <a:lnTo>
                    <a:pt x="199027" y="368134"/>
                  </a:lnTo>
                  <a:lnTo>
                    <a:pt x="208079" y="354699"/>
                  </a:lnTo>
                  <a:lnTo>
                    <a:pt x="211396" y="338230"/>
                  </a:lnTo>
                  <a:lnTo>
                    <a:pt x="208079" y="321755"/>
                  </a:lnTo>
                  <a:lnTo>
                    <a:pt x="199027" y="308317"/>
                  </a:lnTo>
                  <a:lnTo>
                    <a:pt x="185590" y="299266"/>
                  </a:lnTo>
                  <a:lnTo>
                    <a:pt x="169115" y="2959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53"/>
            <p:cNvSpPr/>
            <p:nvPr/>
          </p:nvSpPr>
          <p:spPr>
            <a:xfrm>
              <a:off x="1044664" y="1575165"/>
              <a:ext cx="564515" cy="564514"/>
            </a:xfrm>
            <a:custGeom>
              <a:rect b="b" l="l" r="r" t="t"/>
              <a:pathLst>
                <a:path extrusionOk="0" h="564514" w="564515">
                  <a:moveTo>
                    <a:pt x="239992" y="0"/>
                  </a:moveTo>
                  <a:lnTo>
                    <a:pt x="194891" y="10510"/>
                  </a:lnTo>
                  <a:lnTo>
                    <a:pt x="152852" y="27840"/>
                  </a:lnTo>
                  <a:lnTo>
                    <a:pt x="114502" y="51365"/>
                  </a:lnTo>
                  <a:lnTo>
                    <a:pt x="80467" y="80458"/>
                  </a:lnTo>
                  <a:lnTo>
                    <a:pt x="51373" y="114492"/>
                  </a:lnTo>
                  <a:lnTo>
                    <a:pt x="27846" y="152842"/>
                  </a:lnTo>
                  <a:lnTo>
                    <a:pt x="10513" y="194880"/>
                  </a:lnTo>
                  <a:lnTo>
                    <a:pt x="0" y="239982"/>
                  </a:lnTo>
                  <a:lnTo>
                    <a:pt x="85945" y="239982"/>
                  </a:lnTo>
                  <a:lnTo>
                    <a:pt x="100912" y="195969"/>
                  </a:lnTo>
                  <a:lnTo>
                    <a:pt x="125120" y="157238"/>
                  </a:lnTo>
                  <a:lnTo>
                    <a:pt x="157249" y="125109"/>
                  </a:lnTo>
                  <a:lnTo>
                    <a:pt x="195979" y="100902"/>
                  </a:lnTo>
                  <a:lnTo>
                    <a:pt x="239992" y="85934"/>
                  </a:lnTo>
                  <a:lnTo>
                    <a:pt x="239992" y="0"/>
                  </a:lnTo>
                  <a:close/>
                </a:path>
                <a:path extrusionOk="0" h="564514" w="564515">
                  <a:moveTo>
                    <a:pt x="85945" y="324534"/>
                  </a:moveTo>
                  <a:lnTo>
                    <a:pt x="0" y="324534"/>
                  </a:lnTo>
                  <a:lnTo>
                    <a:pt x="10513" y="369634"/>
                  </a:lnTo>
                  <a:lnTo>
                    <a:pt x="27846" y="411667"/>
                  </a:lnTo>
                  <a:lnTo>
                    <a:pt x="51373" y="450010"/>
                  </a:lnTo>
                  <a:lnTo>
                    <a:pt x="80467" y="484036"/>
                  </a:lnTo>
                  <a:lnTo>
                    <a:pt x="114502" y="513120"/>
                  </a:lnTo>
                  <a:lnTo>
                    <a:pt x="152852" y="536636"/>
                  </a:lnTo>
                  <a:lnTo>
                    <a:pt x="194891" y="553959"/>
                  </a:lnTo>
                  <a:lnTo>
                    <a:pt x="239992" y="564464"/>
                  </a:lnTo>
                  <a:lnTo>
                    <a:pt x="239992" y="478592"/>
                  </a:lnTo>
                  <a:lnTo>
                    <a:pt x="195979" y="463625"/>
                  </a:lnTo>
                  <a:lnTo>
                    <a:pt x="157249" y="439416"/>
                  </a:lnTo>
                  <a:lnTo>
                    <a:pt x="125120" y="407286"/>
                  </a:lnTo>
                  <a:lnTo>
                    <a:pt x="100912" y="368552"/>
                  </a:lnTo>
                  <a:lnTo>
                    <a:pt x="85945" y="324534"/>
                  </a:lnTo>
                  <a:close/>
                </a:path>
                <a:path extrusionOk="0" h="564514" w="564515">
                  <a:moveTo>
                    <a:pt x="564485" y="324534"/>
                  </a:moveTo>
                  <a:lnTo>
                    <a:pt x="478603" y="324534"/>
                  </a:lnTo>
                  <a:lnTo>
                    <a:pt x="463635" y="368552"/>
                  </a:lnTo>
                  <a:lnTo>
                    <a:pt x="439427" y="407286"/>
                  </a:lnTo>
                  <a:lnTo>
                    <a:pt x="407299" y="439416"/>
                  </a:lnTo>
                  <a:lnTo>
                    <a:pt x="368568" y="463625"/>
                  </a:lnTo>
                  <a:lnTo>
                    <a:pt x="324555" y="478592"/>
                  </a:lnTo>
                  <a:lnTo>
                    <a:pt x="324555" y="564464"/>
                  </a:lnTo>
                  <a:lnTo>
                    <a:pt x="369655" y="553959"/>
                  </a:lnTo>
                  <a:lnTo>
                    <a:pt x="411688" y="536636"/>
                  </a:lnTo>
                  <a:lnTo>
                    <a:pt x="450031" y="513120"/>
                  </a:lnTo>
                  <a:lnTo>
                    <a:pt x="484057" y="484036"/>
                  </a:lnTo>
                  <a:lnTo>
                    <a:pt x="513141" y="450010"/>
                  </a:lnTo>
                  <a:lnTo>
                    <a:pt x="536657" y="411667"/>
                  </a:lnTo>
                  <a:lnTo>
                    <a:pt x="553980" y="369634"/>
                  </a:lnTo>
                  <a:lnTo>
                    <a:pt x="564485" y="324534"/>
                  </a:lnTo>
                  <a:close/>
                </a:path>
                <a:path extrusionOk="0" h="564514" w="564515">
                  <a:moveTo>
                    <a:pt x="324555" y="0"/>
                  </a:moveTo>
                  <a:lnTo>
                    <a:pt x="324555" y="85934"/>
                  </a:lnTo>
                  <a:lnTo>
                    <a:pt x="368568" y="100902"/>
                  </a:lnTo>
                  <a:lnTo>
                    <a:pt x="407299" y="125109"/>
                  </a:lnTo>
                  <a:lnTo>
                    <a:pt x="439427" y="157238"/>
                  </a:lnTo>
                  <a:lnTo>
                    <a:pt x="463635" y="195969"/>
                  </a:lnTo>
                  <a:lnTo>
                    <a:pt x="478603" y="239982"/>
                  </a:lnTo>
                  <a:lnTo>
                    <a:pt x="564485" y="239982"/>
                  </a:lnTo>
                  <a:lnTo>
                    <a:pt x="553980" y="194880"/>
                  </a:lnTo>
                  <a:lnTo>
                    <a:pt x="536657" y="152842"/>
                  </a:lnTo>
                  <a:lnTo>
                    <a:pt x="513141" y="114492"/>
                  </a:lnTo>
                  <a:lnTo>
                    <a:pt x="484057" y="80458"/>
                  </a:lnTo>
                  <a:lnTo>
                    <a:pt x="450031" y="51365"/>
                  </a:lnTo>
                  <a:lnTo>
                    <a:pt x="411688" y="27840"/>
                  </a:lnTo>
                  <a:lnTo>
                    <a:pt x="369655" y="10510"/>
                  </a:lnTo>
                  <a:lnTo>
                    <a:pt x="324555" y="0"/>
                  </a:lnTo>
                  <a:close/>
                </a:path>
              </a:pathLst>
            </a:custGeom>
            <a:solidFill>
              <a:srgbClr val="FFFFFF">
                <a:alpha val="3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54"/>
          <p:cNvSpPr txBox="1"/>
          <p:nvPr/>
        </p:nvSpPr>
        <p:spPr>
          <a:xfrm>
            <a:off x="689025" y="578875"/>
            <a:ext cx="171297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Icons Bold</a:t>
            </a:r>
            <a:endParaRPr b="0" i="0" sz="30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50" name="Google Shape;850;p54"/>
          <p:cNvSpPr txBox="1"/>
          <p:nvPr>
            <p:ph idx="4294967295" type="body"/>
          </p:nvPr>
        </p:nvSpPr>
        <p:spPr>
          <a:xfrm>
            <a:off x="689025" y="1360125"/>
            <a:ext cx="8688300" cy="8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SzPts val="2800"/>
              <a:buNone/>
            </a:pPr>
            <a:r>
              <a:rPr lang="en" sz="2200">
                <a:solidFill>
                  <a:schemeClr val="lt1"/>
                </a:solidFill>
              </a:rPr>
              <a:t>Double click an icon to select and change the colors</a:t>
            </a:r>
            <a:endParaRPr sz="2200">
              <a:solidFill>
                <a:schemeClr val="lt1"/>
              </a:solidFill>
            </a:endParaRPr>
          </a:p>
        </p:txBody>
      </p:sp>
      <p:sp>
        <p:nvSpPr>
          <p:cNvPr id="851" name="Google Shape;851;p54"/>
          <p:cNvSpPr/>
          <p:nvPr/>
        </p:nvSpPr>
        <p:spPr>
          <a:xfrm>
            <a:off x="5851667" y="7765128"/>
            <a:ext cx="486772" cy="556236"/>
          </a:xfrm>
          <a:custGeom>
            <a:rect b="b" l="l" r="r" t="t"/>
            <a:pathLst>
              <a:path extrusionOk="0" h="676275" w="591820">
                <a:moveTo>
                  <a:pt x="380131" y="591636"/>
                </a:moveTo>
                <a:lnTo>
                  <a:pt x="211089" y="591636"/>
                </a:lnTo>
                <a:lnTo>
                  <a:pt x="212719" y="607727"/>
                </a:lnTo>
                <a:lnTo>
                  <a:pt x="235789" y="651456"/>
                </a:lnTo>
                <a:lnTo>
                  <a:pt x="279020" y="674527"/>
                </a:lnTo>
                <a:lnTo>
                  <a:pt x="295610" y="676157"/>
                </a:lnTo>
                <a:lnTo>
                  <a:pt x="311701" y="674527"/>
                </a:lnTo>
                <a:lnTo>
                  <a:pt x="355440" y="651456"/>
                </a:lnTo>
                <a:lnTo>
                  <a:pt x="378501" y="607727"/>
                </a:lnTo>
                <a:lnTo>
                  <a:pt x="380131" y="591636"/>
                </a:lnTo>
                <a:close/>
              </a:path>
              <a:path extrusionOk="0" h="676275" w="591820">
                <a:moveTo>
                  <a:pt x="295610" y="0"/>
                </a:moveTo>
                <a:lnTo>
                  <a:pt x="279147" y="3322"/>
                </a:lnTo>
                <a:lnTo>
                  <a:pt x="265715" y="12381"/>
                </a:lnTo>
                <a:lnTo>
                  <a:pt x="256666" y="25815"/>
                </a:lnTo>
                <a:lnTo>
                  <a:pt x="253349" y="42260"/>
                </a:lnTo>
                <a:lnTo>
                  <a:pt x="253349" y="65872"/>
                </a:lnTo>
                <a:lnTo>
                  <a:pt x="207583" y="78885"/>
                </a:lnTo>
                <a:lnTo>
                  <a:pt x="166972" y="101784"/>
                </a:lnTo>
                <a:lnTo>
                  <a:pt x="132929" y="133163"/>
                </a:lnTo>
                <a:lnTo>
                  <a:pt x="106864" y="171617"/>
                </a:lnTo>
                <a:lnTo>
                  <a:pt x="90189" y="215740"/>
                </a:lnTo>
                <a:lnTo>
                  <a:pt x="84318" y="264128"/>
                </a:lnTo>
                <a:lnTo>
                  <a:pt x="84318" y="308231"/>
                </a:lnTo>
                <a:lnTo>
                  <a:pt x="80542" y="352726"/>
                </a:lnTo>
                <a:lnTo>
                  <a:pt x="69425" y="395672"/>
                </a:lnTo>
                <a:lnTo>
                  <a:pt x="51284" y="436166"/>
                </a:lnTo>
                <a:lnTo>
                  <a:pt x="26435" y="473304"/>
                </a:lnTo>
                <a:lnTo>
                  <a:pt x="6739" y="497869"/>
                </a:lnTo>
                <a:lnTo>
                  <a:pt x="2190" y="505580"/>
                </a:lnTo>
                <a:lnTo>
                  <a:pt x="0" y="514098"/>
                </a:lnTo>
                <a:lnTo>
                  <a:pt x="226" y="522888"/>
                </a:lnTo>
                <a:lnTo>
                  <a:pt x="2927" y="531418"/>
                </a:lnTo>
                <a:lnTo>
                  <a:pt x="7899" y="538849"/>
                </a:lnTo>
                <a:lnTo>
                  <a:pt x="14614" y="544508"/>
                </a:lnTo>
                <a:lnTo>
                  <a:pt x="22628" y="548111"/>
                </a:lnTo>
                <a:lnTo>
                  <a:pt x="31492" y="549375"/>
                </a:lnTo>
                <a:lnTo>
                  <a:pt x="559738" y="549375"/>
                </a:lnTo>
                <a:lnTo>
                  <a:pt x="590966" y="522888"/>
                </a:lnTo>
                <a:lnTo>
                  <a:pt x="591197" y="514098"/>
                </a:lnTo>
                <a:lnTo>
                  <a:pt x="589003" y="505580"/>
                </a:lnTo>
                <a:lnTo>
                  <a:pt x="584428" y="497869"/>
                </a:lnTo>
                <a:lnTo>
                  <a:pt x="574909" y="485985"/>
                </a:lnTo>
                <a:lnTo>
                  <a:pt x="95291" y="485985"/>
                </a:lnTo>
                <a:lnTo>
                  <a:pt x="117860" y="444820"/>
                </a:lnTo>
                <a:lnTo>
                  <a:pt x="134281" y="401019"/>
                </a:lnTo>
                <a:lnTo>
                  <a:pt x="144311" y="355262"/>
                </a:lnTo>
                <a:lnTo>
                  <a:pt x="147708" y="308231"/>
                </a:lnTo>
                <a:lnTo>
                  <a:pt x="147708" y="264128"/>
                </a:lnTo>
                <a:lnTo>
                  <a:pt x="154715" y="220733"/>
                </a:lnTo>
                <a:lnTo>
                  <a:pt x="174221" y="183032"/>
                </a:lnTo>
                <a:lnTo>
                  <a:pt x="203957" y="153294"/>
                </a:lnTo>
                <a:lnTo>
                  <a:pt x="241655" y="133787"/>
                </a:lnTo>
                <a:lnTo>
                  <a:pt x="285044" y="126781"/>
                </a:lnTo>
                <a:lnTo>
                  <a:pt x="451371" y="126781"/>
                </a:lnTo>
                <a:lnTo>
                  <a:pt x="424249" y="101784"/>
                </a:lnTo>
                <a:lnTo>
                  <a:pt x="383637" y="78885"/>
                </a:lnTo>
                <a:lnTo>
                  <a:pt x="337870" y="65872"/>
                </a:lnTo>
                <a:lnTo>
                  <a:pt x="337870" y="42260"/>
                </a:lnTo>
                <a:lnTo>
                  <a:pt x="334555" y="25815"/>
                </a:lnTo>
                <a:lnTo>
                  <a:pt x="325508" y="12381"/>
                </a:lnTo>
                <a:lnTo>
                  <a:pt x="312077" y="3322"/>
                </a:lnTo>
                <a:lnTo>
                  <a:pt x="295610" y="0"/>
                </a:lnTo>
                <a:close/>
              </a:path>
              <a:path extrusionOk="0" h="676275" w="591820">
                <a:moveTo>
                  <a:pt x="451371" y="126781"/>
                </a:moveTo>
                <a:lnTo>
                  <a:pt x="306175" y="126781"/>
                </a:lnTo>
                <a:lnTo>
                  <a:pt x="349570" y="133787"/>
                </a:lnTo>
                <a:lnTo>
                  <a:pt x="387270" y="153294"/>
                </a:lnTo>
                <a:lnTo>
                  <a:pt x="417008" y="183032"/>
                </a:lnTo>
                <a:lnTo>
                  <a:pt x="436515" y="220733"/>
                </a:lnTo>
                <a:lnTo>
                  <a:pt x="443521" y="264128"/>
                </a:lnTo>
                <a:lnTo>
                  <a:pt x="443521" y="308231"/>
                </a:lnTo>
                <a:lnTo>
                  <a:pt x="446922" y="355262"/>
                </a:lnTo>
                <a:lnTo>
                  <a:pt x="456958" y="401019"/>
                </a:lnTo>
                <a:lnTo>
                  <a:pt x="473383" y="444820"/>
                </a:lnTo>
                <a:lnTo>
                  <a:pt x="495949" y="485985"/>
                </a:lnTo>
                <a:lnTo>
                  <a:pt x="574909" y="485985"/>
                </a:lnTo>
                <a:lnTo>
                  <a:pt x="564753" y="473304"/>
                </a:lnTo>
                <a:lnTo>
                  <a:pt x="539950" y="436166"/>
                </a:lnTo>
                <a:lnTo>
                  <a:pt x="521819" y="395672"/>
                </a:lnTo>
                <a:lnTo>
                  <a:pt x="510695" y="352726"/>
                </a:lnTo>
                <a:lnTo>
                  <a:pt x="506912" y="308231"/>
                </a:lnTo>
                <a:lnTo>
                  <a:pt x="506912" y="264128"/>
                </a:lnTo>
                <a:lnTo>
                  <a:pt x="501039" y="215740"/>
                </a:lnTo>
                <a:lnTo>
                  <a:pt x="484363" y="171617"/>
                </a:lnTo>
                <a:lnTo>
                  <a:pt x="458296" y="133163"/>
                </a:lnTo>
                <a:lnTo>
                  <a:pt x="451371" y="1267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54"/>
          <p:cNvSpPr/>
          <p:nvPr/>
        </p:nvSpPr>
        <p:spPr>
          <a:xfrm>
            <a:off x="12349448" y="9076098"/>
            <a:ext cx="417308" cy="556236"/>
          </a:xfrm>
          <a:custGeom>
            <a:rect b="b" l="l" r="r" t="t"/>
            <a:pathLst>
              <a:path extrusionOk="0" h="676275" w="507365">
                <a:moveTo>
                  <a:pt x="443724" y="0"/>
                </a:moveTo>
                <a:lnTo>
                  <a:pt x="63390" y="0"/>
                </a:lnTo>
                <a:lnTo>
                  <a:pt x="38714" y="4982"/>
                </a:lnTo>
                <a:lnTo>
                  <a:pt x="18564" y="18568"/>
                </a:lnTo>
                <a:lnTo>
                  <a:pt x="4980" y="38718"/>
                </a:lnTo>
                <a:lnTo>
                  <a:pt x="0" y="63390"/>
                </a:lnTo>
                <a:lnTo>
                  <a:pt x="0" y="633760"/>
                </a:lnTo>
                <a:lnTo>
                  <a:pt x="5968" y="655539"/>
                </a:lnTo>
                <a:lnTo>
                  <a:pt x="21211" y="670407"/>
                </a:lnTo>
                <a:lnTo>
                  <a:pt x="41735" y="676078"/>
                </a:lnTo>
                <a:lnTo>
                  <a:pt x="63565" y="670251"/>
                </a:lnTo>
                <a:lnTo>
                  <a:pt x="189267" y="596924"/>
                </a:lnTo>
                <a:lnTo>
                  <a:pt x="63390" y="596924"/>
                </a:lnTo>
                <a:lnTo>
                  <a:pt x="63390" y="66867"/>
                </a:lnTo>
                <a:lnTo>
                  <a:pt x="66867" y="63390"/>
                </a:lnTo>
                <a:lnTo>
                  <a:pt x="507115" y="63390"/>
                </a:lnTo>
                <a:lnTo>
                  <a:pt x="502131" y="38718"/>
                </a:lnTo>
                <a:lnTo>
                  <a:pt x="488542" y="18568"/>
                </a:lnTo>
                <a:lnTo>
                  <a:pt x="468392" y="4982"/>
                </a:lnTo>
                <a:lnTo>
                  <a:pt x="443724" y="0"/>
                </a:lnTo>
                <a:close/>
              </a:path>
              <a:path extrusionOk="0" h="676275" w="507365">
                <a:moveTo>
                  <a:pt x="379434" y="559417"/>
                </a:moveTo>
                <a:lnTo>
                  <a:pt x="253562" y="559417"/>
                </a:lnTo>
                <a:lnTo>
                  <a:pt x="443631" y="670262"/>
                </a:lnTo>
                <a:lnTo>
                  <a:pt x="465384" y="675583"/>
                </a:lnTo>
                <a:lnTo>
                  <a:pt x="485902" y="669970"/>
                </a:lnTo>
                <a:lnTo>
                  <a:pt x="501145" y="655375"/>
                </a:lnTo>
                <a:lnTo>
                  <a:pt x="507115" y="633760"/>
                </a:lnTo>
                <a:lnTo>
                  <a:pt x="507115" y="596924"/>
                </a:lnTo>
                <a:lnTo>
                  <a:pt x="443724" y="596924"/>
                </a:lnTo>
                <a:lnTo>
                  <a:pt x="379434" y="559417"/>
                </a:lnTo>
                <a:close/>
              </a:path>
              <a:path extrusionOk="0" h="676275" w="507365">
                <a:moveTo>
                  <a:pt x="253562" y="485985"/>
                </a:moveTo>
                <a:lnTo>
                  <a:pt x="63390" y="596924"/>
                </a:lnTo>
                <a:lnTo>
                  <a:pt x="189267" y="596924"/>
                </a:lnTo>
                <a:lnTo>
                  <a:pt x="253562" y="559417"/>
                </a:lnTo>
                <a:lnTo>
                  <a:pt x="379434" y="559417"/>
                </a:lnTo>
                <a:lnTo>
                  <a:pt x="253562" y="485985"/>
                </a:lnTo>
                <a:close/>
              </a:path>
              <a:path extrusionOk="0" h="676275" w="507365">
                <a:moveTo>
                  <a:pt x="507115" y="63390"/>
                </a:moveTo>
                <a:lnTo>
                  <a:pt x="440290" y="63390"/>
                </a:lnTo>
                <a:lnTo>
                  <a:pt x="443724" y="66867"/>
                </a:lnTo>
                <a:lnTo>
                  <a:pt x="443724" y="596924"/>
                </a:lnTo>
                <a:lnTo>
                  <a:pt x="507115" y="596924"/>
                </a:lnTo>
                <a:lnTo>
                  <a:pt x="507115" y="633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54"/>
          <p:cNvSpPr/>
          <p:nvPr/>
        </p:nvSpPr>
        <p:spPr>
          <a:xfrm>
            <a:off x="4205805" y="9110845"/>
            <a:ext cx="556236" cy="486772"/>
          </a:xfrm>
          <a:custGeom>
            <a:rect b="b" l="l" r="r" t="t"/>
            <a:pathLst>
              <a:path extrusionOk="0" h="591820" w="676275">
                <a:moveTo>
                  <a:pt x="31695" y="0"/>
                </a:moveTo>
                <a:lnTo>
                  <a:pt x="19361" y="2491"/>
                </a:lnTo>
                <a:lnTo>
                  <a:pt x="9286" y="9286"/>
                </a:lnTo>
                <a:lnTo>
                  <a:pt x="2491" y="19361"/>
                </a:lnTo>
                <a:lnTo>
                  <a:pt x="0" y="31695"/>
                </a:lnTo>
                <a:lnTo>
                  <a:pt x="0" y="496550"/>
                </a:lnTo>
                <a:lnTo>
                  <a:pt x="7472" y="533576"/>
                </a:lnTo>
                <a:lnTo>
                  <a:pt x="27851" y="563795"/>
                </a:lnTo>
                <a:lnTo>
                  <a:pt x="58075" y="584160"/>
                </a:lnTo>
                <a:lnTo>
                  <a:pt x="95086" y="591625"/>
                </a:lnTo>
                <a:lnTo>
                  <a:pt x="644462" y="591625"/>
                </a:lnTo>
                <a:lnTo>
                  <a:pt x="656822" y="589144"/>
                </a:lnTo>
                <a:lnTo>
                  <a:pt x="666894" y="582368"/>
                </a:lnTo>
                <a:lnTo>
                  <a:pt x="673674" y="572299"/>
                </a:lnTo>
                <a:lnTo>
                  <a:pt x="676157" y="559941"/>
                </a:lnTo>
                <a:lnTo>
                  <a:pt x="673674" y="547576"/>
                </a:lnTo>
                <a:lnTo>
                  <a:pt x="666894" y="537504"/>
                </a:lnTo>
                <a:lnTo>
                  <a:pt x="656822" y="530727"/>
                </a:lnTo>
                <a:lnTo>
                  <a:pt x="644462" y="528245"/>
                </a:lnTo>
                <a:lnTo>
                  <a:pt x="95086" y="528245"/>
                </a:lnTo>
                <a:lnTo>
                  <a:pt x="82752" y="525762"/>
                </a:lnTo>
                <a:lnTo>
                  <a:pt x="72677" y="518982"/>
                </a:lnTo>
                <a:lnTo>
                  <a:pt x="65882" y="508910"/>
                </a:lnTo>
                <a:lnTo>
                  <a:pt x="63390" y="496550"/>
                </a:lnTo>
                <a:lnTo>
                  <a:pt x="63390" y="31695"/>
                </a:lnTo>
                <a:lnTo>
                  <a:pt x="60898" y="19361"/>
                </a:lnTo>
                <a:lnTo>
                  <a:pt x="54104" y="9286"/>
                </a:lnTo>
                <a:lnTo>
                  <a:pt x="44029" y="2491"/>
                </a:lnTo>
                <a:lnTo>
                  <a:pt x="31695" y="0"/>
                </a:lnTo>
                <a:close/>
              </a:path>
              <a:path extrusionOk="0" h="591820" w="676275">
                <a:moveTo>
                  <a:pt x="559941" y="359203"/>
                </a:moveTo>
                <a:lnTo>
                  <a:pt x="200737" y="359203"/>
                </a:lnTo>
                <a:lnTo>
                  <a:pt x="188372" y="361686"/>
                </a:lnTo>
                <a:lnTo>
                  <a:pt x="178300" y="368466"/>
                </a:lnTo>
                <a:lnTo>
                  <a:pt x="171523" y="378538"/>
                </a:lnTo>
                <a:lnTo>
                  <a:pt x="169041" y="390899"/>
                </a:lnTo>
                <a:lnTo>
                  <a:pt x="171523" y="403259"/>
                </a:lnTo>
                <a:lnTo>
                  <a:pt x="178300" y="413331"/>
                </a:lnTo>
                <a:lnTo>
                  <a:pt x="188372" y="420111"/>
                </a:lnTo>
                <a:lnTo>
                  <a:pt x="200737" y="422594"/>
                </a:lnTo>
                <a:lnTo>
                  <a:pt x="559941" y="422594"/>
                </a:lnTo>
                <a:lnTo>
                  <a:pt x="572301" y="420111"/>
                </a:lnTo>
                <a:lnTo>
                  <a:pt x="582373" y="413331"/>
                </a:lnTo>
                <a:lnTo>
                  <a:pt x="589153" y="403259"/>
                </a:lnTo>
                <a:lnTo>
                  <a:pt x="591636" y="390899"/>
                </a:lnTo>
                <a:lnTo>
                  <a:pt x="589153" y="378538"/>
                </a:lnTo>
                <a:lnTo>
                  <a:pt x="582373" y="368466"/>
                </a:lnTo>
                <a:lnTo>
                  <a:pt x="572301" y="361686"/>
                </a:lnTo>
                <a:lnTo>
                  <a:pt x="559941" y="359203"/>
                </a:lnTo>
                <a:close/>
              </a:path>
              <a:path extrusionOk="0" h="591820" w="676275">
                <a:moveTo>
                  <a:pt x="390899" y="232422"/>
                </a:moveTo>
                <a:lnTo>
                  <a:pt x="200737" y="232422"/>
                </a:lnTo>
                <a:lnTo>
                  <a:pt x="188372" y="234905"/>
                </a:lnTo>
                <a:lnTo>
                  <a:pt x="178300" y="241685"/>
                </a:lnTo>
                <a:lnTo>
                  <a:pt x="171523" y="251757"/>
                </a:lnTo>
                <a:lnTo>
                  <a:pt x="169041" y="264117"/>
                </a:lnTo>
                <a:lnTo>
                  <a:pt x="171523" y="276482"/>
                </a:lnTo>
                <a:lnTo>
                  <a:pt x="178300" y="286554"/>
                </a:lnTo>
                <a:lnTo>
                  <a:pt x="188372" y="293331"/>
                </a:lnTo>
                <a:lnTo>
                  <a:pt x="200737" y="295812"/>
                </a:lnTo>
                <a:lnTo>
                  <a:pt x="390899" y="295812"/>
                </a:lnTo>
                <a:lnTo>
                  <a:pt x="403263" y="293331"/>
                </a:lnTo>
                <a:lnTo>
                  <a:pt x="413335" y="286554"/>
                </a:lnTo>
                <a:lnTo>
                  <a:pt x="420112" y="276482"/>
                </a:lnTo>
                <a:lnTo>
                  <a:pt x="422594" y="264117"/>
                </a:lnTo>
                <a:lnTo>
                  <a:pt x="420112" y="251757"/>
                </a:lnTo>
                <a:lnTo>
                  <a:pt x="413335" y="241685"/>
                </a:lnTo>
                <a:lnTo>
                  <a:pt x="403263" y="234905"/>
                </a:lnTo>
                <a:lnTo>
                  <a:pt x="390899" y="232422"/>
                </a:lnTo>
                <a:close/>
              </a:path>
              <a:path extrusionOk="0" h="591820" w="676275">
                <a:moveTo>
                  <a:pt x="475420" y="105651"/>
                </a:moveTo>
                <a:lnTo>
                  <a:pt x="200737" y="105651"/>
                </a:lnTo>
                <a:lnTo>
                  <a:pt x="188372" y="108132"/>
                </a:lnTo>
                <a:lnTo>
                  <a:pt x="178300" y="114910"/>
                </a:lnTo>
                <a:lnTo>
                  <a:pt x="171523" y="124981"/>
                </a:lnTo>
                <a:lnTo>
                  <a:pt x="169041" y="137346"/>
                </a:lnTo>
                <a:lnTo>
                  <a:pt x="171523" y="149705"/>
                </a:lnTo>
                <a:lnTo>
                  <a:pt x="178300" y="159773"/>
                </a:lnTo>
                <a:lnTo>
                  <a:pt x="188372" y="166550"/>
                </a:lnTo>
                <a:lnTo>
                  <a:pt x="200737" y="169031"/>
                </a:lnTo>
                <a:lnTo>
                  <a:pt x="475420" y="169031"/>
                </a:lnTo>
                <a:lnTo>
                  <a:pt x="487784" y="166550"/>
                </a:lnTo>
                <a:lnTo>
                  <a:pt x="497856" y="159773"/>
                </a:lnTo>
                <a:lnTo>
                  <a:pt x="504633" y="149705"/>
                </a:lnTo>
                <a:lnTo>
                  <a:pt x="507115" y="137346"/>
                </a:lnTo>
                <a:lnTo>
                  <a:pt x="504633" y="124981"/>
                </a:lnTo>
                <a:lnTo>
                  <a:pt x="497856" y="114910"/>
                </a:lnTo>
                <a:lnTo>
                  <a:pt x="487784" y="108132"/>
                </a:lnTo>
                <a:lnTo>
                  <a:pt x="475420" y="1056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54"/>
          <p:cNvSpPr/>
          <p:nvPr/>
        </p:nvSpPr>
        <p:spPr>
          <a:xfrm>
            <a:off x="10682054" y="7765133"/>
            <a:ext cx="556236" cy="556236"/>
          </a:xfrm>
          <a:custGeom>
            <a:rect b="b" l="l" r="r" t="t"/>
            <a:pathLst>
              <a:path extrusionOk="0" h="676275" w="676275">
                <a:moveTo>
                  <a:pt x="338083" y="0"/>
                </a:moveTo>
                <a:lnTo>
                  <a:pt x="292203" y="3085"/>
                </a:lnTo>
                <a:lnTo>
                  <a:pt x="248201" y="12074"/>
                </a:lnTo>
                <a:lnTo>
                  <a:pt x="206478" y="26563"/>
                </a:lnTo>
                <a:lnTo>
                  <a:pt x="167437" y="46151"/>
                </a:lnTo>
                <a:lnTo>
                  <a:pt x="131482" y="70434"/>
                </a:lnTo>
                <a:lnTo>
                  <a:pt x="99015" y="99010"/>
                </a:lnTo>
                <a:lnTo>
                  <a:pt x="70438" y="131476"/>
                </a:lnTo>
                <a:lnTo>
                  <a:pt x="46154" y="167430"/>
                </a:lnTo>
                <a:lnTo>
                  <a:pt x="26565" y="206469"/>
                </a:lnTo>
                <a:lnTo>
                  <a:pt x="12075" y="248191"/>
                </a:lnTo>
                <a:lnTo>
                  <a:pt x="3085" y="292193"/>
                </a:lnTo>
                <a:lnTo>
                  <a:pt x="0" y="338073"/>
                </a:lnTo>
                <a:lnTo>
                  <a:pt x="3085" y="383953"/>
                </a:lnTo>
                <a:lnTo>
                  <a:pt x="12075" y="427955"/>
                </a:lnTo>
                <a:lnTo>
                  <a:pt x="26565" y="469677"/>
                </a:lnTo>
                <a:lnTo>
                  <a:pt x="46154" y="508716"/>
                </a:lnTo>
                <a:lnTo>
                  <a:pt x="70438" y="544670"/>
                </a:lnTo>
                <a:lnTo>
                  <a:pt x="99015" y="577136"/>
                </a:lnTo>
                <a:lnTo>
                  <a:pt x="131482" y="605712"/>
                </a:lnTo>
                <a:lnTo>
                  <a:pt x="167437" y="629995"/>
                </a:lnTo>
                <a:lnTo>
                  <a:pt x="206478" y="649582"/>
                </a:lnTo>
                <a:lnTo>
                  <a:pt x="248201" y="664072"/>
                </a:lnTo>
                <a:lnTo>
                  <a:pt x="292203" y="673061"/>
                </a:lnTo>
                <a:lnTo>
                  <a:pt x="338083" y="676146"/>
                </a:lnTo>
                <a:lnTo>
                  <a:pt x="383961" y="673061"/>
                </a:lnTo>
                <a:lnTo>
                  <a:pt x="427962" y="664072"/>
                </a:lnTo>
                <a:lnTo>
                  <a:pt x="469683" y="649582"/>
                </a:lnTo>
                <a:lnTo>
                  <a:pt x="508722" y="629995"/>
                </a:lnTo>
                <a:lnTo>
                  <a:pt x="534247" y="612756"/>
                </a:lnTo>
                <a:lnTo>
                  <a:pt x="338083" y="612756"/>
                </a:lnTo>
                <a:lnTo>
                  <a:pt x="288698" y="608331"/>
                </a:lnTo>
                <a:lnTo>
                  <a:pt x="242220" y="595574"/>
                </a:lnTo>
                <a:lnTo>
                  <a:pt x="199425" y="575260"/>
                </a:lnTo>
                <a:lnTo>
                  <a:pt x="161088" y="548164"/>
                </a:lnTo>
                <a:lnTo>
                  <a:pt x="127983" y="515060"/>
                </a:lnTo>
                <a:lnTo>
                  <a:pt x="100886" y="476724"/>
                </a:lnTo>
                <a:lnTo>
                  <a:pt x="80572" y="433931"/>
                </a:lnTo>
                <a:lnTo>
                  <a:pt x="67815" y="387456"/>
                </a:lnTo>
                <a:lnTo>
                  <a:pt x="63391" y="338069"/>
                </a:lnTo>
                <a:lnTo>
                  <a:pt x="67815" y="288690"/>
                </a:lnTo>
                <a:lnTo>
                  <a:pt x="80572" y="242215"/>
                </a:lnTo>
                <a:lnTo>
                  <a:pt x="100886" y="199422"/>
                </a:lnTo>
                <a:lnTo>
                  <a:pt x="127983" y="161086"/>
                </a:lnTo>
                <a:lnTo>
                  <a:pt x="161088" y="127982"/>
                </a:lnTo>
                <a:lnTo>
                  <a:pt x="199425" y="100886"/>
                </a:lnTo>
                <a:lnTo>
                  <a:pt x="242220" y="80572"/>
                </a:lnTo>
                <a:lnTo>
                  <a:pt x="288698" y="67815"/>
                </a:lnTo>
                <a:lnTo>
                  <a:pt x="338083" y="63390"/>
                </a:lnTo>
                <a:lnTo>
                  <a:pt x="534247" y="63390"/>
                </a:lnTo>
                <a:lnTo>
                  <a:pt x="508722" y="46151"/>
                </a:lnTo>
                <a:lnTo>
                  <a:pt x="469683" y="26563"/>
                </a:lnTo>
                <a:lnTo>
                  <a:pt x="427962" y="12074"/>
                </a:lnTo>
                <a:lnTo>
                  <a:pt x="383961" y="3085"/>
                </a:lnTo>
                <a:lnTo>
                  <a:pt x="338083" y="0"/>
                </a:lnTo>
                <a:close/>
              </a:path>
              <a:path extrusionOk="0" h="676275" w="676275">
                <a:moveTo>
                  <a:pt x="534247" y="63390"/>
                </a:moveTo>
                <a:lnTo>
                  <a:pt x="338083" y="63390"/>
                </a:lnTo>
                <a:lnTo>
                  <a:pt x="387466" y="67815"/>
                </a:lnTo>
                <a:lnTo>
                  <a:pt x="433941" y="80572"/>
                </a:lnTo>
                <a:lnTo>
                  <a:pt x="476735" y="100886"/>
                </a:lnTo>
                <a:lnTo>
                  <a:pt x="515071" y="127982"/>
                </a:lnTo>
                <a:lnTo>
                  <a:pt x="548174" y="161086"/>
                </a:lnTo>
                <a:lnTo>
                  <a:pt x="575271" y="199422"/>
                </a:lnTo>
                <a:lnTo>
                  <a:pt x="595585" y="242215"/>
                </a:lnTo>
                <a:lnTo>
                  <a:pt x="608342" y="288690"/>
                </a:lnTo>
                <a:lnTo>
                  <a:pt x="612766" y="338073"/>
                </a:lnTo>
                <a:lnTo>
                  <a:pt x="608342" y="387456"/>
                </a:lnTo>
                <a:lnTo>
                  <a:pt x="595585" y="433931"/>
                </a:lnTo>
                <a:lnTo>
                  <a:pt x="575271" y="476724"/>
                </a:lnTo>
                <a:lnTo>
                  <a:pt x="548174" y="515060"/>
                </a:lnTo>
                <a:lnTo>
                  <a:pt x="515071" y="548164"/>
                </a:lnTo>
                <a:lnTo>
                  <a:pt x="476735" y="575260"/>
                </a:lnTo>
                <a:lnTo>
                  <a:pt x="433941" y="595574"/>
                </a:lnTo>
                <a:lnTo>
                  <a:pt x="387466" y="608331"/>
                </a:lnTo>
                <a:lnTo>
                  <a:pt x="338083" y="612756"/>
                </a:lnTo>
                <a:lnTo>
                  <a:pt x="534247" y="612756"/>
                </a:lnTo>
                <a:lnTo>
                  <a:pt x="577143" y="577136"/>
                </a:lnTo>
                <a:lnTo>
                  <a:pt x="605719" y="544670"/>
                </a:lnTo>
                <a:lnTo>
                  <a:pt x="630003" y="508716"/>
                </a:lnTo>
                <a:lnTo>
                  <a:pt x="649591" y="469677"/>
                </a:lnTo>
                <a:lnTo>
                  <a:pt x="664082" y="427955"/>
                </a:lnTo>
                <a:lnTo>
                  <a:pt x="673071" y="383953"/>
                </a:lnTo>
                <a:lnTo>
                  <a:pt x="676157" y="338069"/>
                </a:lnTo>
                <a:lnTo>
                  <a:pt x="673071" y="292193"/>
                </a:lnTo>
                <a:lnTo>
                  <a:pt x="664082" y="248191"/>
                </a:lnTo>
                <a:lnTo>
                  <a:pt x="649591" y="206469"/>
                </a:lnTo>
                <a:lnTo>
                  <a:pt x="630003" y="167430"/>
                </a:lnTo>
                <a:lnTo>
                  <a:pt x="605719" y="131476"/>
                </a:lnTo>
                <a:lnTo>
                  <a:pt x="577143" y="99010"/>
                </a:lnTo>
                <a:lnTo>
                  <a:pt x="544676" y="70434"/>
                </a:lnTo>
                <a:lnTo>
                  <a:pt x="534247" y="63390"/>
                </a:lnTo>
                <a:close/>
              </a:path>
              <a:path extrusionOk="0" h="676275" w="676275">
                <a:moveTo>
                  <a:pt x="211298" y="301129"/>
                </a:moveTo>
                <a:lnTo>
                  <a:pt x="197372" y="303829"/>
                </a:lnTo>
                <a:lnTo>
                  <a:pt x="185156" y="311927"/>
                </a:lnTo>
                <a:lnTo>
                  <a:pt x="177058" y="324143"/>
                </a:lnTo>
                <a:lnTo>
                  <a:pt x="174359" y="338073"/>
                </a:lnTo>
                <a:lnTo>
                  <a:pt x="177058" y="351997"/>
                </a:lnTo>
                <a:lnTo>
                  <a:pt x="185156" y="364219"/>
                </a:lnTo>
                <a:lnTo>
                  <a:pt x="269677" y="448740"/>
                </a:lnTo>
                <a:lnTo>
                  <a:pt x="281893" y="456838"/>
                </a:lnTo>
                <a:lnTo>
                  <a:pt x="295819" y="459538"/>
                </a:lnTo>
                <a:lnTo>
                  <a:pt x="309747" y="456838"/>
                </a:lnTo>
                <a:lnTo>
                  <a:pt x="321969" y="448740"/>
                </a:lnTo>
                <a:lnTo>
                  <a:pt x="400417" y="370292"/>
                </a:lnTo>
                <a:lnTo>
                  <a:pt x="295823" y="370292"/>
                </a:lnTo>
                <a:lnTo>
                  <a:pt x="237448" y="311927"/>
                </a:lnTo>
                <a:lnTo>
                  <a:pt x="225226" y="303829"/>
                </a:lnTo>
                <a:lnTo>
                  <a:pt x="211298" y="301129"/>
                </a:lnTo>
                <a:close/>
              </a:path>
              <a:path extrusionOk="0" h="676275" w="676275">
                <a:moveTo>
                  <a:pt x="464860" y="216608"/>
                </a:moveTo>
                <a:lnTo>
                  <a:pt x="450930" y="219308"/>
                </a:lnTo>
                <a:lnTo>
                  <a:pt x="438709" y="227406"/>
                </a:lnTo>
                <a:lnTo>
                  <a:pt x="295823" y="370292"/>
                </a:lnTo>
                <a:lnTo>
                  <a:pt x="400417" y="370292"/>
                </a:lnTo>
                <a:lnTo>
                  <a:pt x="491011" y="279698"/>
                </a:lnTo>
                <a:lnTo>
                  <a:pt x="499103" y="267482"/>
                </a:lnTo>
                <a:lnTo>
                  <a:pt x="501801" y="253556"/>
                </a:lnTo>
                <a:lnTo>
                  <a:pt x="499103" y="239628"/>
                </a:lnTo>
                <a:lnTo>
                  <a:pt x="491011" y="227406"/>
                </a:lnTo>
                <a:lnTo>
                  <a:pt x="478789" y="219308"/>
                </a:lnTo>
                <a:lnTo>
                  <a:pt x="464860" y="2166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54"/>
          <p:cNvSpPr/>
          <p:nvPr/>
        </p:nvSpPr>
        <p:spPr>
          <a:xfrm>
            <a:off x="9104679" y="9110847"/>
            <a:ext cx="486772" cy="486772"/>
          </a:xfrm>
          <a:custGeom>
            <a:rect b="b" l="l" r="r" t="t"/>
            <a:pathLst>
              <a:path extrusionOk="0" h="591820" w="591820">
                <a:moveTo>
                  <a:pt x="507115" y="0"/>
                </a:moveTo>
                <a:lnTo>
                  <a:pt x="84520" y="0"/>
                </a:lnTo>
                <a:lnTo>
                  <a:pt x="51621" y="6640"/>
                </a:lnTo>
                <a:lnTo>
                  <a:pt x="24755" y="24750"/>
                </a:lnTo>
                <a:lnTo>
                  <a:pt x="6642" y="51612"/>
                </a:lnTo>
                <a:lnTo>
                  <a:pt x="0" y="84510"/>
                </a:lnTo>
                <a:lnTo>
                  <a:pt x="0" y="507115"/>
                </a:lnTo>
                <a:lnTo>
                  <a:pt x="6642" y="539986"/>
                </a:lnTo>
                <a:lnTo>
                  <a:pt x="24755" y="566851"/>
                </a:lnTo>
                <a:lnTo>
                  <a:pt x="51621" y="584976"/>
                </a:lnTo>
                <a:lnTo>
                  <a:pt x="84520" y="591625"/>
                </a:lnTo>
                <a:lnTo>
                  <a:pt x="507115" y="591625"/>
                </a:lnTo>
                <a:lnTo>
                  <a:pt x="539988" y="584976"/>
                </a:lnTo>
                <a:lnTo>
                  <a:pt x="566857" y="566851"/>
                </a:lnTo>
                <a:lnTo>
                  <a:pt x="584985" y="539986"/>
                </a:lnTo>
                <a:lnTo>
                  <a:pt x="587363" y="528235"/>
                </a:lnTo>
                <a:lnTo>
                  <a:pt x="84520" y="528235"/>
                </a:lnTo>
                <a:lnTo>
                  <a:pt x="76293" y="526568"/>
                </a:lnTo>
                <a:lnTo>
                  <a:pt x="69577" y="522029"/>
                </a:lnTo>
                <a:lnTo>
                  <a:pt x="65050" y="515314"/>
                </a:lnTo>
                <a:lnTo>
                  <a:pt x="63390" y="507115"/>
                </a:lnTo>
                <a:lnTo>
                  <a:pt x="63390" y="84510"/>
                </a:lnTo>
                <a:lnTo>
                  <a:pt x="65050" y="76285"/>
                </a:lnTo>
                <a:lnTo>
                  <a:pt x="69577" y="69572"/>
                </a:lnTo>
                <a:lnTo>
                  <a:pt x="76293" y="65048"/>
                </a:lnTo>
                <a:lnTo>
                  <a:pt x="84520" y="63390"/>
                </a:lnTo>
                <a:lnTo>
                  <a:pt x="587366" y="63390"/>
                </a:lnTo>
                <a:lnTo>
                  <a:pt x="584985" y="51612"/>
                </a:lnTo>
                <a:lnTo>
                  <a:pt x="566857" y="24750"/>
                </a:lnTo>
                <a:lnTo>
                  <a:pt x="539988" y="6640"/>
                </a:lnTo>
                <a:lnTo>
                  <a:pt x="507115" y="0"/>
                </a:lnTo>
                <a:close/>
              </a:path>
              <a:path extrusionOk="0" h="591820" w="591820">
                <a:moveTo>
                  <a:pt x="587366" y="63390"/>
                </a:moveTo>
                <a:lnTo>
                  <a:pt x="507115" y="63390"/>
                </a:lnTo>
                <a:lnTo>
                  <a:pt x="515320" y="65048"/>
                </a:lnTo>
                <a:lnTo>
                  <a:pt x="522039" y="69572"/>
                </a:lnTo>
                <a:lnTo>
                  <a:pt x="526578" y="76285"/>
                </a:lnTo>
                <a:lnTo>
                  <a:pt x="528245" y="84510"/>
                </a:lnTo>
                <a:lnTo>
                  <a:pt x="528245" y="507115"/>
                </a:lnTo>
                <a:lnTo>
                  <a:pt x="526578" y="515314"/>
                </a:lnTo>
                <a:lnTo>
                  <a:pt x="522039" y="522029"/>
                </a:lnTo>
                <a:lnTo>
                  <a:pt x="515320" y="526568"/>
                </a:lnTo>
                <a:lnTo>
                  <a:pt x="507115" y="528235"/>
                </a:lnTo>
                <a:lnTo>
                  <a:pt x="587363" y="528235"/>
                </a:lnTo>
                <a:lnTo>
                  <a:pt x="591636" y="507115"/>
                </a:lnTo>
                <a:lnTo>
                  <a:pt x="591636" y="84510"/>
                </a:lnTo>
                <a:lnTo>
                  <a:pt x="587366" y="63390"/>
                </a:lnTo>
                <a:close/>
              </a:path>
              <a:path extrusionOk="0" h="591820" w="591820">
                <a:moveTo>
                  <a:pt x="169038" y="258869"/>
                </a:moveTo>
                <a:lnTo>
                  <a:pt x="155111" y="261568"/>
                </a:lnTo>
                <a:lnTo>
                  <a:pt x="142896" y="269667"/>
                </a:lnTo>
                <a:lnTo>
                  <a:pt x="134779" y="281887"/>
                </a:lnTo>
                <a:lnTo>
                  <a:pt x="132074" y="295812"/>
                </a:lnTo>
                <a:lnTo>
                  <a:pt x="134779" y="309738"/>
                </a:lnTo>
                <a:lnTo>
                  <a:pt x="142896" y="321958"/>
                </a:lnTo>
                <a:lnTo>
                  <a:pt x="227417" y="406479"/>
                </a:lnTo>
                <a:lnTo>
                  <a:pt x="239632" y="414578"/>
                </a:lnTo>
                <a:lnTo>
                  <a:pt x="253559" y="417277"/>
                </a:lnTo>
                <a:lnTo>
                  <a:pt x="267487" y="414578"/>
                </a:lnTo>
                <a:lnTo>
                  <a:pt x="279708" y="406479"/>
                </a:lnTo>
                <a:lnTo>
                  <a:pt x="358156" y="328031"/>
                </a:lnTo>
                <a:lnTo>
                  <a:pt x="253562" y="328031"/>
                </a:lnTo>
                <a:lnTo>
                  <a:pt x="195187" y="269667"/>
                </a:lnTo>
                <a:lnTo>
                  <a:pt x="182966" y="261568"/>
                </a:lnTo>
                <a:lnTo>
                  <a:pt x="169038" y="258869"/>
                </a:lnTo>
                <a:close/>
              </a:path>
              <a:path extrusionOk="0" h="591820" w="591820">
                <a:moveTo>
                  <a:pt x="422599" y="174348"/>
                </a:moveTo>
                <a:lnTo>
                  <a:pt x="408670" y="177047"/>
                </a:lnTo>
                <a:lnTo>
                  <a:pt x="396448" y="185146"/>
                </a:lnTo>
                <a:lnTo>
                  <a:pt x="253562" y="328031"/>
                </a:lnTo>
                <a:lnTo>
                  <a:pt x="358156" y="328031"/>
                </a:lnTo>
                <a:lnTo>
                  <a:pt x="448750" y="237437"/>
                </a:lnTo>
                <a:lnTo>
                  <a:pt x="456843" y="225222"/>
                </a:lnTo>
                <a:lnTo>
                  <a:pt x="459540" y="211295"/>
                </a:lnTo>
                <a:lnTo>
                  <a:pt x="456843" y="197367"/>
                </a:lnTo>
                <a:lnTo>
                  <a:pt x="448750" y="185146"/>
                </a:lnTo>
                <a:lnTo>
                  <a:pt x="436529" y="177047"/>
                </a:lnTo>
                <a:lnTo>
                  <a:pt x="422599" y="1743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54"/>
          <p:cNvSpPr/>
          <p:nvPr/>
        </p:nvSpPr>
        <p:spPr>
          <a:xfrm>
            <a:off x="7434597" y="7765128"/>
            <a:ext cx="556236" cy="556236"/>
          </a:xfrm>
          <a:custGeom>
            <a:rect b="b" l="l" r="r" t="t"/>
            <a:pathLst>
              <a:path extrusionOk="0" h="676275" w="676275">
                <a:moveTo>
                  <a:pt x="338073" y="0"/>
                </a:moveTo>
                <a:lnTo>
                  <a:pt x="292193" y="3085"/>
                </a:lnTo>
                <a:lnTo>
                  <a:pt x="248191" y="12075"/>
                </a:lnTo>
                <a:lnTo>
                  <a:pt x="206469" y="26565"/>
                </a:lnTo>
                <a:lnTo>
                  <a:pt x="167430" y="46154"/>
                </a:lnTo>
                <a:lnTo>
                  <a:pt x="131476" y="70438"/>
                </a:lnTo>
                <a:lnTo>
                  <a:pt x="99010" y="99015"/>
                </a:lnTo>
                <a:lnTo>
                  <a:pt x="70434" y="131482"/>
                </a:lnTo>
                <a:lnTo>
                  <a:pt x="46151" y="167437"/>
                </a:lnTo>
                <a:lnTo>
                  <a:pt x="26563" y="206478"/>
                </a:lnTo>
                <a:lnTo>
                  <a:pt x="12074" y="248201"/>
                </a:lnTo>
                <a:lnTo>
                  <a:pt x="3085" y="292203"/>
                </a:lnTo>
                <a:lnTo>
                  <a:pt x="0" y="338083"/>
                </a:lnTo>
                <a:lnTo>
                  <a:pt x="3085" y="383961"/>
                </a:lnTo>
                <a:lnTo>
                  <a:pt x="12074" y="427962"/>
                </a:lnTo>
                <a:lnTo>
                  <a:pt x="26563" y="469683"/>
                </a:lnTo>
                <a:lnTo>
                  <a:pt x="46151" y="508722"/>
                </a:lnTo>
                <a:lnTo>
                  <a:pt x="70434" y="544676"/>
                </a:lnTo>
                <a:lnTo>
                  <a:pt x="99010" y="577143"/>
                </a:lnTo>
                <a:lnTo>
                  <a:pt x="131476" y="605719"/>
                </a:lnTo>
                <a:lnTo>
                  <a:pt x="167430" y="630003"/>
                </a:lnTo>
                <a:lnTo>
                  <a:pt x="206469" y="649591"/>
                </a:lnTo>
                <a:lnTo>
                  <a:pt x="248191" y="664082"/>
                </a:lnTo>
                <a:lnTo>
                  <a:pt x="292193" y="673071"/>
                </a:lnTo>
                <a:lnTo>
                  <a:pt x="338073" y="676157"/>
                </a:lnTo>
                <a:lnTo>
                  <a:pt x="383953" y="673071"/>
                </a:lnTo>
                <a:lnTo>
                  <a:pt x="427955" y="664082"/>
                </a:lnTo>
                <a:lnTo>
                  <a:pt x="469677" y="649591"/>
                </a:lnTo>
                <a:lnTo>
                  <a:pt x="508716" y="630003"/>
                </a:lnTo>
                <a:lnTo>
                  <a:pt x="534237" y="612766"/>
                </a:lnTo>
                <a:lnTo>
                  <a:pt x="338073" y="612766"/>
                </a:lnTo>
                <a:lnTo>
                  <a:pt x="288690" y="608342"/>
                </a:lnTo>
                <a:lnTo>
                  <a:pt x="242215" y="595585"/>
                </a:lnTo>
                <a:lnTo>
                  <a:pt x="199422" y="575271"/>
                </a:lnTo>
                <a:lnTo>
                  <a:pt x="161086" y="548174"/>
                </a:lnTo>
                <a:lnTo>
                  <a:pt x="127982" y="515071"/>
                </a:lnTo>
                <a:lnTo>
                  <a:pt x="100886" y="476735"/>
                </a:lnTo>
                <a:lnTo>
                  <a:pt x="80572" y="433941"/>
                </a:lnTo>
                <a:lnTo>
                  <a:pt x="67815" y="387466"/>
                </a:lnTo>
                <a:lnTo>
                  <a:pt x="63390" y="338083"/>
                </a:lnTo>
                <a:lnTo>
                  <a:pt x="67815" y="288698"/>
                </a:lnTo>
                <a:lnTo>
                  <a:pt x="80572" y="242220"/>
                </a:lnTo>
                <a:lnTo>
                  <a:pt x="100886" y="199425"/>
                </a:lnTo>
                <a:lnTo>
                  <a:pt x="127982" y="161088"/>
                </a:lnTo>
                <a:lnTo>
                  <a:pt x="161086" y="127983"/>
                </a:lnTo>
                <a:lnTo>
                  <a:pt x="199422" y="100886"/>
                </a:lnTo>
                <a:lnTo>
                  <a:pt x="242215" y="80572"/>
                </a:lnTo>
                <a:lnTo>
                  <a:pt x="288690" y="67815"/>
                </a:lnTo>
                <a:lnTo>
                  <a:pt x="338073" y="63390"/>
                </a:lnTo>
                <a:lnTo>
                  <a:pt x="534236" y="63390"/>
                </a:lnTo>
                <a:lnTo>
                  <a:pt x="508716" y="46154"/>
                </a:lnTo>
                <a:lnTo>
                  <a:pt x="469677" y="26565"/>
                </a:lnTo>
                <a:lnTo>
                  <a:pt x="427955" y="12075"/>
                </a:lnTo>
                <a:lnTo>
                  <a:pt x="383953" y="3085"/>
                </a:lnTo>
                <a:lnTo>
                  <a:pt x="338073" y="0"/>
                </a:lnTo>
                <a:close/>
              </a:path>
              <a:path extrusionOk="0" h="676275" w="676275">
                <a:moveTo>
                  <a:pt x="534236" y="63390"/>
                </a:moveTo>
                <a:lnTo>
                  <a:pt x="338073" y="63390"/>
                </a:lnTo>
                <a:lnTo>
                  <a:pt x="387456" y="67815"/>
                </a:lnTo>
                <a:lnTo>
                  <a:pt x="433931" y="80572"/>
                </a:lnTo>
                <a:lnTo>
                  <a:pt x="476724" y="100886"/>
                </a:lnTo>
                <a:lnTo>
                  <a:pt x="515060" y="127983"/>
                </a:lnTo>
                <a:lnTo>
                  <a:pt x="548164" y="161088"/>
                </a:lnTo>
                <a:lnTo>
                  <a:pt x="575260" y="199425"/>
                </a:lnTo>
                <a:lnTo>
                  <a:pt x="595574" y="242220"/>
                </a:lnTo>
                <a:lnTo>
                  <a:pt x="608331" y="288698"/>
                </a:lnTo>
                <a:lnTo>
                  <a:pt x="612756" y="338083"/>
                </a:lnTo>
                <a:lnTo>
                  <a:pt x="608331" y="387466"/>
                </a:lnTo>
                <a:lnTo>
                  <a:pt x="595574" y="433941"/>
                </a:lnTo>
                <a:lnTo>
                  <a:pt x="575260" y="476735"/>
                </a:lnTo>
                <a:lnTo>
                  <a:pt x="548164" y="515071"/>
                </a:lnTo>
                <a:lnTo>
                  <a:pt x="515060" y="548174"/>
                </a:lnTo>
                <a:lnTo>
                  <a:pt x="476724" y="575271"/>
                </a:lnTo>
                <a:lnTo>
                  <a:pt x="433931" y="595585"/>
                </a:lnTo>
                <a:lnTo>
                  <a:pt x="387456" y="608342"/>
                </a:lnTo>
                <a:lnTo>
                  <a:pt x="338073" y="612766"/>
                </a:lnTo>
                <a:lnTo>
                  <a:pt x="534237" y="612766"/>
                </a:lnTo>
                <a:lnTo>
                  <a:pt x="577136" y="577143"/>
                </a:lnTo>
                <a:lnTo>
                  <a:pt x="605712" y="544676"/>
                </a:lnTo>
                <a:lnTo>
                  <a:pt x="629995" y="508722"/>
                </a:lnTo>
                <a:lnTo>
                  <a:pt x="649582" y="469683"/>
                </a:lnTo>
                <a:lnTo>
                  <a:pt x="664072" y="427962"/>
                </a:lnTo>
                <a:lnTo>
                  <a:pt x="673061" y="383961"/>
                </a:lnTo>
                <a:lnTo>
                  <a:pt x="676146" y="338083"/>
                </a:lnTo>
                <a:lnTo>
                  <a:pt x="673061" y="292203"/>
                </a:lnTo>
                <a:lnTo>
                  <a:pt x="664072" y="248201"/>
                </a:lnTo>
                <a:lnTo>
                  <a:pt x="649582" y="206478"/>
                </a:lnTo>
                <a:lnTo>
                  <a:pt x="629995" y="167437"/>
                </a:lnTo>
                <a:lnTo>
                  <a:pt x="605712" y="131482"/>
                </a:lnTo>
                <a:lnTo>
                  <a:pt x="577136" y="99015"/>
                </a:lnTo>
                <a:lnTo>
                  <a:pt x="544670" y="70438"/>
                </a:lnTo>
                <a:lnTo>
                  <a:pt x="534236" y="63390"/>
                </a:lnTo>
                <a:close/>
              </a:path>
              <a:path extrusionOk="0" h="676275" w="676275">
                <a:moveTo>
                  <a:pt x="338073" y="126781"/>
                </a:moveTo>
                <a:lnTo>
                  <a:pt x="325708" y="129264"/>
                </a:lnTo>
                <a:lnTo>
                  <a:pt x="315636" y="136044"/>
                </a:lnTo>
                <a:lnTo>
                  <a:pt x="308859" y="146116"/>
                </a:lnTo>
                <a:lnTo>
                  <a:pt x="306378" y="158476"/>
                </a:lnTo>
                <a:lnTo>
                  <a:pt x="306378" y="336890"/>
                </a:lnTo>
                <a:lnTo>
                  <a:pt x="447284" y="447818"/>
                </a:lnTo>
                <a:lnTo>
                  <a:pt x="470912" y="453501"/>
                </a:lnTo>
                <a:lnTo>
                  <a:pt x="481814" y="449011"/>
                </a:lnTo>
                <a:lnTo>
                  <a:pt x="490079" y="440164"/>
                </a:lnTo>
                <a:lnTo>
                  <a:pt x="495491" y="428535"/>
                </a:lnTo>
                <a:lnTo>
                  <a:pt x="495753" y="416389"/>
                </a:lnTo>
                <a:lnTo>
                  <a:pt x="491261" y="405136"/>
                </a:lnTo>
                <a:lnTo>
                  <a:pt x="482414" y="396186"/>
                </a:lnTo>
                <a:lnTo>
                  <a:pt x="369768" y="321173"/>
                </a:lnTo>
                <a:lnTo>
                  <a:pt x="369768" y="158476"/>
                </a:lnTo>
                <a:lnTo>
                  <a:pt x="367285" y="146116"/>
                </a:lnTo>
                <a:lnTo>
                  <a:pt x="360506" y="136044"/>
                </a:lnTo>
                <a:lnTo>
                  <a:pt x="350433" y="129264"/>
                </a:lnTo>
                <a:lnTo>
                  <a:pt x="338073" y="1267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54"/>
          <p:cNvSpPr/>
          <p:nvPr/>
        </p:nvSpPr>
        <p:spPr>
          <a:xfrm>
            <a:off x="10691280" y="9076072"/>
            <a:ext cx="556236" cy="556236"/>
          </a:xfrm>
          <a:custGeom>
            <a:rect b="b" l="l" r="r" t="t"/>
            <a:pathLst>
              <a:path extrusionOk="0" h="676275" w="676275">
                <a:moveTo>
                  <a:pt x="169031" y="211291"/>
                </a:moveTo>
                <a:lnTo>
                  <a:pt x="84510" y="211291"/>
                </a:lnTo>
                <a:lnTo>
                  <a:pt x="51612" y="217942"/>
                </a:lnTo>
                <a:lnTo>
                  <a:pt x="24750" y="236071"/>
                </a:lnTo>
                <a:lnTo>
                  <a:pt x="6640" y="262940"/>
                </a:lnTo>
                <a:lnTo>
                  <a:pt x="0" y="295812"/>
                </a:lnTo>
                <a:lnTo>
                  <a:pt x="0" y="591636"/>
                </a:lnTo>
                <a:lnTo>
                  <a:pt x="6640" y="624507"/>
                </a:lnTo>
                <a:lnTo>
                  <a:pt x="24750" y="651372"/>
                </a:lnTo>
                <a:lnTo>
                  <a:pt x="51612" y="669497"/>
                </a:lnTo>
                <a:lnTo>
                  <a:pt x="84510" y="676146"/>
                </a:lnTo>
                <a:lnTo>
                  <a:pt x="380333" y="676146"/>
                </a:lnTo>
                <a:lnTo>
                  <a:pt x="413206" y="669497"/>
                </a:lnTo>
                <a:lnTo>
                  <a:pt x="440075" y="651372"/>
                </a:lnTo>
                <a:lnTo>
                  <a:pt x="458203" y="624507"/>
                </a:lnTo>
                <a:lnTo>
                  <a:pt x="460579" y="612766"/>
                </a:lnTo>
                <a:lnTo>
                  <a:pt x="84510" y="612766"/>
                </a:lnTo>
                <a:lnTo>
                  <a:pt x="76287" y="611098"/>
                </a:lnTo>
                <a:lnTo>
                  <a:pt x="69571" y="606556"/>
                </a:lnTo>
                <a:lnTo>
                  <a:pt x="65041" y="599836"/>
                </a:lnTo>
                <a:lnTo>
                  <a:pt x="63380" y="591636"/>
                </a:lnTo>
                <a:lnTo>
                  <a:pt x="63380" y="295812"/>
                </a:lnTo>
                <a:lnTo>
                  <a:pt x="65041" y="287608"/>
                </a:lnTo>
                <a:lnTo>
                  <a:pt x="69571" y="280889"/>
                </a:lnTo>
                <a:lnTo>
                  <a:pt x="76287" y="276349"/>
                </a:lnTo>
                <a:lnTo>
                  <a:pt x="84510" y="274682"/>
                </a:lnTo>
                <a:lnTo>
                  <a:pt x="169031" y="274682"/>
                </a:lnTo>
                <a:lnTo>
                  <a:pt x="169031" y="211291"/>
                </a:lnTo>
                <a:close/>
              </a:path>
              <a:path extrusionOk="0" h="676275" w="676275">
                <a:moveTo>
                  <a:pt x="464854" y="507115"/>
                </a:moveTo>
                <a:lnTo>
                  <a:pt x="401464" y="507115"/>
                </a:lnTo>
                <a:lnTo>
                  <a:pt x="401464" y="591636"/>
                </a:lnTo>
                <a:lnTo>
                  <a:pt x="399797" y="599836"/>
                </a:lnTo>
                <a:lnTo>
                  <a:pt x="395257" y="606556"/>
                </a:lnTo>
                <a:lnTo>
                  <a:pt x="388538" y="611098"/>
                </a:lnTo>
                <a:lnTo>
                  <a:pt x="380333" y="612766"/>
                </a:lnTo>
                <a:lnTo>
                  <a:pt x="460579" y="612766"/>
                </a:lnTo>
                <a:lnTo>
                  <a:pt x="464854" y="591636"/>
                </a:lnTo>
                <a:lnTo>
                  <a:pt x="464854" y="507115"/>
                </a:lnTo>
                <a:close/>
              </a:path>
              <a:path extrusionOk="0" h="676275" w="676275">
                <a:moveTo>
                  <a:pt x="591625" y="0"/>
                </a:moveTo>
                <a:lnTo>
                  <a:pt x="295812" y="0"/>
                </a:lnTo>
                <a:lnTo>
                  <a:pt x="262940" y="6640"/>
                </a:lnTo>
                <a:lnTo>
                  <a:pt x="236071" y="24751"/>
                </a:lnTo>
                <a:lnTo>
                  <a:pt x="217942" y="51617"/>
                </a:lnTo>
                <a:lnTo>
                  <a:pt x="211291" y="84520"/>
                </a:lnTo>
                <a:lnTo>
                  <a:pt x="211291" y="380333"/>
                </a:lnTo>
                <a:lnTo>
                  <a:pt x="217942" y="413206"/>
                </a:lnTo>
                <a:lnTo>
                  <a:pt x="236071" y="440075"/>
                </a:lnTo>
                <a:lnTo>
                  <a:pt x="262940" y="458203"/>
                </a:lnTo>
                <a:lnTo>
                  <a:pt x="295812" y="464854"/>
                </a:lnTo>
                <a:lnTo>
                  <a:pt x="591625" y="464854"/>
                </a:lnTo>
                <a:lnTo>
                  <a:pt x="624498" y="458203"/>
                </a:lnTo>
                <a:lnTo>
                  <a:pt x="651367" y="440075"/>
                </a:lnTo>
                <a:lnTo>
                  <a:pt x="669495" y="413206"/>
                </a:lnTo>
                <a:lnTo>
                  <a:pt x="671871" y="401464"/>
                </a:lnTo>
                <a:lnTo>
                  <a:pt x="295812" y="401464"/>
                </a:lnTo>
                <a:lnTo>
                  <a:pt x="287608" y="399797"/>
                </a:lnTo>
                <a:lnTo>
                  <a:pt x="280889" y="395257"/>
                </a:lnTo>
                <a:lnTo>
                  <a:pt x="276349" y="388538"/>
                </a:lnTo>
                <a:lnTo>
                  <a:pt x="274682" y="380333"/>
                </a:lnTo>
                <a:lnTo>
                  <a:pt x="274682" y="84520"/>
                </a:lnTo>
                <a:lnTo>
                  <a:pt x="276349" y="76293"/>
                </a:lnTo>
                <a:lnTo>
                  <a:pt x="280889" y="69577"/>
                </a:lnTo>
                <a:lnTo>
                  <a:pt x="287608" y="65050"/>
                </a:lnTo>
                <a:lnTo>
                  <a:pt x="295812" y="63390"/>
                </a:lnTo>
                <a:lnTo>
                  <a:pt x="671875" y="63390"/>
                </a:lnTo>
                <a:lnTo>
                  <a:pt x="669495" y="51617"/>
                </a:lnTo>
                <a:lnTo>
                  <a:pt x="651367" y="24751"/>
                </a:lnTo>
                <a:lnTo>
                  <a:pt x="624498" y="6640"/>
                </a:lnTo>
                <a:lnTo>
                  <a:pt x="591625" y="0"/>
                </a:lnTo>
                <a:close/>
              </a:path>
              <a:path extrusionOk="0" h="676275" w="676275">
                <a:moveTo>
                  <a:pt x="671875" y="63390"/>
                </a:moveTo>
                <a:lnTo>
                  <a:pt x="591625" y="63390"/>
                </a:lnTo>
                <a:lnTo>
                  <a:pt x="599830" y="65050"/>
                </a:lnTo>
                <a:lnTo>
                  <a:pt x="606549" y="69577"/>
                </a:lnTo>
                <a:lnTo>
                  <a:pt x="611089" y="76293"/>
                </a:lnTo>
                <a:lnTo>
                  <a:pt x="612756" y="84520"/>
                </a:lnTo>
                <a:lnTo>
                  <a:pt x="612756" y="380333"/>
                </a:lnTo>
                <a:lnTo>
                  <a:pt x="611089" y="388538"/>
                </a:lnTo>
                <a:lnTo>
                  <a:pt x="606549" y="395257"/>
                </a:lnTo>
                <a:lnTo>
                  <a:pt x="599830" y="399797"/>
                </a:lnTo>
                <a:lnTo>
                  <a:pt x="591625" y="401464"/>
                </a:lnTo>
                <a:lnTo>
                  <a:pt x="671871" y="401464"/>
                </a:lnTo>
                <a:lnTo>
                  <a:pt x="676146" y="380333"/>
                </a:lnTo>
                <a:lnTo>
                  <a:pt x="676146" y="84520"/>
                </a:lnTo>
                <a:lnTo>
                  <a:pt x="671875" y="633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54"/>
          <p:cNvSpPr/>
          <p:nvPr/>
        </p:nvSpPr>
        <p:spPr>
          <a:xfrm>
            <a:off x="963063" y="7768023"/>
            <a:ext cx="556236" cy="553625"/>
          </a:xfrm>
          <a:custGeom>
            <a:rect b="b" l="l" r="r" t="t"/>
            <a:pathLst>
              <a:path extrusionOk="0" h="673100" w="676275">
                <a:moveTo>
                  <a:pt x="591636" y="0"/>
                </a:moveTo>
                <a:lnTo>
                  <a:pt x="84520" y="0"/>
                </a:lnTo>
                <a:lnTo>
                  <a:pt x="51674" y="6641"/>
                </a:lnTo>
                <a:lnTo>
                  <a:pt x="24802" y="24655"/>
                </a:lnTo>
                <a:lnTo>
                  <a:pt x="6659" y="51175"/>
                </a:lnTo>
                <a:lnTo>
                  <a:pt x="0" y="83337"/>
                </a:lnTo>
                <a:lnTo>
                  <a:pt x="0" y="462478"/>
                </a:lnTo>
                <a:lnTo>
                  <a:pt x="6659" y="495137"/>
                </a:lnTo>
                <a:lnTo>
                  <a:pt x="24802" y="521599"/>
                </a:lnTo>
                <a:lnTo>
                  <a:pt x="51674" y="539332"/>
                </a:lnTo>
                <a:lnTo>
                  <a:pt x="84520" y="545805"/>
                </a:lnTo>
                <a:lnTo>
                  <a:pt x="211291" y="545805"/>
                </a:lnTo>
                <a:lnTo>
                  <a:pt x="211291" y="656712"/>
                </a:lnTo>
                <a:lnTo>
                  <a:pt x="213733" y="665282"/>
                </a:lnTo>
                <a:lnTo>
                  <a:pt x="219906" y="670887"/>
                </a:lnTo>
                <a:lnTo>
                  <a:pt x="228086" y="672609"/>
                </a:lnTo>
                <a:lnTo>
                  <a:pt x="236547" y="669529"/>
                </a:lnTo>
                <a:lnTo>
                  <a:pt x="375605" y="565218"/>
                </a:lnTo>
                <a:lnTo>
                  <a:pt x="275876" y="565218"/>
                </a:lnTo>
                <a:lnTo>
                  <a:pt x="275876" y="485985"/>
                </a:lnTo>
                <a:lnTo>
                  <a:pt x="85704" y="485985"/>
                </a:lnTo>
                <a:lnTo>
                  <a:pt x="77530" y="484309"/>
                </a:lnTo>
                <a:lnTo>
                  <a:pt x="70808" y="479755"/>
                </a:lnTo>
                <a:lnTo>
                  <a:pt x="66251" y="473033"/>
                </a:lnTo>
                <a:lnTo>
                  <a:pt x="64573" y="464854"/>
                </a:lnTo>
                <a:lnTo>
                  <a:pt x="64573" y="84520"/>
                </a:lnTo>
                <a:lnTo>
                  <a:pt x="66251" y="76342"/>
                </a:lnTo>
                <a:lnTo>
                  <a:pt x="70808" y="69620"/>
                </a:lnTo>
                <a:lnTo>
                  <a:pt x="77530" y="65066"/>
                </a:lnTo>
                <a:lnTo>
                  <a:pt x="85704" y="63390"/>
                </a:lnTo>
                <a:lnTo>
                  <a:pt x="672135" y="63390"/>
                </a:lnTo>
                <a:lnTo>
                  <a:pt x="669659" y="51175"/>
                </a:lnTo>
                <a:lnTo>
                  <a:pt x="651773" y="24655"/>
                </a:lnTo>
                <a:lnTo>
                  <a:pt x="624954" y="6641"/>
                </a:lnTo>
                <a:lnTo>
                  <a:pt x="591636" y="0"/>
                </a:lnTo>
                <a:close/>
              </a:path>
              <a:path extrusionOk="0" h="673100" w="676275">
                <a:moveTo>
                  <a:pt x="672135" y="63390"/>
                </a:moveTo>
                <a:lnTo>
                  <a:pt x="592819" y="63390"/>
                </a:lnTo>
                <a:lnTo>
                  <a:pt x="600998" y="65066"/>
                </a:lnTo>
                <a:lnTo>
                  <a:pt x="607719" y="69620"/>
                </a:lnTo>
                <a:lnTo>
                  <a:pt x="612273" y="76342"/>
                </a:lnTo>
                <a:lnTo>
                  <a:pt x="613949" y="84520"/>
                </a:lnTo>
                <a:lnTo>
                  <a:pt x="613949" y="464854"/>
                </a:lnTo>
                <a:lnTo>
                  <a:pt x="612273" y="473033"/>
                </a:lnTo>
                <a:lnTo>
                  <a:pt x="607719" y="479755"/>
                </a:lnTo>
                <a:lnTo>
                  <a:pt x="600998" y="484309"/>
                </a:lnTo>
                <a:lnTo>
                  <a:pt x="592819" y="485985"/>
                </a:lnTo>
                <a:lnTo>
                  <a:pt x="381527" y="485985"/>
                </a:lnTo>
                <a:lnTo>
                  <a:pt x="275876" y="565218"/>
                </a:lnTo>
                <a:lnTo>
                  <a:pt x="375605" y="565218"/>
                </a:lnTo>
                <a:lnTo>
                  <a:pt x="401485" y="545805"/>
                </a:lnTo>
                <a:lnTo>
                  <a:pt x="591657" y="545805"/>
                </a:lnTo>
                <a:lnTo>
                  <a:pt x="624503" y="539164"/>
                </a:lnTo>
                <a:lnTo>
                  <a:pt x="651375" y="521151"/>
                </a:lnTo>
                <a:lnTo>
                  <a:pt x="669518" y="494634"/>
                </a:lnTo>
                <a:lnTo>
                  <a:pt x="676178" y="462478"/>
                </a:lnTo>
                <a:lnTo>
                  <a:pt x="676178" y="83337"/>
                </a:lnTo>
                <a:lnTo>
                  <a:pt x="672135" y="633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54"/>
          <p:cNvSpPr/>
          <p:nvPr/>
        </p:nvSpPr>
        <p:spPr>
          <a:xfrm>
            <a:off x="15541548" y="7765132"/>
            <a:ext cx="556236" cy="556236"/>
          </a:xfrm>
          <a:custGeom>
            <a:rect b="b" l="l" r="r" t="t"/>
            <a:pathLst>
              <a:path extrusionOk="0" h="676275" w="676275">
                <a:moveTo>
                  <a:pt x="211302" y="169041"/>
                </a:moveTo>
                <a:lnTo>
                  <a:pt x="84520" y="169041"/>
                </a:lnTo>
                <a:lnTo>
                  <a:pt x="51617" y="175682"/>
                </a:lnTo>
                <a:lnTo>
                  <a:pt x="24751" y="193792"/>
                </a:lnTo>
                <a:lnTo>
                  <a:pt x="6640" y="220654"/>
                </a:lnTo>
                <a:lnTo>
                  <a:pt x="0" y="253552"/>
                </a:lnTo>
                <a:lnTo>
                  <a:pt x="10" y="591636"/>
                </a:lnTo>
                <a:lnTo>
                  <a:pt x="6654" y="624507"/>
                </a:lnTo>
                <a:lnTo>
                  <a:pt x="24770" y="651372"/>
                </a:lnTo>
                <a:lnTo>
                  <a:pt x="51636" y="669497"/>
                </a:lnTo>
                <a:lnTo>
                  <a:pt x="84531" y="676146"/>
                </a:lnTo>
                <a:lnTo>
                  <a:pt x="338083" y="676146"/>
                </a:lnTo>
                <a:lnTo>
                  <a:pt x="370903" y="669478"/>
                </a:lnTo>
                <a:lnTo>
                  <a:pt x="397778" y="651321"/>
                </a:lnTo>
                <a:lnTo>
                  <a:pt x="415936" y="624450"/>
                </a:lnTo>
                <a:lnTo>
                  <a:pt x="418310" y="612766"/>
                </a:lnTo>
                <a:lnTo>
                  <a:pt x="83337" y="612766"/>
                </a:lnTo>
                <a:lnTo>
                  <a:pt x="75115" y="611105"/>
                </a:lnTo>
                <a:lnTo>
                  <a:pt x="68398" y="606575"/>
                </a:lnTo>
                <a:lnTo>
                  <a:pt x="63868" y="599859"/>
                </a:lnTo>
                <a:lnTo>
                  <a:pt x="62207" y="591636"/>
                </a:lnTo>
                <a:lnTo>
                  <a:pt x="63380" y="253688"/>
                </a:lnTo>
                <a:lnTo>
                  <a:pt x="65040" y="245466"/>
                </a:lnTo>
                <a:lnTo>
                  <a:pt x="69567" y="238749"/>
                </a:lnTo>
                <a:lnTo>
                  <a:pt x="76283" y="234219"/>
                </a:lnTo>
                <a:lnTo>
                  <a:pt x="84510" y="232558"/>
                </a:lnTo>
                <a:lnTo>
                  <a:pt x="211302" y="232558"/>
                </a:lnTo>
                <a:lnTo>
                  <a:pt x="211302" y="169041"/>
                </a:lnTo>
                <a:close/>
              </a:path>
              <a:path extrusionOk="0" h="676275" w="676275">
                <a:moveTo>
                  <a:pt x="422604" y="549375"/>
                </a:moveTo>
                <a:lnTo>
                  <a:pt x="360407" y="549375"/>
                </a:lnTo>
                <a:lnTo>
                  <a:pt x="359214" y="591636"/>
                </a:lnTo>
                <a:lnTo>
                  <a:pt x="357554" y="599859"/>
                </a:lnTo>
                <a:lnTo>
                  <a:pt x="353027" y="606575"/>
                </a:lnTo>
                <a:lnTo>
                  <a:pt x="346310" y="611105"/>
                </a:lnTo>
                <a:lnTo>
                  <a:pt x="338083" y="612766"/>
                </a:lnTo>
                <a:lnTo>
                  <a:pt x="418310" y="612766"/>
                </a:lnTo>
                <a:lnTo>
                  <a:pt x="422604" y="591636"/>
                </a:lnTo>
                <a:lnTo>
                  <a:pt x="422604" y="549375"/>
                </a:lnTo>
                <a:close/>
              </a:path>
              <a:path extrusionOk="0" h="676275" w="676275">
                <a:moveTo>
                  <a:pt x="552946" y="0"/>
                </a:moveTo>
                <a:lnTo>
                  <a:pt x="336900" y="0"/>
                </a:lnTo>
                <a:lnTo>
                  <a:pt x="303997" y="6643"/>
                </a:lnTo>
                <a:lnTo>
                  <a:pt x="277131" y="24759"/>
                </a:lnTo>
                <a:lnTo>
                  <a:pt x="259020" y="51626"/>
                </a:lnTo>
                <a:lnTo>
                  <a:pt x="252379" y="84520"/>
                </a:lnTo>
                <a:lnTo>
                  <a:pt x="252411" y="422594"/>
                </a:lnTo>
                <a:lnTo>
                  <a:pt x="259728" y="455524"/>
                </a:lnTo>
                <a:lnTo>
                  <a:pt x="278198" y="482387"/>
                </a:lnTo>
                <a:lnTo>
                  <a:pt x="305193" y="500483"/>
                </a:lnTo>
                <a:lnTo>
                  <a:pt x="338083" y="507115"/>
                </a:lnTo>
                <a:lnTo>
                  <a:pt x="591646" y="507115"/>
                </a:lnTo>
                <a:lnTo>
                  <a:pt x="624460" y="500445"/>
                </a:lnTo>
                <a:lnTo>
                  <a:pt x="651332" y="482285"/>
                </a:lnTo>
                <a:lnTo>
                  <a:pt x="669488" y="455409"/>
                </a:lnTo>
                <a:lnTo>
                  <a:pt x="671863" y="443724"/>
                </a:lnTo>
                <a:lnTo>
                  <a:pt x="336900" y="443724"/>
                </a:lnTo>
                <a:lnTo>
                  <a:pt x="328673" y="442063"/>
                </a:lnTo>
                <a:lnTo>
                  <a:pt x="321957" y="437533"/>
                </a:lnTo>
                <a:lnTo>
                  <a:pt x="317430" y="430817"/>
                </a:lnTo>
                <a:lnTo>
                  <a:pt x="315770" y="422594"/>
                </a:lnTo>
                <a:lnTo>
                  <a:pt x="315804" y="84520"/>
                </a:lnTo>
                <a:lnTo>
                  <a:pt x="317431" y="76465"/>
                </a:lnTo>
                <a:lnTo>
                  <a:pt x="321961" y="69749"/>
                </a:lnTo>
                <a:lnTo>
                  <a:pt x="328678" y="65219"/>
                </a:lnTo>
                <a:lnTo>
                  <a:pt x="336900" y="63558"/>
                </a:lnTo>
                <a:lnTo>
                  <a:pt x="634033" y="63558"/>
                </a:lnTo>
                <a:lnTo>
                  <a:pt x="582861" y="12387"/>
                </a:lnTo>
                <a:lnTo>
                  <a:pt x="576448" y="7103"/>
                </a:lnTo>
                <a:lnTo>
                  <a:pt x="569164" y="3217"/>
                </a:lnTo>
                <a:lnTo>
                  <a:pt x="561250" y="819"/>
                </a:lnTo>
                <a:lnTo>
                  <a:pt x="552946" y="0"/>
                </a:lnTo>
                <a:close/>
              </a:path>
              <a:path extrusionOk="0" h="676275" w="676275">
                <a:moveTo>
                  <a:pt x="634033" y="63558"/>
                </a:moveTo>
                <a:lnTo>
                  <a:pt x="505932" y="63558"/>
                </a:lnTo>
                <a:lnTo>
                  <a:pt x="507125" y="126781"/>
                </a:lnTo>
                <a:lnTo>
                  <a:pt x="510448" y="143226"/>
                </a:lnTo>
                <a:lnTo>
                  <a:pt x="519507" y="156660"/>
                </a:lnTo>
                <a:lnTo>
                  <a:pt x="532941" y="165719"/>
                </a:lnTo>
                <a:lnTo>
                  <a:pt x="549386" y="169041"/>
                </a:lnTo>
                <a:lnTo>
                  <a:pt x="611583" y="169041"/>
                </a:lnTo>
                <a:lnTo>
                  <a:pt x="611583" y="422594"/>
                </a:lnTo>
                <a:lnTo>
                  <a:pt x="612777" y="422594"/>
                </a:lnTo>
                <a:lnTo>
                  <a:pt x="611115" y="430817"/>
                </a:lnTo>
                <a:lnTo>
                  <a:pt x="606586" y="437533"/>
                </a:lnTo>
                <a:lnTo>
                  <a:pt x="599869" y="442063"/>
                </a:lnTo>
                <a:lnTo>
                  <a:pt x="591646" y="443724"/>
                </a:lnTo>
                <a:lnTo>
                  <a:pt x="671863" y="443724"/>
                </a:lnTo>
                <a:lnTo>
                  <a:pt x="676157" y="422594"/>
                </a:lnTo>
                <a:lnTo>
                  <a:pt x="676157" y="123148"/>
                </a:lnTo>
                <a:lnTo>
                  <a:pt x="675333" y="114868"/>
                </a:lnTo>
                <a:lnTo>
                  <a:pt x="672925" y="106982"/>
                </a:lnTo>
                <a:lnTo>
                  <a:pt x="669032" y="99710"/>
                </a:lnTo>
                <a:lnTo>
                  <a:pt x="663749" y="93274"/>
                </a:lnTo>
                <a:lnTo>
                  <a:pt x="634033" y="635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54"/>
          <p:cNvSpPr/>
          <p:nvPr/>
        </p:nvSpPr>
        <p:spPr>
          <a:xfrm>
            <a:off x="13871344" y="7834677"/>
            <a:ext cx="625700" cy="486772"/>
          </a:xfrm>
          <a:custGeom>
            <a:rect b="b" l="l" r="r" t="t"/>
            <a:pathLst>
              <a:path extrusionOk="0" h="591820" w="760730">
                <a:moveTo>
                  <a:pt x="676157" y="0"/>
                </a:moveTo>
                <a:lnTo>
                  <a:pt x="84520" y="0"/>
                </a:lnTo>
                <a:lnTo>
                  <a:pt x="51617" y="6640"/>
                </a:lnTo>
                <a:lnTo>
                  <a:pt x="24751" y="24751"/>
                </a:lnTo>
                <a:lnTo>
                  <a:pt x="6640" y="51617"/>
                </a:lnTo>
                <a:lnTo>
                  <a:pt x="0" y="84520"/>
                </a:lnTo>
                <a:lnTo>
                  <a:pt x="0" y="507115"/>
                </a:lnTo>
                <a:lnTo>
                  <a:pt x="6640" y="539988"/>
                </a:lnTo>
                <a:lnTo>
                  <a:pt x="24751" y="566857"/>
                </a:lnTo>
                <a:lnTo>
                  <a:pt x="51617" y="584985"/>
                </a:lnTo>
                <a:lnTo>
                  <a:pt x="84520" y="591636"/>
                </a:lnTo>
                <a:lnTo>
                  <a:pt x="676157" y="591636"/>
                </a:lnTo>
                <a:lnTo>
                  <a:pt x="709028" y="584985"/>
                </a:lnTo>
                <a:lnTo>
                  <a:pt x="735893" y="566857"/>
                </a:lnTo>
                <a:lnTo>
                  <a:pt x="754018" y="539988"/>
                </a:lnTo>
                <a:lnTo>
                  <a:pt x="756393" y="528245"/>
                </a:lnTo>
                <a:lnTo>
                  <a:pt x="84520" y="528245"/>
                </a:lnTo>
                <a:lnTo>
                  <a:pt x="76293" y="526578"/>
                </a:lnTo>
                <a:lnTo>
                  <a:pt x="69577" y="522039"/>
                </a:lnTo>
                <a:lnTo>
                  <a:pt x="65050" y="515320"/>
                </a:lnTo>
                <a:lnTo>
                  <a:pt x="63390" y="507115"/>
                </a:lnTo>
                <a:lnTo>
                  <a:pt x="63390" y="253552"/>
                </a:lnTo>
                <a:lnTo>
                  <a:pt x="760667" y="253552"/>
                </a:lnTo>
                <a:lnTo>
                  <a:pt x="760667" y="126781"/>
                </a:lnTo>
                <a:lnTo>
                  <a:pt x="63390" y="126781"/>
                </a:lnTo>
                <a:lnTo>
                  <a:pt x="63390" y="84520"/>
                </a:lnTo>
                <a:lnTo>
                  <a:pt x="65050" y="76293"/>
                </a:lnTo>
                <a:lnTo>
                  <a:pt x="69577" y="69577"/>
                </a:lnTo>
                <a:lnTo>
                  <a:pt x="76293" y="65050"/>
                </a:lnTo>
                <a:lnTo>
                  <a:pt x="84520" y="63390"/>
                </a:lnTo>
                <a:lnTo>
                  <a:pt x="756397" y="63390"/>
                </a:lnTo>
                <a:lnTo>
                  <a:pt x="754018" y="51617"/>
                </a:lnTo>
                <a:lnTo>
                  <a:pt x="735893" y="24751"/>
                </a:lnTo>
                <a:lnTo>
                  <a:pt x="709028" y="6640"/>
                </a:lnTo>
                <a:lnTo>
                  <a:pt x="676157" y="0"/>
                </a:lnTo>
                <a:close/>
              </a:path>
              <a:path extrusionOk="0" h="591820" w="760730">
                <a:moveTo>
                  <a:pt x="760667" y="253552"/>
                </a:moveTo>
                <a:lnTo>
                  <a:pt x="697287" y="253552"/>
                </a:lnTo>
                <a:lnTo>
                  <a:pt x="697287" y="507115"/>
                </a:lnTo>
                <a:lnTo>
                  <a:pt x="695620" y="515320"/>
                </a:lnTo>
                <a:lnTo>
                  <a:pt x="691081" y="522039"/>
                </a:lnTo>
                <a:lnTo>
                  <a:pt x="684362" y="526578"/>
                </a:lnTo>
                <a:lnTo>
                  <a:pt x="676157" y="528245"/>
                </a:lnTo>
                <a:lnTo>
                  <a:pt x="756393" y="528245"/>
                </a:lnTo>
                <a:lnTo>
                  <a:pt x="760667" y="507115"/>
                </a:lnTo>
                <a:lnTo>
                  <a:pt x="760667" y="253552"/>
                </a:lnTo>
                <a:close/>
              </a:path>
              <a:path extrusionOk="0" h="591820" w="760730">
                <a:moveTo>
                  <a:pt x="221867" y="401464"/>
                </a:moveTo>
                <a:lnTo>
                  <a:pt x="158476" y="401464"/>
                </a:lnTo>
                <a:lnTo>
                  <a:pt x="146112" y="403945"/>
                </a:lnTo>
                <a:lnTo>
                  <a:pt x="136040" y="410723"/>
                </a:lnTo>
                <a:lnTo>
                  <a:pt x="129263" y="420794"/>
                </a:lnTo>
                <a:lnTo>
                  <a:pt x="126781" y="433159"/>
                </a:lnTo>
                <a:lnTo>
                  <a:pt x="129263" y="445519"/>
                </a:lnTo>
                <a:lnTo>
                  <a:pt x="136040" y="455592"/>
                </a:lnTo>
                <a:lnTo>
                  <a:pt x="146112" y="462371"/>
                </a:lnTo>
                <a:lnTo>
                  <a:pt x="158476" y="464854"/>
                </a:lnTo>
                <a:lnTo>
                  <a:pt x="221867" y="464854"/>
                </a:lnTo>
                <a:lnTo>
                  <a:pt x="234227" y="462371"/>
                </a:lnTo>
                <a:lnTo>
                  <a:pt x="244300" y="455592"/>
                </a:lnTo>
                <a:lnTo>
                  <a:pt x="251079" y="445519"/>
                </a:lnTo>
                <a:lnTo>
                  <a:pt x="253562" y="433159"/>
                </a:lnTo>
                <a:lnTo>
                  <a:pt x="251079" y="420794"/>
                </a:lnTo>
                <a:lnTo>
                  <a:pt x="244300" y="410723"/>
                </a:lnTo>
                <a:lnTo>
                  <a:pt x="234227" y="403945"/>
                </a:lnTo>
                <a:lnTo>
                  <a:pt x="221867" y="401464"/>
                </a:lnTo>
                <a:close/>
              </a:path>
              <a:path extrusionOk="0" h="591820" w="760730">
                <a:moveTo>
                  <a:pt x="475420" y="401464"/>
                </a:moveTo>
                <a:lnTo>
                  <a:pt x="327508" y="401464"/>
                </a:lnTo>
                <a:lnTo>
                  <a:pt x="315147" y="403945"/>
                </a:lnTo>
                <a:lnTo>
                  <a:pt x="305075" y="410723"/>
                </a:lnTo>
                <a:lnTo>
                  <a:pt x="298296" y="420794"/>
                </a:lnTo>
                <a:lnTo>
                  <a:pt x="295812" y="433159"/>
                </a:lnTo>
                <a:lnTo>
                  <a:pt x="298296" y="445519"/>
                </a:lnTo>
                <a:lnTo>
                  <a:pt x="305075" y="455592"/>
                </a:lnTo>
                <a:lnTo>
                  <a:pt x="315147" y="462371"/>
                </a:lnTo>
                <a:lnTo>
                  <a:pt x="327508" y="464854"/>
                </a:lnTo>
                <a:lnTo>
                  <a:pt x="475420" y="464854"/>
                </a:lnTo>
                <a:lnTo>
                  <a:pt x="487780" y="462371"/>
                </a:lnTo>
                <a:lnTo>
                  <a:pt x="497852" y="455592"/>
                </a:lnTo>
                <a:lnTo>
                  <a:pt x="504632" y="445519"/>
                </a:lnTo>
                <a:lnTo>
                  <a:pt x="507115" y="433159"/>
                </a:lnTo>
                <a:lnTo>
                  <a:pt x="504632" y="420794"/>
                </a:lnTo>
                <a:lnTo>
                  <a:pt x="497852" y="410723"/>
                </a:lnTo>
                <a:lnTo>
                  <a:pt x="487780" y="403945"/>
                </a:lnTo>
                <a:lnTo>
                  <a:pt x="475420" y="401464"/>
                </a:lnTo>
                <a:close/>
              </a:path>
              <a:path extrusionOk="0" h="591820" w="760730">
                <a:moveTo>
                  <a:pt x="756397" y="63390"/>
                </a:moveTo>
                <a:lnTo>
                  <a:pt x="676157" y="63390"/>
                </a:lnTo>
                <a:lnTo>
                  <a:pt x="684362" y="65050"/>
                </a:lnTo>
                <a:lnTo>
                  <a:pt x="691081" y="69577"/>
                </a:lnTo>
                <a:lnTo>
                  <a:pt x="695620" y="76293"/>
                </a:lnTo>
                <a:lnTo>
                  <a:pt x="697287" y="84520"/>
                </a:lnTo>
                <a:lnTo>
                  <a:pt x="697287" y="126781"/>
                </a:lnTo>
                <a:lnTo>
                  <a:pt x="760667" y="126781"/>
                </a:lnTo>
                <a:lnTo>
                  <a:pt x="760667" y="84520"/>
                </a:lnTo>
                <a:lnTo>
                  <a:pt x="756397" y="633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54"/>
          <p:cNvSpPr/>
          <p:nvPr/>
        </p:nvSpPr>
        <p:spPr>
          <a:xfrm>
            <a:off x="4198869" y="7825877"/>
            <a:ext cx="556236" cy="495651"/>
          </a:xfrm>
          <a:custGeom>
            <a:rect b="b" l="l" r="r" t="t"/>
            <a:pathLst>
              <a:path extrusionOk="0" h="602615" w="676275">
                <a:moveTo>
                  <a:pt x="496533" y="0"/>
                </a:moveTo>
                <a:lnTo>
                  <a:pt x="179579" y="0"/>
                </a:lnTo>
                <a:lnTo>
                  <a:pt x="172201" y="888"/>
                </a:lnTo>
                <a:lnTo>
                  <a:pt x="6192" y="213668"/>
                </a:lnTo>
                <a:lnTo>
                  <a:pt x="0" y="234087"/>
                </a:lnTo>
                <a:lnTo>
                  <a:pt x="2309" y="244514"/>
                </a:lnTo>
                <a:lnTo>
                  <a:pt x="314549" y="591898"/>
                </a:lnTo>
                <a:lnTo>
                  <a:pt x="338056" y="602327"/>
                </a:lnTo>
                <a:lnTo>
                  <a:pt x="344665" y="601625"/>
                </a:lnTo>
                <a:lnTo>
                  <a:pt x="423564" y="523481"/>
                </a:lnTo>
                <a:lnTo>
                  <a:pt x="338056" y="523481"/>
                </a:lnTo>
                <a:lnTo>
                  <a:pt x="103121" y="264253"/>
                </a:lnTo>
                <a:lnTo>
                  <a:pt x="658481" y="264253"/>
                </a:lnTo>
                <a:lnTo>
                  <a:pt x="667941" y="253814"/>
                </a:lnTo>
                <a:lnTo>
                  <a:pt x="673750" y="244514"/>
                </a:lnTo>
                <a:lnTo>
                  <a:pt x="676065" y="234087"/>
                </a:lnTo>
                <a:lnTo>
                  <a:pt x="674813" y="223487"/>
                </a:lnTo>
                <a:lnTo>
                  <a:pt x="669920" y="213668"/>
                </a:lnTo>
                <a:lnTo>
                  <a:pt x="660484" y="200862"/>
                </a:lnTo>
                <a:lnTo>
                  <a:pt x="94398" y="200862"/>
                </a:lnTo>
                <a:lnTo>
                  <a:pt x="169150" y="99305"/>
                </a:lnTo>
                <a:lnTo>
                  <a:pt x="256174" y="99305"/>
                </a:lnTo>
                <a:lnTo>
                  <a:pt x="222499" y="63516"/>
                </a:lnTo>
                <a:lnTo>
                  <a:pt x="559284" y="63516"/>
                </a:lnTo>
                <a:lnTo>
                  <a:pt x="522019" y="12942"/>
                </a:lnTo>
                <a:lnTo>
                  <a:pt x="516938" y="7465"/>
                </a:lnTo>
                <a:lnTo>
                  <a:pt x="510807" y="3400"/>
                </a:lnTo>
                <a:lnTo>
                  <a:pt x="503911" y="870"/>
                </a:lnTo>
                <a:lnTo>
                  <a:pt x="496533" y="0"/>
                </a:lnTo>
                <a:close/>
              </a:path>
              <a:path extrusionOk="0" h="602615" w="676275">
                <a:moveTo>
                  <a:pt x="658481" y="264253"/>
                </a:moveTo>
                <a:lnTo>
                  <a:pt x="572991" y="264253"/>
                </a:lnTo>
                <a:lnTo>
                  <a:pt x="338056" y="523481"/>
                </a:lnTo>
                <a:lnTo>
                  <a:pt x="423564" y="523481"/>
                </a:lnTo>
                <a:lnTo>
                  <a:pt x="658481" y="264253"/>
                </a:lnTo>
                <a:close/>
              </a:path>
              <a:path extrusionOk="0" h="602615" w="676275">
                <a:moveTo>
                  <a:pt x="256174" y="99305"/>
                </a:moveTo>
                <a:lnTo>
                  <a:pt x="169150" y="99305"/>
                </a:lnTo>
                <a:lnTo>
                  <a:pt x="264760" y="200862"/>
                </a:lnTo>
                <a:lnTo>
                  <a:pt x="411352" y="200862"/>
                </a:lnTo>
                <a:lnTo>
                  <a:pt x="425035" y="186329"/>
                </a:lnTo>
                <a:lnTo>
                  <a:pt x="338056" y="186329"/>
                </a:lnTo>
                <a:lnTo>
                  <a:pt x="256174" y="99305"/>
                </a:lnTo>
                <a:close/>
              </a:path>
              <a:path extrusionOk="0" h="602615" w="676275">
                <a:moveTo>
                  <a:pt x="585654" y="99305"/>
                </a:moveTo>
                <a:lnTo>
                  <a:pt x="506962" y="99305"/>
                </a:lnTo>
                <a:lnTo>
                  <a:pt x="581703" y="200862"/>
                </a:lnTo>
                <a:lnTo>
                  <a:pt x="660484" y="200862"/>
                </a:lnTo>
                <a:lnTo>
                  <a:pt x="585654" y="99305"/>
                </a:lnTo>
                <a:close/>
              </a:path>
              <a:path extrusionOk="0" h="602615" w="676275">
                <a:moveTo>
                  <a:pt x="559284" y="63516"/>
                </a:moveTo>
                <a:lnTo>
                  <a:pt x="453613" y="63516"/>
                </a:lnTo>
                <a:lnTo>
                  <a:pt x="338056" y="186329"/>
                </a:lnTo>
                <a:lnTo>
                  <a:pt x="425035" y="186329"/>
                </a:lnTo>
                <a:lnTo>
                  <a:pt x="506962" y="99305"/>
                </a:lnTo>
                <a:lnTo>
                  <a:pt x="585654" y="99305"/>
                </a:lnTo>
                <a:lnTo>
                  <a:pt x="559284" y="635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54"/>
          <p:cNvSpPr/>
          <p:nvPr/>
        </p:nvSpPr>
        <p:spPr>
          <a:xfrm>
            <a:off x="9052477" y="7765131"/>
            <a:ext cx="556236" cy="556236"/>
          </a:xfrm>
          <a:custGeom>
            <a:rect b="b" l="l" r="r" t="t"/>
            <a:pathLst>
              <a:path extrusionOk="0" h="676275" w="676275">
                <a:moveTo>
                  <a:pt x="338073" y="0"/>
                </a:moveTo>
                <a:lnTo>
                  <a:pt x="292193" y="3085"/>
                </a:lnTo>
                <a:lnTo>
                  <a:pt x="248191" y="12075"/>
                </a:lnTo>
                <a:lnTo>
                  <a:pt x="206469" y="26565"/>
                </a:lnTo>
                <a:lnTo>
                  <a:pt x="167430" y="46153"/>
                </a:lnTo>
                <a:lnTo>
                  <a:pt x="131476" y="70437"/>
                </a:lnTo>
                <a:lnTo>
                  <a:pt x="99010" y="99014"/>
                </a:lnTo>
                <a:lnTo>
                  <a:pt x="70434" y="131480"/>
                </a:lnTo>
                <a:lnTo>
                  <a:pt x="46151" y="167434"/>
                </a:lnTo>
                <a:lnTo>
                  <a:pt x="26563" y="206473"/>
                </a:lnTo>
                <a:lnTo>
                  <a:pt x="12074" y="248195"/>
                </a:lnTo>
                <a:lnTo>
                  <a:pt x="3085" y="292195"/>
                </a:lnTo>
                <a:lnTo>
                  <a:pt x="0" y="338073"/>
                </a:lnTo>
                <a:lnTo>
                  <a:pt x="3085" y="383953"/>
                </a:lnTo>
                <a:lnTo>
                  <a:pt x="12074" y="427956"/>
                </a:lnTo>
                <a:lnTo>
                  <a:pt x="26563" y="469679"/>
                </a:lnTo>
                <a:lnTo>
                  <a:pt x="46151" y="508719"/>
                </a:lnTo>
                <a:lnTo>
                  <a:pt x="70434" y="544674"/>
                </a:lnTo>
                <a:lnTo>
                  <a:pt x="99010" y="577142"/>
                </a:lnTo>
                <a:lnTo>
                  <a:pt x="131476" y="605719"/>
                </a:lnTo>
                <a:lnTo>
                  <a:pt x="167430" y="630003"/>
                </a:lnTo>
                <a:lnTo>
                  <a:pt x="206469" y="649591"/>
                </a:lnTo>
                <a:lnTo>
                  <a:pt x="248191" y="664082"/>
                </a:lnTo>
                <a:lnTo>
                  <a:pt x="292193" y="673071"/>
                </a:lnTo>
                <a:lnTo>
                  <a:pt x="338073" y="676157"/>
                </a:lnTo>
                <a:lnTo>
                  <a:pt x="383953" y="673071"/>
                </a:lnTo>
                <a:lnTo>
                  <a:pt x="427955" y="664082"/>
                </a:lnTo>
                <a:lnTo>
                  <a:pt x="469677" y="649591"/>
                </a:lnTo>
                <a:lnTo>
                  <a:pt x="508716" y="630003"/>
                </a:lnTo>
                <a:lnTo>
                  <a:pt x="534236" y="612766"/>
                </a:lnTo>
                <a:lnTo>
                  <a:pt x="338073" y="612766"/>
                </a:lnTo>
                <a:lnTo>
                  <a:pt x="288759" y="608332"/>
                </a:lnTo>
                <a:lnTo>
                  <a:pt x="242321" y="595552"/>
                </a:lnTo>
                <a:lnTo>
                  <a:pt x="199538" y="575208"/>
                </a:lnTo>
                <a:lnTo>
                  <a:pt x="161194" y="548080"/>
                </a:lnTo>
                <a:lnTo>
                  <a:pt x="128068" y="514952"/>
                </a:lnTo>
                <a:lnTo>
                  <a:pt x="100944" y="476606"/>
                </a:lnTo>
                <a:lnTo>
                  <a:pt x="80602" y="433823"/>
                </a:lnTo>
                <a:lnTo>
                  <a:pt x="67823" y="387384"/>
                </a:lnTo>
                <a:lnTo>
                  <a:pt x="63390" y="338073"/>
                </a:lnTo>
                <a:lnTo>
                  <a:pt x="67823" y="288765"/>
                </a:lnTo>
                <a:lnTo>
                  <a:pt x="80602" y="242329"/>
                </a:lnTo>
                <a:lnTo>
                  <a:pt x="100944" y="199547"/>
                </a:lnTo>
                <a:lnTo>
                  <a:pt x="128068" y="161202"/>
                </a:lnTo>
                <a:lnTo>
                  <a:pt x="161194" y="128075"/>
                </a:lnTo>
                <a:lnTo>
                  <a:pt x="199538" y="100949"/>
                </a:lnTo>
                <a:lnTo>
                  <a:pt x="242321" y="80604"/>
                </a:lnTo>
                <a:lnTo>
                  <a:pt x="288759" y="67824"/>
                </a:lnTo>
                <a:lnTo>
                  <a:pt x="338073" y="63390"/>
                </a:lnTo>
                <a:lnTo>
                  <a:pt x="534237" y="63390"/>
                </a:lnTo>
                <a:lnTo>
                  <a:pt x="508716" y="46153"/>
                </a:lnTo>
                <a:lnTo>
                  <a:pt x="469677" y="26565"/>
                </a:lnTo>
                <a:lnTo>
                  <a:pt x="427955" y="12075"/>
                </a:lnTo>
                <a:lnTo>
                  <a:pt x="383953" y="3085"/>
                </a:lnTo>
                <a:lnTo>
                  <a:pt x="338073" y="0"/>
                </a:lnTo>
                <a:close/>
              </a:path>
              <a:path extrusionOk="0" h="676275" w="676275">
                <a:moveTo>
                  <a:pt x="534237" y="63390"/>
                </a:moveTo>
                <a:lnTo>
                  <a:pt x="338073" y="63390"/>
                </a:lnTo>
                <a:lnTo>
                  <a:pt x="387387" y="67824"/>
                </a:lnTo>
                <a:lnTo>
                  <a:pt x="433825" y="80604"/>
                </a:lnTo>
                <a:lnTo>
                  <a:pt x="476608" y="100949"/>
                </a:lnTo>
                <a:lnTo>
                  <a:pt x="514952" y="128075"/>
                </a:lnTo>
                <a:lnTo>
                  <a:pt x="548078" y="161202"/>
                </a:lnTo>
                <a:lnTo>
                  <a:pt x="575202" y="199547"/>
                </a:lnTo>
                <a:lnTo>
                  <a:pt x="595544" y="242329"/>
                </a:lnTo>
                <a:lnTo>
                  <a:pt x="608323" y="288765"/>
                </a:lnTo>
                <a:lnTo>
                  <a:pt x="612756" y="338073"/>
                </a:lnTo>
                <a:lnTo>
                  <a:pt x="608323" y="387384"/>
                </a:lnTo>
                <a:lnTo>
                  <a:pt x="595544" y="433823"/>
                </a:lnTo>
                <a:lnTo>
                  <a:pt x="575202" y="476606"/>
                </a:lnTo>
                <a:lnTo>
                  <a:pt x="548078" y="514952"/>
                </a:lnTo>
                <a:lnTo>
                  <a:pt x="514952" y="548080"/>
                </a:lnTo>
                <a:lnTo>
                  <a:pt x="476608" y="575208"/>
                </a:lnTo>
                <a:lnTo>
                  <a:pt x="433825" y="595552"/>
                </a:lnTo>
                <a:lnTo>
                  <a:pt x="387387" y="608332"/>
                </a:lnTo>
                <a:lnTo>
                  <a:pt x="338073" y="612766"/>
                </a:lnTo>
                <a:lnTo>
                  <a:pt x="534236" y="612766"/>
                </a:lnTo>
                <a:lnTo>
                  <a:pt x="577136" y="577142"/>
                </a:lnTo>
                <a:lnTo>
                  <a:pt x="605712" y="544674"/>
                </a:lnTo>
                <a:lnTo>
                  <a:pt x="629995" y="508719"/>
                </a:lnTo>
                <a:lnTo>
                  <a:pt x="649582" y="469679"/>
                </a:lnTo>
                <a:lnTo>
                  <a:pt x="664072" y="427956"/>
                </a:lnTo>
                <a:lnTo>
                  <a:pt x="673061" y="383953"/>
                </a:lnTo>
                <a:lnTo>
                  <a:pt x="676146" y="338073"/>
                </a:lnTo>
                <a:lnTo>
                  <a:pt x="673061" y="292195"/>
                </a:lnTo>
                <a:lnTo>
                  <a:pt x="664072" y="248195"/>
                </a:lnTo>
                <a:lnTo>
                  <a:pt x="649582" y="206473"/>
                </a:lnTo>
                <a:lnTo>
                  <a:pt x="629995" y="167434"/>
                </a:lnTo>
                <a:lnTo>
                  <a:pt x="605712" y="131480"/>
                </a:lnTo>
                <a:lnTo>
                  <a:pt x="577136" y="99014"/>
                </a:lnTo>
                <a:lnTo>
                  <a:pt x="544670" y="70437"/>
                </a:lnTo>
                <a:lnTo>
                  <a:pt x="534237" y="63390"/>
                </a:lnTo>
                <a:close/>
              </a:path>
              <a:path extrusionOk="0" h="676275" w="676275">
                <a:moveTo>
                  <a:pt x="338073" y="443724"/>
                </a:moveTo>
                <a:lnTo>
                  <a:pt x="321442" y="446985"/>
                </a:lnTo>
                <a:lnTo>
                  <a:pt x="308029" y="455941"/>
                </a:lnTo>
                <a:lnTo>
                  <a:pt x="299073" y="469354"/>
                </a:lnTo>
                <a:lnTo>
                  <a:pt x="295812" y="485985"/>
                </a:lnTo>
                <a:lnTo>
                  <a:pt x="298905" y="502615"/>
                </a:lnTo>
                <a:lnTo>
                  <a:pt x="307582" y="516028"/>
                </a:lnTo>
                <a:lnTo>
                  <a:pt x="320939" y="524984"/>
                </a:lnTo>
                <a:lnTo>
                  <a:pt x="338073" y="528245"/>
                </a:lnTo>
                <a:lnTo>
                  <a:pt x="354205" y="524984"/>
                </a:lnTo>
                <a:lnTo>
                  <a:pt x="367673" y="516028"/>
                </a:lnTo>
                <a:lnTo>
                  <a:pt x="376906" y="502615"/>
                </a:lnTo>
                <a:lnTo>
                  <a:pt x="380333" y="485985"/>
                </a:lnTo>
                <a:lnTo>
                  <a:pt x="376906" y="469354"/>
                </a:lnTo>
                <a:lnTo>
                  <a:pt x="367673" y="455941"/>
                </a:lnTo>
                <a:lnTo>
                  <a:pt x="354205" y="446985"/>
                </a:lnTo>
                <a:lnTo>
                  <a:pt x="338073" y="443724"/>
                </a:lnTo>
                <a:close/>
              </a:path>
              <a:path extrusionOk="0" h="676275" w="676275">
                <a:moveTo>
                  <a:pt x="468982" y="232432"/>
                </a:moveTo>
                <a:lnTo>
                  <a:pt x="380595" y="232432"/>
                </a:lnTo>
                <a:lnTo>
                  <a:pt x="392694" y="234743"/>
                </a:lnTo>
                <a:lnTo>
                  <a:pt x="402701" y="241014"/>
                </a:lnTo>
                <a:lnTo>
                  <a:pt x="409513" y="250256"/>
                </a:lnTo>
                <a:lnTo>
                  <a:pt x="412029" y="261478"/>
                </a:lnTo>
                <a:lnTo>
                  <a:pt x="411058" y="268929"/>
                </a:lnTo>
                <a:lnTo>
                  <a:pt x="408231" y="275414"/>
                </a:lnTo>
                <a:lnTo>
                  <a:pt x="403671" y="280908"/>
                </a:lnTo>
                <a:lnTo>
                  <a:pt x="397506" y="285383"/>
                </a:lnTo>
                <a:lnTo>
                  <a:pt x="322231" y="331476"/>
                </a:lnTo>
                <a:lnTo>
                  <a:pt x="315296" y="337106"/>
                </a:lnTo>
                <a:lnTo>
                  <a:pt x="310342" y="343852"/>
                </a:lnTo>
                <a:lnTo>
                  <a:pt x="307369" y="351341"/>
                </a:lnTo>
                <a:lnTo>
                  <a:pt x="306378" y="359203"/>
                </a:lnTo>
                <a:lnTo>
                  <a:pt x="306378" y="380333"/>
                </a:lnTo>
                <a:lnTo>
                  <a:pt x="308915" y="392530"/>
                </a:lnTo>
                <a:lnTo>
                  <a:pt x="315786" y="402621"/>
                </a:lnTo>
                <a:lnTo>
                  <a:pt x="325876" y="409491"/>
                </a:lnTo>
                <a:lnTo>
                  <a:pt x="338073" y="412029"/>
                </a:lnTo>
                <a:lnTo>
                  <a:pt x="350270" y="409491"/>
                </a:lnTo>
                <a:lnTo>
                  <a:pt x="360360" y="402621"/>
                </a:lnTo>
                <a:lnTo>
                  <a:pt x="367231" y="392530"/>
                </a:lnTo>
                <a:lnTo>
                  <a:pt x="369768" y="380333"/>
                </a:lnTo>
                <a:lnTo>
                  <a:pt x="369768" y="377695"/>
                </a:lnTo>
                <a:lnTo>
                  <a:pt x="429327" y="340722"/>
                </a:lnTo>
                <a:lnTo>
                  <a:pt x="448044" y="325553"/>
                </a:lnTo>
                <a:lnTo>
                  <a:pt x="462178" y="306546"/>
                </a:lnTo>
                <a:lnTo>
                  <a:pt x="471111" y="284817"/>
                </a:lnTo>
                <a:lnTo>
                  <a:pt x="474226" y="261478"/>
                </a:lnTo>
                <a:lnTo>
                  <a:pt x="468982" y="232432"/>
                </a:lnTo>
                <a:close/>
              </a:path>
              <a:path extrusionOk="0" h="676275" w="676275">
                <a:moveTo>
                  <a:pt x="381789" y="169041"/>
                </a:moveTo>
                <a:lnTo>
                  <a:pt x="314304" y="169041"/>
                </a:lnTo>
                <a:lnTo>
                  <a:pt x="278130" y="176243"/>
                </a:lnTo>
                <a:lnTo>
                  <a:pt x="248765" y="195949"/>
                </a:lnTo>
                <a:lnTo>
                  <a:pt x="229058" y="225310"/>
                </a:lnTo>
                <a:lnTo>
                  <a:pt x="221857" y="261478"/>
                </a:lnTo>
                <a:lnTo>
                  <a:pt x="224396" y="273675"/>
                </a:lnTo>
                <a:lnTo>
                  <a:pt x="231269" y="283766"/>
                </a:lnTo>
                <a:lnTo>
                  <a:pt x="241359" y="290636"/>
                </a:lnTo>
                <a:lnTo>
                  <a:pt x="253552" y="293174"/>
                </a:lnTo>
                <a:lnTo>
                  <a:pt x="265749" y="290636"/>
                </a:lnTo>
                <a:lnTo>
                  <a:pt x="275839" y="283766"/>
                </a:lnTo>
                <a:lnTo>
                  <a:pt x="282710" y="273675"/>
                </a:lnTo>
                <a:lnTo>
                  <a:pt x="285247" y="261478"/>
                </a:lnTo>
                <a:lnTo>
                  <a:pt x="287373" y="250256"/>
                </a:lnTo>
                <a:lnTo>
                  <a:pt x="293238" y="241014"/>
                </a:lnTo>
                <a:lnTo>
                  <a:pt x="302073" y="234743"/>
                </a:lnTo>
                <a:lnTo>
                  <a:pt x="313110" y="232432"/>
                </a:lnTo>
                <a:lnTo>
                  <a:pt x="468982" y="232432"/>
                </a:lnTo>
                <a:lnTo>
                  <a:pt x="467696" y="225310"/>
                </a:lnTo>
                <a:lnTo>
                  <a:pt x="448214" y="195949"/>
                </a:lnTo>
                <a:lnTo>
                  <a:pt x="418628" y="176243"/>
                </a:lnTo>
                <a:lnTo>
                  <a:pt x="381789" y="1690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54"/>
          <p:cNvSpPr/>
          <p:nvPr/>
        </p:nvSpPr>
        <p:spPr>
          <a:xfrm>
            <a:off x="5792406" y="9110845"/>
            <a:ext cx="625700" cy="486772"/>
          </a:xfrm>
          <a:custGeom>
            <a:rect b="b" l="l" r="r" t="t"/>
            <a:pathLst>
              <a:path extrusionOk="0" h="591820" w="760729">
                <a:moveTo>
                  <a:pt x="676146" y="0"/>
                </a:moveTo>
                <a:lnTo>
                  <a:pt x="84510" y="0"/>
                </a:lnTo>
                <a:lnTo>
                  <a:pt x="51612" y="6640"/>
                </a:lnTo>
                <a:lnTo>
                  <a:pt x="24750" y="24751"/>
                </a:lnTo>
                <a:lnTo>
                  <a:pt x="6640" y="51617"/>
                </a:lnTo>
                <a:lnTo>
                  <a:pt x="0" y="84520"/>
                </a:lnTo>
                <a:lnTo>
                  <a:pt x="0" y="507115"/>
                </a:lnTo>
                <a:lnTo>
                  <a:pt x="6640" y="539988"/>
                </a:lnTo>
                <a:lnTo>
                  <a:pt x="24750" y="566857"/>
                </a:lnTo>
                <a:lnTo>
                  <a:pt x="51612" y="584985"/>
                </a:lnTo>
                <a:lnTo>
                  <a:pt x="84510" y="591636"/>
                </a:lnTo>
                <a:lnTo>
                  <a:pt x="676146" y="591636"/>
                </a:lnTo>
                <a:lnTo>
                  <a:pt x="709019" y="584985"/>
                </a:lnTo>
                <a:lnTo>
                  <a:pt x="735888" y="566857"/>
                </a:lnTo>
                <a:lnTo>
                  <a:pt x="754016" y="539988"/>
                </a:lnTo>
                <a:lnTo>
                  <a:pt x="756392" y="528245"/>
                </a:lnTo>
                <a:lnTo>
                  <a:pt x="84510" y="528245"/>
                </a:lnTo>
                <a:lnTo>
                  <a:pt x="76287" y="526578"/>
                </a:lnTo>
                <a:lnTo>
                  <a:pt x="69571" y="522039"/>
                </a:lnTo>
                <a:lnTo>
                  <a:pt x="65041" y="515320"/>
                </a:lnTo>
                <a:lnTo>
                  <a:pt x="63380" y="507115"/>
                </a:lnTo>
                <a:lnTo>
                  <a:pt x="63380" y="84520"/>
                </a:lnTo>
                <a:lnTo>
                  <a:pt x="65041" y="76293"/>
                </a:lnTo>
                <a:lnTo>
                  <a:pt x="69571" y="69577"/>
                </a:lnTo>
                <a:lnTo>
                  <a:pt x="76287" y="65050"/>
                </a:lnTo>
                <a:lnTo>
                  <a:pt x="84510" y="63390"/>
                </a:lnTo>
                <a:lnTo>
                  <a:pt x="756396" y="63390"/>
                </a:lnTo>
                <a:lnTo>
                  <a:pt x="754016" y="51617"/>
                </a:lnTo>
                <a:lnTo>
                  <a:pt x="735888" y="24751"/>
                </a:lnTo>
                <a:lnTo>
                  <a:pt x="709019" y="6640"/>
                </a:lnTo>
                <a:lnTo>
                  <a:pt x="676146" y="0"/>
                </a:lnTo>
                <a:close/>
              </a:path>
              <a:path extrusionOk="0" h="591820" w="760729">
                <a:moveTo>
                  <a:pt x="756396" y="63390"/>
                </a:moveTo>
                <a:lnTo>
                  <a:pt x="676146" y="63390"/>
                </a:lnTo>
                <a:lnTo>
                  <a:pt x="684351" y="65050"/>
                </a:lnTo>
                <a:lnTo>
                  <a:pt x="691070" y="69577"/>
                </a:lnTo>
                <a:lnTo>
                  <a:pt x="695610" y="76293"/>
                </a:lnTo>
                <a:lnTo>
                  <a:pt x="697277" y="84520"/>
                </a:lnTo>
                <a:lnTo>
                  <a:pt x="697277" y="507115"/>
                </a:lnTo>
                <a:lnTo>
                  <a:pt x="695610" y="515320"/>
                </a:lnTo>
                <a:lnTo>
                  <a:pt x="691070" y="522039"/>
                </a:lnTo>
                <a:lnTo>
                  <a:pt x="684351" y="526578"/>
                </a:lnTo>
                <a:lnTo>
                  <a:pt x="676146" y="528245"/>
                </a:lnTo>
                <a:lnTo>
                  <a:pt x="756392" y="528245"/>
                </a:lnTo>
                <a:lnTo>
                  <a:pt x="760667" y="507115"/>
                </a:lnTo>
                <a:lnTo>
                  <a:pt x="760667" y="84520"/>
                </a:lnTo>
                <a:lnTo>
                  <a:pt x="756396" y="63390"/>
                </a:lnTo>
                <a:close/>
              </a:path>
              <a:path extrusionOk="0" h="591820" w="760729">
                <a:moveTo>
                  <a:pt x="169031" y="380333"/>
                </a:moveTo>
                <a:lnTo>
                  <a:pt x="152568" y="383650"/>
                </a:lnTo>
                <a:lnTo>
                  <a:pt x="139137" y="392700"/>
                </a:lnTo>
                <a:lnTo>
                  <a:pt x="130087" y="406131"/>
                </a:lnTo>
                <a:lnTo>
                  <a:pt x="126771" y="422594"/>
                </a:lnTo>
                <a:lnTo>
                  <a:pt x="130087" y="439057"/>
                </a:lnTo>
                <a:lnTo>
                  <a:pt x="139137" y="452488"/>
                </a:lnTo>
                <a:lnTo>
                  <a:pt x="152568" y="461538"/>
                </a:lnTo>
                <a:lnTo>
                  <a:pt x="169031" y="464854"/>
                </a:lnTo>
                <a:lnTo>
                  <a:pt x="185498" y="461538"/>
                </a:lnTo>
                <a:lnTo>
                  <a:pt x="198929" y="452488"/>
                </a:lnTo>
                <a:lnTo>
                  <a:pt x="207976" y="439057"/>
                </a:lnTo>
                <a:lnTo>
                  <a:pt x="211291" y="422594"/>
                </a:lnTo>
                <a:lnTo>
                  <a:pt x="207976" y="406131"/>
                </a:lnTo>
                <a:lnTo>
                  <a:pt x="198929" y="392700"/>
                </a:lnTo>
                <a:lnTo>
                  <a:pt x="185498" y="383650"/>
                </a:lnTo>
                <a:lnTo>
                  <a:pt x="169031" y="380333"/>
                </a:lnTo>
                <a:close/>
              </a:path>
              <a:path extrusionOk="0" h="591820" w="760729">
                <a:moveTo>
                  <a:pt x="591625" y="390899"/>
                </a:moveTo>
                <a:lnTo>
                  <a:pt x="295812" y="390899"/>
                </a:lnTo>
                <a:lnTo>
                  <a:pt x="283448" y="393382"/>
                </a:lnTo>
                <a:lnTo>
                  <a:pt x="273376" y="400161"/>
                </a:lnTo>
                <a:lnTo>
                  <a:pt x="266599" y="410234"/>
                </a:lnTo>
                <a:lnTo>
                  <a:pt x="264117" y="422594"/>
                </a:lnTo>
                <a:lnTo>
                  <a:pt x="266599" y="434954"/>
                </a:lnTo>
                <a:lnTo>
                  <a:pt x="273376" y="445027"/>
                </a:lnTo>
                <a:lnTo>
                  <a:pt x="283448" y="451806"/>
                </a:lnTo>
                <a:lnTo>
                  <a:pt x="295812" y="454289"/>
                </a:lnTo>
                <a:lnTo>
                  <a:pt x="591625" y="454289"/>
                </a:lnTo>
                <a:lnTo>
                  <a:pt x="603990" y="451806"/>
                </a:lnTo>
                <a:lnTo>
                  <a:pt x="614062" y="445027"/>
                </a:lnTo>
                <a:lnTo>
                  <a:pt x="620839" y="434954"/>
                </a:lnTo>
                <a:lnTo>
                  <a:pt x="623321" y="422594"/>
                </a:lnTo>
                <a:lnTo>
                  <a:pt x="620839" y="410234"/>
                </a:lnTo>
                <a:lnTo>
                  <a:pt x="614062" y="400161"/>
                </a:lnTo>
                <a:lnTo>
                  <a:pt x="603990" y="393382"/>
                </a:lnTo>
                <a:lnTo>
                  <a:pt x="591625" y="390899"/>
                </a:lnTo>
                <a:close/>
              </a:path>
              <a:path extrusionOk="0" h="591820" w="760729">
                <a:moveTo>
                  <a:pt x="169031" y="253552"/>
                </a:moveTo>
                <a:lnTo>
                  <a:pt x="152568" y="256869"/>
                </a:lnTo>
                <a:lnTo>
                  <a:pt x="139137" y="265918"/>
                </a:lnTo>
                <a:lnTo>
                  <a:pt x="130087" y="279350"/>
                </a:lnTo>
                <a:lnTo>
                  <a:pt x="126771" y="295812"/>
                </a:lnTo>
                <a:lnTo>
                  <a:pt x="130087" y="312280"/>
                </a:lnTo>
                <a:lnTo>
                  <a:pt x="139137" y="325711"/>
                </a:lnTo>
                <a:lnTo>
                  <a:pt x="152568" y="334758"/>
                </a:lnTo>
                <a:lnTo>
                  <a:pt x="169031" y="338073"/>
                </a:lnTo>
                <a:lnTo>
                  <a:pt x="185498" y="334758"/>
                </a:lnTo>
                <a:lnTo>
                  <a:pt x="198929" y="325711"/>
                </a:lnTo>
                <a:lnTo>
                  <a:pt x="207976" y="312280"/>
                </a:lnTo>
                <a:lnTo>
                  <a:pt x="211291" y="295812"/>
                </a:lnTo>
                <a:lnTo>
                  <a:pt x="207976" y="279350"/>
                </a:lnTo>
                <a:lnTo>
                  <a:pt x="198929" y="265918"/>
                </a:lnTo>
                <a:lnTo>
                  <a:pt x="185498" y="256869"/>
                </a:lnTo>
                <a:lnTo>
                  <a:pt x="169031" y="253552"/>
                </a:lnTo>
                <a:close/>
              </a:path>
              <a:path extrusionOk="0" h="591820" w="760729">
                <a:moveTo>
                  <a:pt x="591625" y="264117"/>
                </a:moveTo>
                <a:lnTo>
                  <a:pt x="295812" y="264117"/>
                </a:lnTo>
                <a:lnTo>
                  <a:pt x="283448" y="266600"/>
                </a:lnTo>
                <a:lnTo>
                  <a:pt x="273376" y="273380"/>
                </a:lnTo>
                <a:lnTo>
                  <a:pt x="266599" y="283452"/>
                </a:lnTo>
                <a:lnTo>
                  <a:pt x="264117" y="295812"/>
                </a:lnTo>
                <a:lnTo>
                  <a:pt x="266599" y="308177"/>
                </a:lnTo>
                <a:lnTo>
                  <a:pt x="273376" y="318249"/>
                </a:lnTo>
                <a:lnTo>
                  <a:pt x="283448" y="325026"/>
                </a:lnTo>
                <a:lnTo>
                  <a:pt x="295812" y="327508"/>
                </a:lnTo>
                <a:lnTo>
                  <a:pt x="591625" y="327508"/>
                </a:lnTo>
                <a:lnTo>
                  <a:pt x="603990" y="325026"/>
                </a:lnTo>
                <a:lnTo>
                  <a:pt x="614062" y="318249"/>
                </a:lnTo>
                <a:lnTo>
                  <a:pt x="620839" y="308177"/>
                </a:lnTo>
                <a:lnTo>
                  <a:pt x="623321" y="295812"/>
                </a:lnTo>
                <a:lnTo>
                  <a:pt x="620839" y="283452"/>
                </a:lnTo>
                <a:lnTo>
                  <a:pt x="614062" y="273380"/>
                </a:lnTo>
                <a:lnTo>
                  <a:pt x="603990" y="266600"/>
                </a:lnTo>
                <a:lnTo>
                  <a:pt x="591625" y="264117"/>
                </a:lnTo>
                <a:close/>
              </a:path>
              <a:path extrusionOk="0" h="591820" w="760729">
                <a:moveTo>
                  <a:pt x="169031" y="126781"/>
                </a:moveTo>
                <a:lnTo>
                  <a:pt x="152568" y="130096"/>
                </a:lnTo>
                <a:lnTo>
                  <a:pt x="139137" y="139143"/>
                </a:lnTo>
                <a:lnTo>
                  <a:pt x="130087" y="152574"/>
                </a:lnTo>
                <a:lnTo>
                  <a:pt x="126771" y="169041"/>
                </a:lnTo>
                <a:lnTo>
                  <a:pt x="130087" y="185503"/>
                </a:lnTo>
                <a:lnTo>
                  <a:pt x="139137" y="198931"/>
                </a:lnTo>
                <a:lnTo>
                  <a:pt x="152568" y="207976"/>
                </a:lnTo>
                <a:lnTo>
                  <a:pt x="169031" y="211291"/>
                </a:lnTo>
                <a:lnTo>
                  <a:pt x="185498" y="207976"/>
                </a:lnTo>
                <a:lnTo>
                  <a:pt x="198929" y="198931"/>
                </a:lnTo>
                <a:lnTo>
                  <a:pt x="207976" y="185503"/>
                </a:lnTo>
                <a:lnTo>
                  <a:pt x="211291" y="169041"/>
                </a:lnTo>
                <a:lnTo>
                  <a:pt x="207976" y="152574"/>
                </a:lnTo>
                <a:lnTo>
                  <a:pt x="198929" y="139143"/>
                </a:lnTo>
                <a:lnTo>
                  <a:pt x="185498" y="130096"/>
                </a:lnTo>
                <a:lnTo>
                  <a:pt x="169031" y="126781"/>
                </a:lnTo>
                <a:close/>
              </a:path>
              <a:path extrusionOk="0" h="591820" w="760729">
                <a:moveTo>
                  <a:pt x="591625" y="137346"/>
                </a:moveTo>
                <a:lnTo>
                  <a:pt x="295812" y="137346"/>
                </a:lnTo>
                <a:lnTo>
                  <a:pt x="283448" y="139828"/>
                </a:lnTo>
                <a:lnTo>
                  <a:pt x="273376" y="146605"/>
                </a:lnTo>
                <a:lnTo>
                  <a:pt x="266599" y="156677"/>
                </a:lnTo>
                <a:lnTo>
                  <a:pt x="264117" y="169041"/>
                </a:lnTo>
                <a:lnTo>
                  <a:pt x="266599" y="181402"/>
                </a:lnTo>
                <a:lnTo>
                  <a:pt x="273376" y="191474"/>
                </a:lnTo>
                <a:lnTo>
                  <a:pt x="283448" y="198254"/>
                </a:lnTo>
                <a:lnTo>
                  <a:pt x="295812" y="200737"/>
                </a:lnTo>
                <a:lnTo>
                  <a:pt x="591625" y="200737"/>
                </a:lnTo>
                <a:lnTo>
                  <a:pt x="603990" y="198254"/>
                </a:lnTo>
                <a:lnTo>
                  <a:pt x="614062" y="191474"/>
                </a:lnTo>
                <a:lnTo>
                  <a:pt x="620839" y="181402"/>
                </a:lnTo>
                <a:lnTo>
                  <a:pt x="623321" y="169041"/>
                </a:lnTo>
                <a:lnTo>
                  <a:pt x="620839" y="156677"/>
                </a:lnTo>
                <a:lnTo>
                  <a:pt x="614062" y="146605"/>
                </a:lnTo>
                <a:lnTo>
                  <a:pt x="603990" y="139828"/>
                </a:lnTo>
                <a:lnTo>
                  <a:pt x="591625" y="1373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54"/>
          <p:cNvSpPr/>
          <p:nvPr/>
        </p:nvSpPr>
        <p:spPr>
          <a:xfrm>
            <a:off x="7483313" y="9110842"/>
            <a:ext cx="486772" cy="486772"/>
          </a:xfrm>
          <a:custGeom>
            <a:rect b="b" l="l" r="r" t="t"/>
            <a:pathLst>
              <a:path extrusionOk="0" h="591820" w="591820">
                <a:moveTo>
                  <a:pt x="507115" y="0"/>
                </a:moveTo>
                <a:lnTo>
                  <a:pt x="84520" y="0"/>
                </a:lnTo>
                <a:lnTo>
                  <a:pt x="51621" y="6642"/>
                </a:lnTo>
                <a:lnTo>
                  <a:pt x="24755" y="24755"/>
                </a:lnTo>
                <a:lnTo>
                  <a:pt x="6642" y="51621"/>
                </a:lnTo>
                <a:lnTo>
                  <a:pt x="0" y="84520"/>
                </a:lnTo>
                <a:lnTo>
                  <a:pt x="0" y="507115"/>
                </a:lnTo>
                <a:lnTo>
                  <a:pt x="6642" y="539988"/>
                </a:lnTo>
                <a:lnTo>
                  <a:pt x="24755" y="566857"/>
                </a:lnTo>
                <a:lnTo>
                  <a:pt x="51621" y="584985"/>
                </a:lnTo>
                <a:lnTo>
                  <a:pt x="84520" y="591636"/>
                </a:lnTo>
                <a:lnTo>
                  <a:pt x="507115" y="591636"/>
                </a:lnTo>
                <a:lnTo>
                  <a:pt x="539988" y="584985"/>
                </a:lnTo>
                <a:lnTo>
                  <a:pt x="566857" y="566857"/>
                </a:lnTo>
                <a:lnTo>
                  <a:pt x="584985" y="539988"/>
                </a:lnTo>
                <a:lnTo>
                  <a:pt x="587361" y="528245"/>
                </a:lnTo>
                <a:lnTo>
                  <a:pt x="84520" y="528245"/>
                </a:lnTo>
                <a:lnTo>
                  <a:pt x="76293" y="526578"/>
                </a:lnTo>
                <a:lnTo>
                  <a:pt x="69577" y="522039"/>
                </a:lnTo>
                <a:lnTo>
                  <a:pt x="65050" y="515320"/>
                </a:lnTo>
                <a:lnTo>
                  <a:pt x="63390" y="507115"/>
                </a:lnTo>
                <a:lnTo>
                  <a:pt x="63390" y="84520"/>
                </a:lnTo>
                <a:lnTo>
                  <a:pt x="65050" y="76293"/>
                </a:lnTo>
                <a:lnTo>
                  <a:pt x="69577" y="69577"/>
                </a:lnTo>
                <a:lnTo>
                  <a:pt x="76293" y="65050"/>
                </a:lnTo>
                <a:lnTo>
                  <a:pt x="84520" y="63390"/>
                </a:lnTo>
                <a:lnTo>
                  <a:pt x="587364" y="63390"/>
                </a:lnTo>
                <a:lnTo>
                  <a:pt x="584985" y="51621"/>
                </a:lnTo>
                <a:lnTo>
                  <a:pt x="566857" y="24755"/>
                </a:lnTo>
                <a:lnTo>
                  <a:pt x="539988" y="6642"/>
                </a:lnTo>
                <a:lnTo>
                  <a:pt x="507115" y="0"/>
                </a:lnTo>
                <a:close/>
              </a:path>
              <a:path extrusionOk="0" h="591820" w="591820">
                <a:moveTo>
                  <a:pt x="587364" y="63390"/>
                </a:moveTo>
                <a:lnTo>
                  <a:pt x="507115" y="63390"/>
                </a:lnTo>
                <a:lnTo>
                  <a:pt x="515320" y="65050"/>
                </a:lnTo>
                <a:lnTo>
                  <a:pt x="522039" y="69577"/>
                </a:lnTo>
                <a:lnTo>
                  <a:pt x="526578" y="76293"/>
                </a:lnTo>
                <a:lnTo>
                  <a:pt x="528245" y="84520"/>
                </a:lnTo>
                <a:lnTo>
                  <a:pt x="528245" y="507115"/>
                </a:lnTo>
                <a:lnTo>
                  <a:pt x="526578" y="515320"/>
                </a:lnTo>
                <a:lnTo>
                  <a:pt x="522039" y="522039"/>
                </a:lnTo>
                <a:lnTo>
                  <a:pt x="515320" y="526578"/>
                </a:lnTo>
                <a:lnTo>
                  <a:pt x="507115" y="528245"/>
                </a:lnTo>
                <a:lnTo>
                  <a:pt x="587361" y="528245"/>
                </a:lnTo>
                <a:lnTo>
                  <a:pt x="591636" y="507115"/>
                </a:lnTo>
                <a:lnTo>
                  <a:pt x="591636" y="84520"/>
                </a:lnTo>
                <a:lnTo>
                  <a:pt x="587364" y="633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54"/>
          <p:cNvSpPr/>
          <p:nvPr/>
        </p:nvSpPr>
        <p:spPr>
          <a:xfrm>
            <a:off x="2572348" y="7765236"/>
            <a:ext cx="573471" cy="556236"/>
          </a:xfrm>
          <a:custGeom>
            <a:rect b="b" l="l" r="r" t="t"/>
            <a:pathLst>
              <a:path extrusionOk="0" h="676275" w="697229">
                <a:moveTo>
                  <a:pt x="348483" y="0"/>
                </a:moveTo>
                <a:lnTo>
                  <a:pt x="229367" y="204423"/>
                </a:lnTo>
                <a:lnTo>
                  <a:pt x="27038" y="234401"/>
                </a:lnTo>
                <a:lnTo>
                  <a:pt x="0" y="264534"/>
                </a:lnTo>
                <a:lnTo>
                  <a:pt x="857" y="273165"/>
                </a:lnTo>
                <a:lnTo>
                  <a:pt x="4017" y="281202"/>
                </a:lnTo>
                <a:lnTo>
                  <a:pt x="9363" y="288148"/>
                </a:lnTo>
                <a:lnTo>
                  <a:pt x="156071" y="433683"/>
                </a:lnTo>
                <a:lnTo>
                  <a:pt x="120281" y="639038"/>
                </a:lnTo>
                <a:lnTo>
                  <a:pt x="142042" y="674174"/>
                </a:lnTo>
                <a:lnTo>
                  <a:pt x="150471" y="675949"/>
                </a:lnTo>
                <a:lnTo>
                  <a:pt x="158826" y="675346"/>
                </a:lnTo>
                <a:lnTo>
                  <a:pt x="166500" y="672314"/>
                </a:lnTo>
                <a:lnTo>
                  <a:pt x="329087" y="585950"/>
                </a:lnTo>
                <a:lnTo>
                  <a:pt x="194635" y="585950"/>
                </a:lnTo>
                <a:lnTo>
                  <a:pt x="221304" y="428007"/>
                </a:lnTo>
                <a:lnTo>
                  <a:pt x="98994" y="287760"/>
                </a:lnTo>
                <a:lnTo>
                  <a:pt x="255251" y="264777"/>
                </a:lnTo>
                <a:lnTo>
                  <a:pt x="348483" y="104258"/>
                </a:lnTo>
                <a:lnTo>
                  <a:pt x="418963" y="104258"/>
                </a:lnTo>
                <a:lnTo>
                  <a:pt x="377006" y="17852"/>
                </a:lnTo>
                <a:lnTo>
                  <a:pt x="372031" y="10455"/>
                </a:lnTo>
                <a:lnTo>
                  <a:pt x="365321" y="4831"/>
                </a:lnTo>
                <a:lnTo>
                  <a:pt x="357322" y="1253"/>
                </a:lnTo>
                <a:lnTo>
                  <a:pt x="348483" y="0"/>
                </a:lnTo>
                <a:close/>
              </a:path>
              <a:path extrusionOk="0" h="676275" w="697229">
                <a:moveTo>
                  <a:pt x="483045" y="575647"/>
                </a:moveTo>
                <a:lnTo>
                  <a:pt x="348483" y="575647"/>
                </a:lnTo>
                <a:lnTo>
                  <a:pt x="529410" y="672314"/>
                </a:lnTo>
                <a:lnTo>
                  <a:pt x="537266" y="675346"/>
                </a:lnTo>
                <a:lnTo>
                  <a:pt x="546014" y="675949"/>
                </a:lnTo>
                <a:lnTo>
                  <a:pt x="554813" y="674174"/>
                </a:lnTo>
                <a:lnTo>
                  <a:pt x="562823" y="670073"/>
                </a:lnTo>
                <a:lnTo>
                  <a:pt x="569281" y="663944"/>
                </a:lnTo>
                <a:lnTo>
                  <a:pt x="573682" y="656389"/>
                </a:lnTo>
                <a:lnTo>
                  <a:pt x="575855" y="647917"/>
                </a:lnTo>
                <a:lnTo>
                  <a:pt x="575628" y="639038"/>
                </a:lnTo>
                <a:lnTo>
                  <a:pt x="566650" y="585950"/>
                </a:lnTo>
                <a:lnTo>
                  <a:pt x="502332" y="585950"/>
                </a:lnTo>
                <a:lnTo>
                  <a:pt x="483045" y="575647"/>
                </a:lnTo>
                <a:close/>
              </a:path>
              <a:path extrusionOk="0" h="676275" w="697229">
                <a:moveTo>
                  <a:pt x="348531" y="507971"/>
                </a:moveTo>
                <a:lnTo>
                  <a:pt x="340879" y="508911"/>
                </a:lnTo>
                <a:lnTo>
                  <a:pt x="333562" y="511733"/>
                </a:lnTo>
                <a:lnTo>
                  <a:pt x="194635" y="585950"/>
                </a:lnTo>
                <a:lnTo>
                  <a:pt x="329087" y="585950"/>
                </a:lnTo>
                <a:lnTo>
                  <a:pt x="348483" y="575647"/>
                </a:lnTo>
                <a:lnTo>
                  <a:pt x="483045" y="575647"/>
                </a:lnTo>
                <a:lnTo>
                  <a:pt x="363405" y="511733"/>
                </a:lnTo>
                <a:lnTo>
                  <a:pt x="356159" y="508911"/>
                </a:lnTo>
                <a:lnTo>
                  <a:pt x="348531" y="507971"/>
                </a:lnTo>
                <a:close/>
              </a:path>
              <a:path extrusionOk="0" h="676275" w="697229">
                <a:moveTo>
                  <a:pt x="418963" y="104258"/>
                </a:moveTo>
                <a:lnTo>
                  <a:pt x="348483" y="104258"/>
                </a:lnTo>
                <a:lnTo>
                  <a:pt x="417947" y="247217"/>
                </a:lnTo>
                <a:lnTo>
                  <a:pt x="598078" y="287760"/>
                </a:lnTo>
                <a:lnTo>
                  <a:pt x="484636" y="400144"/>
                </a:lnTo>
                <a:lnTo>
                  <a:pt x="479932" y="406129"/>
                </a:lnTo>
                <a:lnTo>
                  <a:pt x="476785" y="412984"/>
                </a:lnTo>
                <a:lnTo>
                  <a:pt x="475320" y="420385"/>
                </a:lnTo>
                <a:lnTo>
                  <a:pt x="475663" y="428007"/>
                </a:lnTo>
                <a:lnTo>
                  <a:pt x="502332" y="585950"/>
                </a:lnTo>
                <a:lnTo>
                  <a:pt x="566650" y="585950"/>
                </a:lnTo>
                <a:lnTo>
                  <a:pt x="540896" y="433683"/>
                </a:lnTo>
                <a:lnTo>
                  <a:pt x="687751" y="288148"/>
                </a:lnTo>
                <a:lnTo>
                  <a:pt x="693053" y="281202"/>
                </a:lnTo>
                <a:lnTo>
                  <a:pt x="696201" y="273165"/>
                </a:lnTo>
                <a:lnTo>
                  <a:pt x="697071" y="264534"/>
                </a:lnTo>
                <a:lnTo>
                  <a:pt x="695541" y="255803"/>
                </a:lnTo>
                <a:lnTo>
                  <a:pt x="467600" y="204423"/>
                </a:lnTo>
                <a:lnTo>
                  <a:pt x="418963" y="1042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54"/>
          <p:cNvSpPr/>
          <p:nvPr/>
        </p:nvSpPr>
        <p:spPr>
          <a:xfrm>
            <a:off x="12288239" y="7765135"/>
            <a:ext cx="556236" cy="556236"/>
          </a:xfrm>
          <a:custGeom>
            <a:rect b="b" l="l" r="r" t="t"/>
            <a:pathLst>
              <a:path extrusionOk="0" h="676275" w="676275">
                <a:moveTo>
                  <a:pt x="338073" y="0"/>
                </a:moveTo>
                <a:lnTo>
                  <a:pt x="292193" y="3085"/>
                </a:lnTo>
                <a:lnTo>
                  <a:pt x="248191" y="12074"/>
                </a:lnTo>
                <a:lnTo>
                  <a:pt x="206469" y="26563"/>
                </a:lnTo>
                <a:lnTo>
                  <a:pt x="167430" y="46151"/>
                </a:lnTo>
                <a:lnTo>
                  <a:pt x="131476" y="70434"/>
                </a:lnTo>
                <a:lnTo>
                  <a:pt x="99010" y="99010"/>
                </a:lnTo>
                <a:lnTo>
                  <a:pt x="70434" y="131476"/>
                </a:lnTo>
                <a:lnTo>
                  <a:pt x="46151" y="167430"/>
                </a:lnTo>
                <a:lnTo>
                  <a:pt x="26563" y="206469"/>
                </a:lnTo>
                <a:lnTo>
                  <a:pt x="12074" y="248191"/>
                </a:lnTo>
                <a:lnTo>
                  <a:pt x="3085" y="292193"/>
                </a:lnTo>
                <a:lnTo>
                  <a:pt x="0" y="338073"/>
                </a:lnTo>
                <a:lnTo>
                  <a:pt x="3085" y="383953"/>
                </a:lnTo>
                <a:lnTo>
                  <a:pt x="12074" y="427955"/>
                </a:lnTo>
                <a:lnTo>
                  <a:pt x="26563" y="469677"/>
                </a:lnTo>
                <a:lnTo>
                  <a:pt x="46151" y="508716"/>
                </a:lnTo>
                <a:lnTo>
                  <a:pt x="70434" y="544670"/>
                </a:lnTo>
                <a:lnTo>
                  <a:pt x="99010" y="577136"/>
                </a:lnTo>
                <a:lnTo>
                  <a:pt x="131476" y="605712"/>
                </a:lnTo>
                <a:lnTo>
                  <a:pt x="167430" y="629995"/>
                </a:lnTo>
                <a:lnTo>
                  <a:pt x="206469" y="649582"/>
                </a:lnTo>
                <a:lnTo>
                  <a:pt x="248191" y="664072"/>
                </a:lnTo>
                <a:lnTo>
                  <a:pt x="292193" y="673061"/>
                </a:lnTo>
                <a:lnTo>
                  <a:pt x="338073" y="676146"/>
                </a:lnTo>
                <a:lnTo>
                  <a:pt x="383953" y="673061"/>
                </a:lnTo>
                <a:lnTo>
                  <a:pt x="427955" y="664072"/>
                </a:lnTo>
                <a:lnTo>
                  <a:pt x="469677" y="649582"/>
                </a:lnTo>
                <a:lnTo>
                  <a:pt x="508716" y="629995"/>
                </a:lnTo>
                <a:lnTo>
                  <a:pt x="534241" y="612756"/>
                </a:lnTo>
                <a:lnTo>
                  <a:pt x="338073" y="612756"/>
                </a:lnTo>
                <a:lnTo>
                  <a:pt x="288688" y="608331"/>
                </a:lnTo>
                <a:lnTo>
                  <a:pt x="242211" y="595574"/>
                </a:lnTo>
                <a:lnTo>
                  <a:pt x="199417" y="575260"/>
                </a:lnTo>
                <a:lnTo>
                  <a:pt x="161082" y="548164"/>
                </a:lnTo>
                <a:lnTo>
                  <a:pt x="127979" y="515060"/>
                </a:lnTo>
                <a:lnTo>
                  <a:pt x="100883" y="476724"/>
                </a:lnTo>
                <a:lnTo>
                  <a:pt x="80570" y="433931"/>
                </a:lnTo>
                <a:lnTo>
                  <a:pt x="67814" y="387456"/>
                </a:lnTo>
                <a:lnTo>
                  <a:pt x="63390" y="338073"/>
                </a:lnTo>
                <a:lnTo>
                  <a:pt x="67814" y="288688"/>
                </a:lnTo>
                <a:lnTo>
                  <a:pt x="80570" y="242211"/>
                </a:lnTo>
                <a:lnTo>
                  <a:pt x="100883" y="199417"/>
                </a:lnTo>
                <a:lnTo>
                  <a:pt x="127979" y="161082"/>
                </a:lnTo>
                <a:lnTo>
                  <a:pt x="161082" y="127979"/>
                </a:lnTo>
                <a:lnTo>
                  <a:pt x="199417" y="100883"/>
                </a:lnTo>
                <a:lnTo>
                  <a:pt x="242211" y="80570"/>
                </a:lnTo>
                <a:lnTo>
                  <a:pt x="288688" y="67814"/>
                </a:lnTo>
                <a:lnTo>
                  <a:pt x="338073" y="63390"/>
                </a:lnTo>
                <a:lnTo>
                  <a:pt x="534241" y="63390"/>
                </a:lnTo>
                <a:lnTo>
                  <a:pt x="508716" y="46151"/>
                </a:lnTo>
                <a:lnTo>
                  <a:pt x="469677" y="26563"/>
                </a:lnTo>
                <a:lnTo>
                  <a:pt x="427955" y="12074"/>
                </a:lnTo>
                <a:lnTo>
                  <a:pt x="383953" y="3085"/>
                </a:lnTo>
                <a:lnTo>
                  <a:pt x="338073" y="0"/>
                </a:lnTo>
                <a:close/>
              </a:path>
              <a:path extrusionOk="0" h="676275" w="676275">
                <a:moveTo>
                  <a:pt x="534241" y="63390"/>
                </a:moveTo>
                <a:lnTo>
                  <a:pt x="338073" y="63390"/>
                </a:lnTo>
                <a:lnTo>
                  <a:pt x="387456" y="67814"/>
                </a:lnTo>
                <a:lnTo>
                  <a:pt x="433931" y="80570"/>
                </a:lnTo>
                <a:lnTo>
                  <a:pt x="476724" y="100883"/>
                </a:lnTo>
                <a:lnTo>
                  <a:pt x="515060" y="127979"/>
                </a:lnTo>
                <a:lnTo>
                  <a:pt x="548164" y="161082"/>
                </a:lnTo>
                <a:lnTo>
                  <a:pt x="575260" y="199417"/>
                </a:lnTo>
                <a:lnTo>
                  <a:pt x="595574" y="242211"/>
                </a:lnTo>
                <a:lnTo>
                  <a:pt x="608331" y="288688"/>
                </a:lnTo>
                <a:lnTo>
                  <a:pt x="612756" y="338073"/>
                </a:lnTo>
                <a:lnTo>
                  <a:pt x="608331" y="387456"/>
                </a:lnTo>
                <a:lnTo>
                  <a:pt x="595574" y="433931"/>
                </a:lnTo>
                <a:lnTo>
                  <a:pt x="575260" y="476724"/>
                </a:lnTo>
                <a:lnTo>
                  <a:pt x="548164" y="515060"/>
                </a:lnTo>
                <a:lnTo>
                  <a:pt x="515060" y="548164"/>
                </a:lnTo>
                <a:lnTo>
                  <a:pt x="476724" y="575260"/>
                </a:lnTo>
                <a:lnTo>
                  <a:pt x="433931" y="595574"/>
                </a:lnTo>
                <a:lnTo>
                  <a:pt x="387456" y="608331"/>
                </a:lnTo>
                <a:lnTo>
                  <a:pt x="338073" y="612756"/>
                </a:lnTo>
                <a:lnTo>
                  <a:pt x="534241" y="612756"/>
                </a:lnTo>
                <a:lnTo>
                  <a:pt x="577136" y="577136"/>
                </a:lnTo>
                <a:lnTo>
                  <a:pt x="605712" y="544670"/>
                </a:lnTo>
                <a:lnTo>
                  <a:pt x="629995" y="508716"/>
                </a:lnTo>
                <a:lnTo>
                  <a:pt x="649582" y="469677"/>
                </a:lnTo>
                <a:lnTo>
                  <a:pt x="664072" y="427955"/>
                </a:lnTo>
                <a:lnTo>
                  <a:pt x="673061" y="383953"/>
                </a:lnTo>
                <a:lnTo>
                  <a:pt x="676146" y="338073"/>
                </a:lnTo>
                <a:lnTo>
                  <a:pt x="673061" y="292193"/>
                </a:lnTo>
                <a:lnTo>
                  <a:pt x="664072" y="248191"/>
                </a:lnTo>
                <a:lnTo>
                  <a:pt x="649582" y="206469"/>
                </a:lnTo>
                <a:lnTo>
                  <a:pt x="629995" y="167430"/>
                </a:lnTo>
                <a:lnTo>
                  <a:pt x="605712" y="131476"/>
                </a:lnTo>
                <a:lnTo>
                  <a:pt x="577136" y="99010"/>
                </a:lnTo>
                <a:lnTo>
                  <a:pt x="544670" y="70434"/>
                </a:lnTo>
                <a:lnTo>
                  <a:pt x="534241" y="63390"/>
                </a:lnTo>
                <a:close/>
              </a:path>
              <a:path extrusionOk="0" h="676275" w="676275">
                <a:moveTo>
                  <a:pt x="253408" y="221891"/>
                </a:moveTo>
                <a:lnTo>
                  <a:pt x="241594" y="224194"/>
                </a:lnTo>
                <a:lnTo>
                  <a:pt x="231102" y="231102"/>
                </a:lnTo>
                <a:lnTo>
                  <a:pt x="224194" y="241594"/>
                </a:lnTo>
                <a:lnTo>
                  <a:pt x="221891" y="253408"/>
                </a:lnTo>
                <a:lnTo>
                  <a:pt x="224194" y="264999"/>
                </a:lnTo>
                <a:lnTo>
                  <a:pt x="231102" y="274818"/>
                </a:lnTo>
                <a:lnTo>
                  <a:pt x="293299" y="336879"/>
                </a:lnTo>
                <a:lnTo>
                  <a:pt x="231102" y="400144"/>
                </a:lnTo>
                <a:lnTo>
                  <a:pt x="224194" y="410630"/>
                </a:lnTo>
                <a:lnTo>
                  <a:pt x="221891" y="422441"/>
                </a:lnTo>
                <a:lnTo>
                  <a:pt x="224194" y="434030"/>
                </a:lnTo>
                <a:lnTo>
                  <a:pt x="231102" y="443850"/>
                </a:lnTo>
                <a:lnTo>
                  <a:pt x="241594" y="451430"/>
                </a:lnTo>
                <a:lnTo>
                  <a:pt x="253408" y="453957"/>
                </a:lnTo>
                <a:lnTo>
                  <a:pt x="264999" y="451430"/>
                </a:lnTo>
                <a:lnTo>
                  <a:pt x="274818" y="443850"/>
                </a:lnTo>
                <a:lnTo>
                  <a:pt x="336879" y="382836"/>
                </a:lnTo>
                <a:lnTo>
                  <a:pt x="427157" y="382836"/>
                </a:lnTo>
                <a:lnTo>
                  <a:pt x="382836" y="336879"/>
                </a:lnTo>
                <a:lnTo>
                  <a:pt x="425681" y="293299"/>
                </a:lnTo>
                <a:lnTo>
                  <a:pt x="336879" y="293299"/>
                </a:lnTo>
                <a:lnTo>
                  <a:pt x="274818" y="231102"/>
                </a:lnTo>
                <a:lnTo>
                  <a:pt x="264999" y="224194"/>
                </a:lnTo>
                <a:lnTo>
                  <a:pt x="253408" y="221891"/>
                </a:lnTo>
                <a:close/>
              </a:path>
              <a:path extrusionOk="0" h="676275" w="676275">
                <a:moveTo>
                  <a:pt x="427157" y="382836"/>
                </a:moveTo>
                <a:lnTo>
                  <a:pt x="336879" y="382836"/>
                </a:lnTo>
                <a:lnTo>
                  <a:pt x="400144" y="443850"/>
                </a:lnTo>
                <a:lnTo>
                  <a:pt x="410630" y="451430"/>
                </a:lnTo>
                <a:lnTo>
                  <a:pt x="422441" y="453957"/>
                </a:lnTo>
                <a:lnTo>
                  <a:pt x="434030" y="451430"/>
                </a:lnTo>
                <a:lnTo>
                  <a:pt x="443850" y="443850"/>
                </a:lnTo>
                <a:lnTo>
                  <a:pt x="451430" y="434030"/>
                </a:lnTo>
                <a:lnTo>
                  <a:pt x="453957" y="422441"/>
                </a:lnTo>
                <a:lnTo>
                  <a:pt x="451430" y="410630"/>
                </a:lnTo>
                <a:lnTo>
                  <a:pt x="443850" y="400144"/>
                </a:lnTo>
                <a:lnTo>
                  <a:pt x="427157" y="382836"/>
                </a:lnTo>
                <a:close/>
              </a:path>
              <a:path extrusionOk="0" h="676275" w="676275">
                <a:moveTo>
                  <a:pt x="422441" y="221891"/>
                </a:moveTo>
                <a:lnTo>
                  <a:pt x="410630" y="224194"/>
                </a:lnTo>
                <a:lnTo>
                  <a:pt x="400144" y="231102"/>
                </a:lnTo>
                <a:lnTo>
                  <a:pt x="336879" y="293299"/>
                </a:lnTo>
                <a:lnTo>
                  <a:pt x="425681" y="293299"/>
                </a:lnTo>
                <a:lnTo>
                  <a:pt x="443850" y="274818"/>
                </a:lnTo>
                <a:lnTo>
                  <a:pt x="451430" y="264999"/>
                </a:lnTo>
                <a:lnTo>
                  <a:pt x="453957" y="253408"/>
                </a:lnTo>
                <a:lnTo>
                  <a:pt x="451430" y="241594"/>
                </a:lnTo>
                <a:lnTo>
                  <a:pt x="443850" y="231102"/>
                </a:lnTo>
                <a:lnTo>
                  <a:pt x="434030" y="224194"/>
                </a:lnTo>
                <a:lnTo>
                  <a:pt x="422441" y="22189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54"/>
          <p:cNvSpPr/>
          <p:nvPr/>
        </p:nvSpPr>
        <p:spPr>
          <a:xfrm>
            <a:off x="1032617" y="9076068"/>
            <a:ext cx="417308" cy="556236"/>
          </a:xfrm>
          <a:custGeom>
            <a:rect b="b" l="l" r="r" t="t"/>
            <a:pathLst>
              <a:path extrusionOk="0" h="676275" w="507365">
                <a:moveTo>
                  <a:pt x="303079" y="0"/>
                </a:moveTo>
                <a:lnTo>
                  <a:pt x="84520" y="0"/>
                </a:lnTo>
                <a:lnTo>
                  <a:pt x="51617" y="6642"/>
                </a:lnTo>
                <a:lnTo>
                  <a:pt x="24746" y="24763"/>
                </a:lnTo>
                <a:lnTo>
                  <a:pt x="6640" y="51621"/>
                </a:lnTo>
                <a:lnTo>
                  <a:pt x="0" y="84520"/>
                </a:lnTo>
                <a:lnTo>
                  <a:pt x="0" y="591636"/>
                </a:lnTo>
                <a:lnTo>
                  <a:pt x="6640" y="624509"/>
                </a:lnTo>
                <a:lnTo>
                  <a:pt x="24751" y="651378"/>
                </a:lnTo>
                <a:lnTo>
                  <a:pt x="51617" y="669506"/>
                </a:lnTo>
                <a:lnTo>
                  <a:pt x="84520" y="676157"/>
                </a:lnTo>
                <a:lnTo>
                  <a:pt x="422594" y="676157"/>
                </a:lnTo>
                <a:lnTo>
                  <a:pt x="455467" y="669506"/>
                </a:lnTo>
                <a:lnTo>
                  <a:pt x="482336" y="651378"/>
                </a:lnTo>
                <a:lnTo>
                  <a:pt x="500464" y="624509"/>
                </a:lnTo>
                <a:lnTo>
                  <a:pt x="502840" y="612766"/>
                </a:lnTo>
                <a:lnTo>
                  <a:pt x="84520" y="612766"/>
                </a:lnTo>
                <a:lnTo>
                  <a:pt x="76293" y="611099"/>
                </a:lnTo>
                <a:lnTo>
                  <a:pt x="69577" y="606560"/>
                </a:lnTo>
                <a:lnTo>
                  <a:pt x="65050" y="599841"/>
                </a:lnTo>
                <a:lnTo>
                  <a:pt x="63390" y="591636"/>
                </a:lnTo>
                <a:lnTo>
                  <a:pt x="63390" y="84520"/>
                </a:lnTo>
                <a:lnTo>
                  <a:pt x="65050" y="76293"/>
                </a:lnTo>
                <a:lnTo>
                  <a:pt x="69577" y="69577"/>
                </a:lnTo>
                <a:lnTo>
                  <a:pt x="76293" y="65050"/>
                </a:lnTo>
                <a:lnTo>
                  <a:pt x="84520" y="63390"/>
                </a:lnTo>
                <a:lnTo>
                  <a:pt x="401421" y="63390"/>
                </a:lnTo>
                <a:lnTo>
                  <a:pt x="362764" y="24755"/>
                </a:lnTo>
                <a:lnTo>
                  <a:pt x="349916" y="14206"/>
                </a:lnTo>
                <a:lnTo>
                  <a:pt x="335400" y="6436"/>
                </a:lnTo>
                <a:lnTo>
                  <a:pt x="319648" y="1640"/>
                </a:lnTo>
                <a:lnTo>
                  <a:pt x="303079" y="0"/>
                </a:lnTo>
                <a:close/>
              </a:path>
              <a:path extrusionOk="0" h="676275" w="507365">
                <a:moveTo>
                  <a:pt x="401421" y="63390"/>
                </a:moveTo>
                <a:lnTo>
                  <a:pt x="295812" y="63390"/>
                </a:lnTo>
                <a:lnTo>
                  <a:pt x="295812" y="169041"/>
                </a:lnTo>
                <a:lnTo>
                  <a:pt x="299129" y="185504"/>
                </a:lnTo>
                <a:lnTo>
                  <a:pt x="308179" y="198936"/>
                </a:lnTo>
                <a:lnTo>
                  <a:pt x="321610" y="207985"/>
                </a:lnTo>
                <a:lnTo>
                  <a:pt x="338073" y="211302"/>
                </a:lnTo>
                <a:lnTo>
                  <a:pt x="443724" y="211302"/>
                </a:lnTo>
                <a:lnTo>
                  <a:pt x="443724" y="591636"/>
                </a:lnTo>
                <a:lnTo>
                  <a:pt x="442057" y="599841"/>
                </a:lnTo>
                <a:lnTo>
                  <a:pt x="437518" y="606560"/>
                </a:lnTo>
                <a:lnTo>
                  <a:pt x="430799" y="611099"/>
                </a:lnTo>
                <a:lnTo>
                  <a:pt x="422594" y="612766"/>
                </a:lnTo>
                <a:lnTo>
                  <a:pt x="502840" y="612766"/>
                </a:lnTo>
                <a:lnTo>
                  <a:pt x="507115" y="591636"/>
                </a:lnTo>
                <a:lnTo>
                  <a:pt x="507115" y="204035"/>
                </a:lnTo>
                <a:lnTo>
                  <a:pt x="505485" y="187466"/>
                </a:lnTo>
                <a:lnTo>
                  <a:pt x="500709" y="171714"/>
                </a:lnTo>
                <a:lnTo>
                  <a:pt x="492962" y="157199"/>
                </a:lnTo>
                <a:lnTo>
                  <a:pt x="482414" y="144341"/>
                </a:lnTo>
                <a:lnTo>
                  <a:pt x="401421" y="633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54"/>
          <p:cNvSpPr/>
          <p:nvPr/>
        </p:nvSpPr>
        <p:spPr>
          <a:xfrm>
            <a:off x="2653988" y="9076072"/>
            <a:ext cx="417307" cy="556236"/>
          </a:xfrm>
          <a:custGeom>
            <a:rect b="b" l="l" r="r" t="t"/>
            <a:pathLst>
              <a:path extrusionOk="0" h="676275" w="507364">
                <a:moveTo>
                  <a:pt x="324073" y="0"/>
                </a:moveTo>
                <a:lnTo>
                  <a:pt x="84510" y="0"/>
                </a:lnTo>
                <a:lnTo>
                  <a:pt x="51612" y="6640"/>
                </a:lnTo>
                <a:lnTo>
                  <a:pt x="24749" y="24753"/>
                </a:lnTo>
                <a:lnTo>
                  <a:pt x="6640" y="51617"/>
                </a:lnTo>
                <a:lnTo>
                  <a:pt x="0" y="84520"/>
                </a:lnTo>
                <a:lnTo>
                  <a:pt x="10" y="591636"/>
                </a:lnTo>
                <a:lnTo>
                  <a:pt x="6651" y="624529"/>
                </a:lnTo>
                <a:lnTo>
                  <a:pt x="24762" y="651392"/>
                </a:lnTo>
                <a:lnTo>
                  <a:pt x="51627" y="669504"/>
                </a:lnTo>
                <a:lnTo>
                  <a:pt x="84531" y="676146"/>
                </a:lnTo>
                <a:lnTo>
                  <a:pt x="422594" y="676146"/>
                </a:lnTo>
                <a:lnTo>
                  <a:pt x="455408" y="669478"/>
                </a:lnTo>
                <a:lnTo>
                  <a:pt x="482279" y="651321"/>
                </a:lnTo>
                <a:lnTo>
                  <a:pt x="500436" y="624450"/>
                </a:lnTo>
                <a:lnTo>
                  <a:pt x="502810" y="612766"/>
                </a:lnTo>
                <a:lnTo>
                  <a:pt x="84541" y="612766"/>
                </a:lnTo>
                <a:lnTo>
                  <a:pt x="76314" y="611105"/>
                </a:lnTo>
                <a:lnTo>
                  <a:pt x="69598" y="606575"/>
                </a:lnTo>
                <a:lnTo>
                  <a:pt x="65071" y="599859"/>
                </a:lnTo>
                <a:lnTo>
                  <a:pt x="63411" y="591636"/>
                </a:lnTo>
                <a:lnTo>
                  <a:pt x="63414" y="84520"/>
                </a:lnTo>
                <a:lnTo>
                  <a:pt x="65041" y="76465"/>
                </a:lnTo>
                <a:lnTo>
                  <a:pt x="69571" y="69749"/>
                </a:lnTo>
                <a:lnTo>
                  <a:pt x="76287" y="65219"/>
                </a:lnTo>
                <a:lnTo>
                  <a:pt x="84510" y="63558"/>
                </a:lnTo>
                <a:lnTo>
                  <a:pt x="422663" y="63558"/>
                </a:lnTo>
                <a:lnTo>
                  <a:pt x="383861" y="24751"/>
                </a:lnTo>
                <a:lnTo>
                  <a:pt x="370930" y="14197"/>
                </a:lnTo>
                <a:lnTo>
                  <a:pt x="356355" y="6431"/>
                </a:lnTo>
                <a:lnTo>
                  <a:pt x="340586" y="1638"/>
                </a:lnTo>
                <a:lnTo>
                  <a:pt x="324073" y="0"/>
                </a:lnTo>
                <a:close/>
              </a:path>
              <a:path extrusionOk="0" h="676275" w="507364">
                <a:moveTo>
                  <a:pt x="422663" y="63558"/>
                </a:moveTo>
                <a:lnTo>
                  <a:pt x="295812" y="63558"/>
                </a:lnTo>
                <a:lnTo>
                  <a:pt x="295812" y="169041"/>
                </a:lnTo>
                <a:lnTo>
                  <a:pt x="299135" y="185485"/>
                </a:lnTo>
                <a:lnTo>
                  <a:pt x="308194" y="198915"/>
                </a:lnTo>
                <a:lnTo>
                  <a:pt x="321628" y="207971"/>
                </a:lnTo>
                <a:lnTo>
                  <a:pt x="338073" y="211291"/>
                </a:lnTo>
                <a:lnTo>
                  <a:pt x="442531" y="211291"/>
                </a:lnTo>
                <a:lnTo>
                  <a:pt x="442531" y="591636"/>
                </a:lnTo>
                <a:lnTo>
                  <a:pt x="443724" y="591636"/>
                </a:lnTo>
                <a:lnTo>
                  <a:pt x="442063" y="599859"/>
                </a:lnTo>
                <a:lnTo>
                  <a:pt x="437533" y="606575"/>
                </a:lnTo>
                <a:lnTo>
                  <a:pt x="430817" y="611105"/>
                </a:lnTo>
                <a:lnTo>
                  <a:pt x="422594" y="612766"/>
                </a:lnTo>
                <a:lnTo>
                  <a:pt x="502810" y="612766"/>
                </a:lnTo>
                <a:lnTo>
                  <a:pt x="507104" y="591636"/>
                </a:lnTo>
                <a:lnTo>
                  <a:pt x="507104" y="183031"/>
                </a:lnTo>
                <a:lnTo>
                  <a:pt x="505474" y="166519"/>
                </a:lnTo>
                <a:lnTo>
                  <a:pt x="500700" y="150758"/>
                </a:lnTo>
                <a:lnTo>
                  <a:pt x="492956" y="136205"/>
                </a:lnTo>
                <a:lnTo>
                  <a:pt x="482414" y="123315"/>
                </a:lnTo>
                <a:lnTo>
                  <a:pt x="422663" y="63558"/>
                </a:lnTo>
                <a:close/>
              </a:path>
              <a:path extrusionOk="0" h="676275" w="507364">
                <a:moveTo>
                  <a:pt x="195397" y="332715"/>
                </a:moveTo>
                <a:lnTo>
                  <a:pt x="113336" y="403841"/>
                </a:lnTo>
                <a:lnTo>
                  <a:pt x="105601" y="422536"/>
                </a:lnTo>
                <a:lnTo>
                  <a:pt x="107535" y="432489"/>
                </a:lnTo>
                <a:lnTo>
                  <a:pt x="113336" y="441232"/>
                </a:lnTo>
                <a:lnTo>
                  <a:pt x="176790" y="504675"/>
                </a:lnTo>
                <a:lnTo>
                  <a:pt x="181973" y="509890"/>
                </a:lnTo>
                <a:lnTo>
                  <a:pt x="188706" y="512392"/>
                </a:lnTo>
                <a:lnTo>
                  <a:pt x="202182" y="512392"/>
                </a:lnTo>
                <a:lnTo>
                  <a:pt x="208956" y="509837"/>
                </a:lnTo>
                <a:lnTo>
                  <a:pt x="214119" y="504675"/>
                </a:lnTo>
                <a:lnTo>
                  <a:pt x="219921" y="495928"/>
                </a:lnTo>
                <a:lnTo>
                  <a:pt x="221853" y="485978"/>
                </a:lnTo>
                <a:lnTo>
                  <a:pt x="219914" y="476027"/>
                </a:lnTo>
                <a:lnTo>
                  <a:pt x="214108" y="467284"/>
                </a:lnTo>
                <a:lnTo>
                  <a:pt x="169429" y="422594"/>
                </a:lnTo>
                <a:lnTo>
                  <a:pt x="214150" y="377904"/>
                </a:lnTo>
                <a:lnTo>
                  <a:pt x="219302" y="369142"/>
                </a:lnTo>
                <a:lnTo>
                  <a:pt x="221011" y="359201"/>
                </a:lnTo>
                <a:lnTo>
                  <a:pt x="219268" y="349247"/>
                </a:lnTo>
                <a:lnTo>
                  <a:pt x="214066" y="340450"/>
                </a:lnTo>
                <a:lnTo>
                  <a:pt x="205331" y="334648"/>
                </a:lnTo>
                <a:lnTo>
                  <a:pt x="195397" y="332715"/>
                </a:lnTo>
                <a:close/>
              </a:path>
              <a:path extrusionOk="0" h="676275" w="507364">
                <a:moveTo>
                  <a:pt x="311667" y="332730"/>
                </a:moveTo>
                <a:lnTo>
                  <a:pt x="285302" y="359150"/>
                </a:lnTo>
                <a:lnTo>
                  <a:pt x="287236" y="369100"/>
                </a:lnTo>
                <a:lnTo>
                  <a:pt x="293038" y="377841"/>
                </a:lnTo>
                <a:lnTo>
                  <a:pt x="337675" y="422594"/>
                </a:lnTo>
                <a:lnTo>
                  <a:pt x="292957" y="467294"/>
                </a:lnTo>
                <a:lnTo>
                  <a:pt x="287155" y="476036"/>
                </a:lnTo>
                <a:lnTo>
                  <a:pt x="285222" y="485985"/>
                </a:lnTo>
                <a:lnTo>
                  <a:pt x="287161" y="495934"/>
                </a:lnTo>
                <a:lnTo>
                  <a:pt x="292975" y="504675"/>
                </a:lnTo>
                <a:lnTo>
                  <a:pt x="298189" y="509890"/>
                </a:lnTo>
                <a:lnTo>
                  <a:pt x="304922" y="512392"/>
                </a:lnTo>
                <a:lnTo>
                  <a:pt x="318398" y="512392"/>
                </a:lnTo>
                <a:lnTo>
                  <a:pt x="325173" y="509837"/>
                </a:lnTo>
                <a:lnTo>
                  <a:pt x="393760" y="441232"/>
                </a:lnTo>
                <a:lnTo>
                  <a:pt x="399527" y="432543"/>
                </a:lnTo>
                <a:lnTo>
                  <a:pt x="401461" y="422594"/>
                </a:lnTo>
                <a:lnTo>
                  <a:pt x="399527" y="412645"/>
                </a:lnTo>
                <a:lnTo>
                  <a:pt x="393726" y="403903"/>
                </a:lnTo>
                <a:lnTo>
                  <a:pt x="330335" y="340513"/>
                </a:lnTo>
                <a:lnTo>
                  <a:pt x="321587" y="334681"/>
                </a:lnTo>
                <a:lnTo>
                  <a:pt x="311667" y="3327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54"/>
          <p:cNvSpPr/>
          <p:nvPr/>
        </p:nvSpPr>
        <p:spPr>
          <a:xfrm>
            <a:off x="10699441" y="5107810"/>
            <a:ext cx="521765" cy="556236"/>
          </a:xfrm>
          <a:custGeom>
            <a:rect b="b" l="l" r="r" t="t"/>
            <a:pathLst>
              <a:path extrusionOk="0" h="676275" w="634365">
                <a:moveTo>
                  <a:pt x="612766" y="422594"/>
                </a:moveTo>
                <a:lnTo>
                  <a:pt x="591636" y="422594"/>
                </a:lnTo>
                <a:lnTo>
                  <a:pt x="591636" y="549375"/>
                </a:lnTo>
                <a:lnTo>
                  <a:pt x="612766" y="549375"/>
                </a:lnTo>
                <a:lnTo>
                  <a:pt x="620989" y="547714"/>
                </a:lnTo>
                <a:lnTo>
                  <a:pt x="627706" y="543185"/>
                </a:lnTo>
                <a:lnTo>
                  <a:pt x="632235" y="536468"/>
                </a:lnTo>
                <a:lnTo>
                  <a:pt x="633896" y="528245"/>
                </a:lnTo>
                <a:lnTo>
                  <a:pt x="633896" y="443724"/>
                </a:lnTo>
                <a:lnTo>
                  <a:pt x="632229" y="435519"/>
                </a:lnTo>
                <a:lnTo>
                  <a:pt x="627690" y="428801"/>
                </a:lnTo>
                <a:lnTo>
                  <a:pt x="620971" y="424261"/>
                </a:lnTo>
                <a:lnTo>
                  <a:pt x="612766" y="422594"/>
                </a:lnTo>
                <a:close/>
              </a:path>
              <a:path extrusionOk="0" h="676275" w="634365">
                <a:moveTo>
                  <a:pt x="612766" y="253552"/>
                </a:moveTo>
                <a:lnTo>
                  <a:pt x="591636" y="253552"/>
                </a:lnTo>
                <a:lnTo>
                  <a:pt x="591636" y="380333"/>
                </a:lnTo>
                <a:lnTo>
                  <a:pt x="612766" y="380333"/>
                </a:lnTo>
                <a:lnTo>
                  <a:pt x="620971" y="378666"/>
                </a:lnTo>
                <a:lnTo>
                  <a:pt x="627690" y="374127"/>
                </a:lnTo>
                <a:lnTo>
                  <a:pt x="632229" y="367408"/>
                </a:lnTo>
                <a:lnTo>
                  <a:pt x="633896" y="359203"/>
                </a:lnTo>
                <a:lnTo>
                  <a:pt x="633896" y="274682"/>
                </a:lnTo>
                <a:lnTo>
                  <a:pt x="632229" y="266482"/>
                </a:lnTo>
                <a:lnTo>
                  <a:pt x="627690" y="259763"/>
                </a:lnTo>
                <a:lnTo>
                  <a:pt x="620971" y="255221"/>
                </a:lnTo>
                <a:lnTo>
                  <a:pt x="612766" y="253552"/>
                </a:lnTo>
                <a:close/>
              </a:path>
              <a:path extrusionOk="0" h="676275" w="634365">
                <a:moveTo>
                  <a:pt x="612766" y="84520"/>
                </a:moveTo>
                <a:lnTo>
                  <a:pt x="591636" y="84520"/>
                </a:lnTo>
                <a:lnTo>
                  <a:pt x="591636" y="211302"/>
                </a:lnTo>
                <a:lnTo>
                  <a:pt x="612766" y="211302"/>
                </a:lnTo>
                <a:lnTo>
                  <a:pt x="620971" y="209633"/>
                </a:lnTo>
                <a:lnTo>
                  <a:pt x="627690" y="205091"/>
                </a:lnTo>
                <a:lnTo>
                  <a:pt x="632229" y="198372"/>
                </a:lnTo>
                <a:lnTo>
                  <a:pt x="633896" y="190172"/>
                </a:lnTo>
                <a:lnTo>
                  <a:pt x="633896" y="105651"/>
                </a:lnTo>
                <a:lnTo>
                  <a:pt x="632229" y="97424"/>
                </a:lnTo>
                <a:lnTo>
                  <a:pt x="627690" y="90707"/>
                </a:lnTo>
                <a:lnTo>
                  <a:pt x="620971" y="86180"/>
                </a:lnTo>
                <a:lnTo>
                  <a:pt x="612766" y="84520"/>
                </a:lnTo>
                <a:close/>
              </a:path>
              <a:path extrusionOk="0" h="676275" w="634365">
                <a:moveTo>
                  <a:pt x="464854" y="0"/>
                </a:moveTo>
                <a:lnTo>
                  <a:pt x="84520" y="0"/>
                </a:lnTo>
                <a:lnTo>
                  <a:pt x="51621" y="6640"/>
                </a:lnTo>
                <a:lnTo>
                  <a:pt x="24755" y="24751"/>
                </a:lnTo>
                <a:lnTo>
                  <a:pt x="6642" y="51617"/>
                </a:lnTo>
                <a:lnTo>
                  <a:pt x="0" y="84520"/>
                </a:lnTo>
                <a:lnTo>
                  <a:pt x="0" y="591636"/>
                </a:lnTo>
                <a:lnTo>
                  <a:pt x="6642" y="624535"/>
                </a:lnTo>
                <a:lnTo>
                  <a:pt x="24755" y="651401"/>
                </a:lnTo>
                <a:lnTo>
                  <a:pt x="51621" y="669515"/>
                </a:lnTo>
                <a:lnTo>
                  <a:pt x="84520" y="676157"/>
                </a:lnTo>
                <a:lnTo>
                  <a:pt x="464854" y="676157"/>
                </a:lnTo>
                <a:lnTo>
                  <a:pt x="497758" y="669515"/>
                </a:lnTo>
                <a:lnTo>
                  <a:pt x="524624" y="651401"/>
                </a:lnTo>
                <a:lnTo>
                  <a:pt x="542735" y="624535"/>
                </a:lnTo>
                <a:lnTo>
                  <a:pt x="545110" y="612766"/>
                </a:lnTo>
                <a:lnTo>
                  <a:pt x="84520" y="612766"/>
                </a:lnTo>
                <a:lnTo>
                  <a:pt x="76298" y="611105"/>
                </a:lnTo>
                <a:lnTo>
                  <a:pt x="69581" y="606575"/>
                </a:lnTo>
                <a:lnTo>
                  <a:pt x="65052" y="599859"/>
                </a:lnTo>
                <a:lnTo>
                  <a:pt x="63390" y="591636"/>
                </a:lnTo>
                <a:lnTo>
                  <a:pt x="63390" y="84520"/>
                </a:lnTo>
                <a:lnTo>
                  <a:pt x="65052" y="76293"/>
                </a:lnTo>
                <a:lnTo>
                  <a:pt x="69581" y="69577"/>
                </a:lnTo>
                <a:lnTo>
                  <a:pt x="76298" y="65050"/>
                </a:lnTo>
                <a:lnTo>
                  <a:pt x="84520" y="63390"/>
                </a:lnTo>
                <a:lnTo>
                  <a:pt x="545104" y="63390"/>
                </a:lnTo>
                <a:lnTo>
                  <a:pt x="542724" y="51617"/>
                </a:lnTo>
                <a:lnTo>
                  <a:pt x="524596" y="24751"/>
                </a:lnTo>
                <a:lnTo>
                  <a:pt x="497727" y="6640"/>
                </a:lnTo>
                <a:lnTo>
                  <a:pt x="464854" y="0"/>
                </a:lnTo>
                <a:close/>
              </a:path>
              <a:path extrusionOk="0" h="676275" w="634365">
                <a:moveTo>
                  <a:pt x="545104" y="63390"/>
                </a:moveTo>
                <a:lnTo>
                  <a:pt x="464854" y="63390"/>
                </a:lnTo>
                <a:lnTo>
                  <a:pt x="473081" y="65050"/>
                </a:lnTo>
                <a:lnTo>
                  <a:pt x="479798" y="69577"/>
                </a:lnTo>
                <a:lnTo>
                  <a:pt x="484325" y="76293"/>
                </a:lnTo>
                <a:lnTo>
                  <a:pt x="485985" y="84520"/>
                </a:lnTo>
                <a:lnTo>
                  <a:pt x="485985" y="591636"/>
                </a:lnTo>
                <a:lnTo>
                  <a:pt x="484325" y="599859"/>
                </a:lnTo>
                <a:lnTo>
                  <a:pt x="479798" y="606575"/>
                </a:lnTo>
                <a:lnTo>
                  <a:pt x="473081" y="611105"/>
                </a:lnTo>
                <a:lnTo>
                  <a:pt x="464854" y="612766"/>
                </a:lnTo>
                <a:lnTo>
                  <a:pt x="545110" y="612766"/>
                </a:lnTo>
                <a:lnTo>
                  <a:pt x="549375" y="591636"/>
                </a:lnTo>
                <a:lnTo>
                  <a:pt x="549375" y="84520"/>
                </a:lnTo>
                <a:lnTo>
                  <a:pt x="545104" y="63390"/>
                </a:lnTo>
                <a:close/>
              </a:path>
              <a:path extrusionOk="0" h="676275" w="634365">
                <a:moveTo>
                  <a:pt x="316953" y="380333"/>
                </a:moveTo>
                <a:lnTo>
                  <a:pt x="232432" y="380333"/>
                </a:lnTo>
                <a:lnTo>
                  <a:pt x="191297" y="388632"/>
                </a:lnTo>
                <a:lnTo>
                  <a:pt x="157716" y="411268"/>
                </a:lnTo>
                <a:lnTo>
                  <a:pt x="135080" y="444850"/>
                </a:lnTo>
                <a:lnTo>
                  <a:pt x="126781" y="485985"/>
                </a:lnTo>
                <a:lnTo>
                  <a:pt x="128460" y="494207"/>
                </a:lnTo>
                <a:lnTo>
                  <a:pt x="133011" y="500924"/>
                </a:lnTo>
                <a:lnTo>
                  <a:pt x="139735" y="505454"/>
                </a:lnTo>
                <a:lnTo>
                  <a:pt x="147911" y="507115"/>
                </a:lnTo>
                <a:lnTo>
                  <a:pt x="401464" y="507115"/>
                </a:lnTo>
                <a:lnTo>
                  <a:pt x="409699" y="505448"/>
                </a:lnTo>
                <a:lnTo>
                  <a:pt x="416418" y="500908"/>
                </a:lnTo>
                <a:lnTo>
                  <a:pt x="420938" y="494190"/>
                </a:lnTo>
                <a:lnTo>
                  <a:pt x="422594" y="485985"/>
                </a:lnTo>
                <a:lnTo>
                  <a:pt x="414295" y="444850"/>
                </a:lnTo>
                <a:lnTo>
                  <a:pt x="391660" y="411268"/>
                </a:lnTo>
                <a:lnTo>
                  <a:pt x="358082" y="388632"/>
                </a:lnTo>
                <a:lnTo>
                  <a:pt x="316953" y="380333"/>
                </a:lnTo>
                <a:close/>
              </a:path>
              <a:path extrusionOk="0" h="676275" w="634365">
                <a:moveTo>
                  <a:pt x="274693" y="169041"/>
                </a:moveTo>
                <a:lnTo>
                  <a:pt x="241798" y="175682"/>
                </a:lnTo>
                <a:lnTo>
                  <a:pt x="214931" y="193792"/>
                </a:lnTo>
                <a:lnTo>
                  <a:pt x="196815" y="220654"/>
                </a:lnTo>
                <a:lnTo>
                  <a:pt x="190172" y="253552"/>
                </a:lnTo>
                <a:lnTo>
                  <a:pt x="196823" y="286456"/>
                </a:lnTo>
                <a:lnTo>
                  <a:pt x="214951" y="313321"/>
                </a:lnTo>
                <a:lnTo>
                  <a:pt x="241820" y="331432"/>
                </a:lnTo>
                <a:lnTo>
                  <a:pt x="274693" y="338073"/>
                </a:lnTo>
                <a:lnTo>
                  <a:pt x="307592" y="331432"/>
                </a:lnTo>
                <a:lnTo>
                  <a:pt x="334458" y="313321"/>
                </a:lnTo>
                <a:lnTo>
                  <a:pt x="352572" y="286456"/>
                </a:lnTo>
                <a:lnTo>
                  <a:pt x="359214" y="253552"/>
                </a:lnTo>
                <a:lnTo>
                  <a:pt x="352572" y="220654"/>
                </a:lnTo>
                <a:lnTo>
                  <a:pt x="334458" y="193792"/>
                </a:lnTo>
                <a:lnTo>
                  <a:pt x="307592" y="175682"/>
                </a:lnTo>
                <a:lnTo>
                  <a:pt x="274693" y="1690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54"/>
          <p:cNvSpPr/>
          <p:nvPr/>
        </p:nvSpPr>
        <p:spPr>
          <a:xfrm>
            <a:off x="2582905" y="6436446"/>
            <a:ext cx="556236" cy="556236"/>
          </a:xfrm>
          <a:custGeom>
            <a:rect b="b" l="l" r="r" t="t"/>
            <a:pathLst>
              <a:path extrusionOk="0" h="676275" w="676275">
                <a:moveTo>
                  <a:pt x="338073" y="0"/>
                </a:moveTo>
                <a:lnTo>
                  <a:pt x="292193" y="3085"/>
                </a:lnTo>
                <a:lnTo>
                  <a:pt x="248191" y="12075"/>
                </a:lnTo>
                <a:lnTo>
                  <a:pt x="206469" y="26565"/>
                </a:lnTo>
                <a:lnTo>
                  <a:pt x="167430" y="46154"/>
                </a:lnTo>
                <a:lnTo>
                  <a:pt x="131476" y="70438"/>
                </a:lnTo>
                <a:lnTo>
                  <a:pt x="99010" y="99015"/>
                </a:lnTo>
                <a:lnTo>
                  <a:pt x="70434" y="131482"/>
                </a:lnTo>
                <a:lnTo>
                  <a:pt x="46151" y="167437"/>
                </a:lnTo>
                <a:lnTo>
                  <a:pt x="26563" y="206478"/>
                </a:lnTo>
                <a:lnTo>
                  <a:pt x="12074" y="248201"/>
                </a:lnTo>
                <a:lnTo>
                  <a:pt x="3085" y="292203"/>
                </a:lnTo>
                <a:lnTo>
                  <a:pt x="0" y="338083"/>
                </a:lnTo>
                <a:lnTo>
                  <a:pt x="3085" y="383961"/>
                </a:lnTo>
                <a:lnTo>
                  <a:pt x="12074" y="427962"/>
                </a:lnTo>
                <a:lnTo>
                  <a:pt x="26563" y="469683"/>
                </a:lnTo>
                <a:lnTo>
                  <a:pt x="46151" y="508722"/>
                </a:lnTo>
                <a:lnTo>
                  <a:pt x="70434" y="544676"/>
                </a:lnTo>
                <a:lnTo>
                  <a:pt x="99010" y="577143"/>
                </a:lnTo>
                <a:lnTo>
                  <a:pt x="131476" y="605719"/>
                </a:lnTo>
                <a:lnTo>
                  <a:pt x="167430" y="630003"/>
                </a:lnTo>
                <a:lnTo>
                  <a:pt x="206469" y="649591"/>
                </a:lnTo>
                <a:lnTo>
                  <a:pt x="248191" y="664082"/>
                </a:lnTo>
                <a:lnTo>
                  <a:pt x="292193" y="673071"/>
                </a:lnTo>
                <a:lnTo>
                  <a:pt x="338073" y="676157"/>
                </a:lnTo>
                <a:lnTo>
                  <a:pt x="383953" y="673071"/>
                </a:lnTo>
                <a:lnTo>
                  <a:pt x="427955" y="664082"/>
                </a:lnTo>
                <a:lnTo>
                  <a:pt x="469677" y="649591"/>
                </a:lnTo>
                <a:lnTo>
                  <a:pt x="508716" y="630003"/>
                </a:lnTo>
                <a:lnTo>
                  <a:pt x="534237" y="612766"/>
                </a:lnTo>
                <a:lnTo>
                  <a:pt x="338073" y="612766"/>
                </a:lnTo>
                <a:lnTo>
                  <a:pt x="288759" y="608332"/>
                </a:lnTo>
                <a:lnTo>
                  <a:pt x="242321" y="595552"/>
                </a:lnTo>
                <a:lnTo>
                  <a:pt x="199538" y="575208"/>
                </a:lnTo>
                <a:lnTo>
                  <a:pt x="161194" y="548081"/>
                </a:lnTo>
                <a:lnTo>
                  <a:pt x="128068" y="514954"/>
                </a:lnTo>
                <a:lnTo>
                  <a:pt x="100944" y="476609"/>
                </a:lnTo>
                <a:lnTo>
                  <a:pt x="80602" y="433827"/>
                </a:lnTo>
                <a:lnTo>
                  <a:pt x="67823" y="387392"/>
                </a:lnTo>
                <a:lnTo>
                  <a:pt x="63390" y="338083"/>
                </a:lnTo>
                <a:lnTo>
                  <a:pt x="67823" y="288769"/>
                </a:lnTo>
                <a:lnTo>
                  <a:pt x="80602" y="242330"/>
                </a:lnTo>
                <a:lnTo>
                  <a:pt x="100944" y="199546"/>
                </a:lnTo>
                <a:lnTo>
                  <a:pt x="128068" y="161200"/>
                </a:lnTo>
                <a:lnTo>
                  <a:pt x="161194" y="128073"/>
                </a:lnTo>
                <a:lnTo>
                  <a:pt x="199538" y="100947"/>
                </a:lnTo>
                <a:lnTo>
                  <a:pt x="242321" y="80603"/>
                </a:lnTo>
                <a:lnTo>
                  <a:pt x="288759" y="67824"/>
                </a:lnTo>
                <a:lnTo>
                  <a:pt x="338073" y="63390"/>
                </a:lnTo>
                <a:lnTo>
                  <a:pt x="534236" y="63390"/>
                </a:lnTo>
                <a:lnTo>
                  <a:pt x="508716" y="46154"/>
                </a:lnTo>
                <a:lnTo>
                  <a:pt x="469677" y="26565"/>
                </a:lnTo>
                <a:lnTo>
                  <a:pt x="427955" y="12075"/>
                </a:lnTo>
                <a:lnTo>
                  <a:pt x="383953" y="3085"/>
                </a:lnTo>
                <a:lnTo>
                  <a:pt x="338073" y="0"/>
                </a:lnTo>
                <a:close/>
              </a:path>
              <a:path extrusionOk="0" h="676275" w="676275">
                <a:moveTo>
                  <a:pt x="534236" y="63390"/>
                </a:moveTo>
                <a:lnTo>
                  <a:pt x="338073" y="63390"/>
                </a:lnTo>
                <a:lnTo>
                  <a:pt x="387387" y="67824"/>
                </a:lnTo>
                <a:lnTo>
                  <a:pt x="433825" y="80603"/>
                </a:lnTo>
                <a:lnTo>
                  <a:pt x="476608" y="100947"/>
                </a:lnTo>
                <a:lnTo>
                  <a:pt x="514952" y="128073"/>
                </a:lnTo>
                <a:lnTo>
                  <a:pt x="548078" y="161200"/>
                </a:lnTo>
                <a:lnTo>
                  <a:pt x="575202" y="199546"/>
                </a:lnTo>
                <a:lnTo>
                  <a:pt x="595544" y="242330"/>
                </a:lnTo>
                <a:lnTo>
                  <a:pt x="608323" y="288769"/>
                </a:lnTo>
                <a:lnTo>
                  <a:pt x="612756" y="338083"/>
                </a:lnTo>
                <a:lnTo>
                  <a:pt x="608323" y="387392"/>
                </a:lnTo>
                <a:lnTo>
                  <a:pt x="595544" y="433827"/>
                </a:lnTo>
                <a:lnTo>
                  <a:pt x="575202" y="476609"/>
                </a:lnTo>
                <a:lnTo>
                  <a:pt x="548078" y="514954"/>
                </a:lnTo>
                <a:lnTo>
                  <a:pt x="514952" y="548081"/>
                </a:lnTo>
                <a:lnTo>
                  <a:pt x="476608" y="575208"/>
                </a:lnTo>
                <a:lnTo>
                  <a:pt x="433825" y="595552"/>
                </a:lnTo>
                <a:lnTo>
                  <a:pt x="387387" y="608332"/>
                </a:lnTo>
                <a:lnTo>
                  <a:pt x="338073" y="612766"/>
                </a:lnTo>
                <a:lnTo>
                  <a:pt x="534237" y="612766"/>
                </a:lnTo>
                <a:lnTo>
                  <a:pt x="577136" y="577143"/>
                </a:lnTo>
                <a:lnTo>
                  <a:pt x="605712" y="544676"/>
                </a:lnTo>
                <a:lnTo>
                  <a:pt x="629995" y="508722"/>
                </a:lnTo>
                <a:lnTo>
                  <a:pt x="649582" y="469683"/>
                </a:lnTo>
                <a:lnTo>
                  <a:pt x="664072" y="427962"/>
                </a:lnTo>
                <a:lnTo>
                  <a:pt x="673061" y="383961"/>
                </a:lnTo>
                <a:lnTo>
                  <a:pt x="676146" y="338083"/>
                </a:lnTo>
                <a:lnTo>
                  <a:pt x="673061" y="292203"/>
                </a:lnTo>
                <a:lnTo>
                  <a:pt x="664072" y="248201"/>
                </a:lnTo>
                <a:lnTo>
                  <a:pt x="649582" y="206478"/>
                </a:lnTo>
                <a:lnTo>
                  <a:pt x="629995" y="167437"/>
                </a:lnTo>
                <a:lnTo>
                  <a:pt x="605712" y="131482"/>
                </a:lnTo>
                <a:lnTo>
                  <a:pt x="577136" y="99015"/>
                </a:lnTo>
                <a:lnTo>
                  <a:pt x="544670" y="70438"/>
                </a:lnTo>
                <a:lnTo>
                  <a:pt x="534236" y="63390"/>
                </a:lnTo>
                <a:close/>
              </a:path>
              <a:path extrusionOk="0" h="676275" w="676275">
                <a:moveTo>
                  <a:pt x="454289" y="316953"/>
                </a:moveTo>
                <a:lnTo>
                  <a:pt x="221857" y="316953"/>
                </a:lnTo>
                <a:lnTo>
                  <a:pt x="212721" y="318300"/>
                </a:lnTo>
                <a:lnTo>
                  <a:pt x="204514" y="322126"/>
                </a:lnTo>
                <a:lnTo>
                  <a:pt x="197717" y="328112"/>
                </a:lnTo>
                <a:lnTo>
                  <a:pt x="192810" y="335937"/>
                </a:lnTo>
                <a:lnTo>
                  <a:pt x="190391" y="344844"/>
                </a:lnTo>
                <a:lnTo>
                  <a:pt x="190611" y="353904"/>
                </a:lnTo>
                <a:lnTo>
                  <a:pt x="315822" y="496948"/>
                </a:lnTo>
                <a:lnTo>
                  <a:pt x="339131" y="507115"/>
                </a:lnTo>
                <a:lnTo>
                  <a:pt x="346291" y="506248"/>
                </a:lnTo>
                <a:lnTo>
                  <a:pt x="477796" y="369978"/>
                </a:lnTo>
                <a:lnTo>
                  <a:pt x="485793" y="344676"/>
                </a:lnTo>
                <a:lnTo>
                  <a:pt x="483325" y="335801"/>
                </a:lnTo>
                <a:lnTo>
                  <a:pt x="478410" y="328014"/>
                </a:lnTo>
                <a:lnTo>
                  <a:pt x="471607" y="322073"/>
                </a:lnTo>
                <a:lnTo>
                  <a:pt x="463404" y="318284"/>
                </a:lnTo>
                <a:lnTo>
                  <a:pt x="454289" y="316953"/>
                </a:lnTo>
                <a:close/>
              </a:path>
              <a:path extrusionOk="0" h="676275" w="676275">
                <a:moveTo>
                  <a:pt x="347444" y="169041"/>
                </a:moveTo>
                <a:lnTo>
                  <a:pt x="326314" y="169041"/>
                </a:lnTo>
                <a:lnTo>
                  <a:pt x="314459" y="171542"/>
                </a:lnTo>
                <a:lnTo>
                  <a:pt x="304334" y="178351"/>
                </a:lnTo>
                <a:lnTo>
                  <a:pt x="297279" y="188429"/>
                </a:lnTo>
                <a:lnTo>
                  <a:pt x="294629" y="200737"/>
                </a:lnTo>
                <a:lnTo>
                  <a:pt x="295812" y="316953"/>
                </a:lnTo>
                <a:lnTo>
                  <a:pt x="380333" y="316953"/>
                </a:lnTo>
                <a:lnTo>
                  <a:pt x="379140" y="200737"/>
                </a:lnTo>
                <a:lnTo>
                  <a:pt x="376649" y="188403"/>
                </a:lnTo>
                <a:lnTo>
                  <a:pt x="369857" y="178328"/>
                </a:lnTo>
                <a:lnTo>
                  <a:pt x="359783" y="171533"/>
                </a:lnTo>
                <a:lnTo>
                  <a:pt x="347444" y="1690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54"/>
          <p:cNvSpPr/>
          <p:nvPr/>
        </p:nvSpPr>
        <p:spPr>
          <a:xfrm>
            <a:off x="963071" y="6436452"/>
            <a:ext cx="556236" cy="556236"/>
          </a:xfrm>
          <a:custGeom>
            <a:rect b="b" l="l" r="r" t="t"/>
            <a:pathLst>
              <a:path extrusionOk="0" h="676275" w="676275">
                <a:moveTo>
                  <a:pt x="338073" y="0"/>
                </a:moveTo>
                <a:lnTo>
                  <a:pt x="292195" y="3085"/>
                </a:lnTo>
                <a:lnTo>
                  <a:pt x="248195" y="12074"/>
                </a:lnTo>
                <a:lnTo>
                  <a:pt x="206473" y="26563"/>
                </a:lnTo>
                <a:lnTo>
                  <a:pt x="167434" y="46151"/>
                </a:lnTo>
                <a:lnTo>
                  <a:pt x="131480" y="70434"/>
                </a:lnTo>
                <a:lnTo>
                  <a:pt x="99014" y="99010"/>
                </a:lnTo>
                <a:lnTo>
                  <a:pt x="70437" y="131476"/>
                </a:lnTo>
                <a:lnTo>
                  <a:pt x="46153" y="167430"/>
                </a:lnTo>
                <a:lnTo>
                  <a:pt x="26565" y="206469"/>
                </a:lnTo>
                <a:lnTo>
                  <a:pt x="12075" y="248191"/>
                </a:lnTo>
                <a:lnTo>
                  <a:pt x="3085" y="292193"/>
                </a:lnTo>
                <a:lnTo>
                  <a:pt x="0" y="338073"/>
                </a:lnTo>
                <a:lnTo>
                  <a:pt x="3085" y="383953"/>
                </a:lnTo>
                <a:lnTo>
                  <a:pt x="12075" y="427955"/>
                </a:lnTo>
                <a:lnTo>
                  <a:pt x="26565" y="469677"/>
                </a:lnTo>
                <a:lnTo>
                  <a:pt x="46153" y="508716"/>
                </a:lnTo>
                <a:lnTo>
                  <a:pt x="70437" y="544670"/>
                </a:lnTo>
                <a:lnTo>
                  <a:pt x="99014" y="577136"/>
                </a:lnTo>
                <a:lnTo>
                  <a:pt x="131480" y="605712"/>
                </a:lnTo>
                <a:lnTo>
                  <a:pt x="167434" y="629995"/>
                </a:lnTo>
                <a:lnTo>
                  <a:pt x="206473" y="649582"/>
                </a:lnTo>
                <a:lnTo>
                  <a:pt x="248195" y="664072"/>
                </a:lnTo>
                <a:lnTo>
                  <a:pt x="292195" y="673061"/>
                </a:lnTo>
                <a:lnTo>
                  <a:pt x="338073" y="676146"/>
                </a:lnTo>
                <a:lnTo>
                  <a:pt x="383953" y="673061"/>
                </a:lnTo>
                <a:lnTo>
                  <a:pt x="427956" y="664072"/>
                </a:lnTo>
                <a:lnTo>
                  <a:pt x="469679" y="649582"/>
                </a:lnTo>
                <a:lnTo>
                  <a:pt x="508719" y="629995"/>
                </a:lnTo>
                <a:lnTo>
                  <a:pt x="534245" y="612756"/>
                </a:lnTo>
                <a:lnTo>
                  <a:pt x="338073" y="612756"/>
                </a:lnTo>
                <a:lnTo>
                  <a:pt x="288759" y="608322"/>
                </a:lnTo>
                <a:lnTo>
                  <a:pt x="242321" y="595543"/>
                </a:lnTo>
                <a:lnTo>
                  <a:pt x="199538" y="575200"/>
                </a:lnTo>
                <a:lnTo>
                  <a:pt x="161194" y="548074"/>
                </a:lnTo>
                <a:lnTo>
                  <a:pt x="128068" y="514948"/>
                </a:lnTo>
                <a:lnTo>
                  <a:pt x="100944" y="476603"/>
                </a:lnTo>
                <a:lnTo>
                  <a:pt x="80602" y="433821"/>
                </a:lnTo>
                <a:lnTo>
                  <a:pt x="67823" y="387384"/>
                </a:lnTo>
                <a:lnTo>
                  <a:pt x="63390" y="338073"/>
                </a:lnTo>
                <a:lnTo>
                  <a:pt x="67823" y="288762"/>
                </a:lnTo>
                <a:lnTo>
                  <a:pt x="80602" y="242325"/>
                </a:lnTo>
                <a:lnTo>
                  <a:pt x="100944" y="199543"/>
                </a:lnTo>
                <a:lnTo>
                  <a:pt x="128068" y="161198"/>
                </a:lnTo>
                <a:lnTo>
                  <a:pt x="161194" y="128072"/>
                </a:lnTo>
                <a:lnTo>
                  <a:pt x="199538" y="100946"/>
                </a:lnTo>
                <a:lnTo>
                  <a:pt x="242321" y="80603"/>
                </a:lnTo>
                <a:lnTo>
                  <a:pt x="288759" y="67824"/>
                </a:lnTo>
                <a:lnTo>
                  <a:pt x="338073" y="63390"/>
                </a:lnTo>
                <a:lnTo>
                  <a:pt x="534245" y="63390"/>
                </a:lnTo>
                <a:lnTo>
                  <a:pt x="508719" y="46151"/>
                </a:lnTo>
                <a:lnTo>
                  <a:pt x="469679" y="26563"/>
                </a:lnTo>
                <a:lnTo>
                  <a:pt x="427956" y="12074"/>
                </a:lnTo>
                <a:lnTo>
                  <a:pt x="383953" y="3085"/>
                </a:lnTo>
                <a:lnTo>
                  <a:pt x="338073" y="0"/>
                </a:lnTo>
                <a:close/>
              </a:path>
              <a:path extrusionOk="0" h="676275" w="676275">
                <a:moveTo>
                  <a:pt x="534245" y="63390"/>
                </a:moveTo>
                <a:lnTo>
                  <a:pt x="338073" y="63390"/>
                </a:lnTo>
                <a:lnTo>
                  <a:pt x="387390" y="67824"/>
                </a:lnTo>
                <a:lnTo>
                  <a:pt x="433831" y="80603"/>
                </a:lnTo>
                <a:lnTo>
                  <a:pt x="476615" y="100946"/>
                </a:lnTo>
                <a:lnTo>
                  <a:pt x="514961" y="128072"/>
                </a:lnTo>
                <a:lnTo>
                  <a:pt x="548087" y="161198"/>
                </a:lnTo>
                <a:lnTo>
                  <a:pt x="575212" y="199543"/>
                </a:lnTo>
                <a:lnTo>
                  <a:pt x="595555" y="242325"/>
                </a:lnTo>
                <a:lnTo>
                  <a:pt x="608333" y="288762"/>
                </a:lnTo>
                <a:lnTo>
                  <a:pt x="612766" y="338073"/>
                </a:lnTo>
                <a:lnTo>
                  <a:pt x="608333" y="387384"/>
                </a:lnTo>
                <a:lnTo>
                  <a:pt x="595555" y="433821"/>
                </a:lnTo>
                <a:lnTo>
                  <a:pt x="575212" y="476603"/>
                </a:lnTo>
                <a:lnTo>
                  <a:pt x="548087" y="514948"/>
                </a:lnTo>
                <a:lnTo>
                  <a:pt x="514961" y="548074"/>
                </a:lnTo>
                <a:lnTo>
                  <a:pt x="476615" y="575200"/>
                </a:lnTo>
                <a:lnTo>
                  <a:pt x="433831" y="595543"/>
                </a:lnTo>
                <a:lnTo>
                  <a:pt x="387390" y="608322"/>
                </a:lnTo>
                <a:lnTo>
                  <a:pt x="338073" y="612756"/>
                </a:lnTo>
                <a:lnTo>
                  <a:pt x="534245" y="612756"/>
                </a:lnTo>
                <a:lnTo>
                  <a:pt x="577142" y="577136"/>
                </a:lnTo>
                <a:lnTo>
                  <a:pt x="605719" y="544670"/>
                </a:lnTo>
                <a:lnTo>
                  <a:pt x="630003" y="508716"/>
                </a:lnTo>
                <a:lnTo>
                  <a:pt x="649591" y="469677"/>
                </a:lnTo>
                <a:lnTo>
                  <a:pt x="664082" y="427955"/>
                </a:lnTo>
                <a:lnTo>
                  <a:pt x="673071" y="383953"/>
                </a:lnTo>
                <a:lnTo>
                  <a:pt x="676157" y="338073"/>
                </a:lnTo>
                <a:lnTo>
                  <a:pt x="673071" y="292193"/>
                </a:lnTo>
                <a:lnTo>
                  <a:pt x="664082" y="248191"/>
                </a:lnTo>
                <a:lnTo>
                  <a:pt x="649591" y="206469"/>
                </a:lnTo>
                <a:lnTo>
                  <a:pt x="630003" y="167430"/>
                </a:lnTo>
                <a:lnTo>
                  <a:pt x="605719" y="131476"/>
                </a:lnTo>
                <a:lnTo>
                  <a:pt x="577142" y="99010"/>
                </a:lnTo>
                <a:lnTo>
                  <a:pt x="544674" y="70434"/>
                </a:lnTo>
                <a:lnTo>
                  <a:pt x="534245" y="63390"/>
                </a:lnTo>
                <a:close/>
              </a:path>
              <a:path extrusionOk="0" h="676275" w="676275">
                <a:moveTo>
                  <a:pt x="331311" y="190390"/>
                </a:moveTo>
                <a:lnTo>
                  <a:pt x="179209" y="315822"/>
                </a:lnTo>
                <a:lnTo>
                  <a:pt x="169041" y="339131"/>
                </a:lnTo>
                <a:lnTo>
                  <a:pt x="169909" y="346291"/>
                </a:lnTo>
                <a:lnTo>
                  <a:pt x="306179" y="477796"/>
                </a:lnTo>
                <a:lnTo>
                  <a:pt x="331480" y="485793"/>
                </a:lnTo>
                <a:lnTo>
                  <a:pt x="340356" y="483325"/>
                </a:lnTo>
                <a:lnTo>
                  <a:pt x="348144" y="478420"/>
                </a:lnTo>
                <a:lnTo>
                  <a:pt x="354088" y="471638"/>
                </a:lnTo>
                <a:lnTo>
                  <a:pt x="357881" y="463457"/>
                </a:lnTo>
                <a:lnTo>
                  <a:pt x="359214" y="454352"/>
                </a:lnTo>
                <a:lnTo>
                  <a:pt x="359214" y="380396"/>
                </a:lnTo>
                <a:lnTo>
                  <a:pt x="475420" y="380333"/>
                </a:lnTo>
                <a:lnTo>
                  <a:pt x="487780" y="377850"/>
                </a:lnTo>
                <a:lnTo>
                  <a:pt x="497852" y="371071"/>
                </a:lnTo>
                <a:lnTo>
                  <a:pt x="504632" y="360998"/>
                </a:lnTo>
                <a:lnTo>
                  <a:pt x="507115" y="348638"/>
                </a:lnTo>
                <a:lnTo>
                  <a:pt x="507115" y="327508"/>
                </a:lnTo>
                <a:lnTo>
                  <a:pt x="475420" y="295812"/>
                </a:lnTo>
                <a:lnTo>
                  <a:pt x="359203" y="295812"/>
                </a:lnTo>
                <a:lnTo>
                  <a:pt x="359203" y="221857"/>
                </a:lnTo>
                <a:lnTo>
                  <a:pt x="357857" y="212721"/>
                </a:lnTo>
                <a:lnTo>
                  <a:pt x="354031" y="204514"/>
                </a:lnTo>
                <a:lnTo>
                  <a:pt x="348045" y="197717"/>
                </a:lnTo>
                <a:lnTo>
                  <a:pt x="340220" y="192810"/>
                </a:lnTo>
                <a:lnTo>
                  <a:pt x="331311" y="1903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54"/>
          <p:cNvSpPr/>
          <p:nvPr/>
        </p:nvSpPr>
        <p:spPr>
          <a:xfrm>
            <a:off x="15611097" y="5107813"/>
            <a:ext cx="417308" cy="556236"/>
          </a:xfrm>
          <a:custGeom>
            <a:rect b="b" l="l" r="r" t="t"/>
            <a:pathLst>
              <a:path extrusionOk="0" h="676275" w="507365">
                <a:moveTo>
                  <a:pt x="422594" y="0"/>
                </a:moveTo>
                <a:lnTo>
                  <a:pt x="84520" y="0"/>
                </a:lnTo>
                <a:lnTo>
                  <a:pt x="51617" y="6640"/>
                </a:lnTo>
                <a:lnTo>
                  <a:pt x="24751" y="24750"/>
                </a:lnTo>
                <a:lnTo>
                  <a:pt x="6640" y="51612"/>
                </a:lnTo>
                <a:lnTo>
                  <a:pt x="0" y="84510"/>
                </a:lnTo>
                <a:lnTo>
                  <a:pt x="0" y="591625"/>
                </a:lnTo>
                <a:lnTo>
                  <a:pt x="6640" y="624498"/>
                </a:lnTo>
                <a:lnTo>
                  <a:pt x="24751" y="651367"/>
                </a:lnTo>
                <a:lnTo>
                  <a:pt x="51617" y="669495"/>
                </a:lnTo>
                <a:lnTo>
                  <a:pt x="84520" y="676146"/>
                </a:lnTo>
                <a:lnTo>
                  <a:pt x="422594" y="676146"/>
                </a:lnTo>
                <a:lnTo>
                  <a:pt x="455467" y="669495"/>
                </a:lnTo>
                <a:lnTo>
                  <a:pt x="482336" y="651367"/>
                </a:lnTo>
                <a:lnTo>
                  <a:pt x="500464" y="624498"/>
                </a:lnTo>
                <a:lnTo>
                  <a:pt x="502840" y="612756"/>
                </a:lnTo>
                <a:lnTo>
                  <a:pt x="84520" y="612756"/>
                </a:lnTo>
                <a:lnTo>
                  <a:pt x="76293" y="611089"/>
                </a:lnTo>
                <a:lnTo>
                  <a:pt x="69577" y="606549"/>
                </a:lnTo>
                <a:lnTo>
                  <a:pt x="65050" y="599830"/>
                </a:lnTo>
                <a:lnTo>
                  <a:pt x="63390" y="591625"/>
                </a:lnTo>
                <a:lnTo>
                  <a:pt x="63390" y="84510"/>
                </a:lnTo>
                <a:lnTo>
                  <a:pt x="65050" y="76289"/>
                </a:lnTo>
                <a:lnTo>
                  <a:pt x="69577" y="69576"/>
                </a:lnTo>
                <a:lnTo>
                  <a:pt x="76293" y="65050"/>
                </a:lnTo>
                <a:lnTo>
                  <a:pt x="84520" y="63390"/>
                </a:lnTo>
                <a:lnTo>
                  <a:pt x="502845" y="63390"/>
                </a:lnTo>
                <a:lnTo>
                  <a:pt x="500464" y="51612"/>
                </a:lnTo>
                <a:lnTo>
                  <a:pt x="482336" y="24750"/>
                </a:lnTo>
                <a:lnTo>
                  <a:pt x="455467" y="6640"/>
                </a:lnTo>
                <a:lnTo>
                  <a:pt x="422594" y="0"/>
                </a:lnTo>
                <a:close/>
              </a:path>
              <a:path extrusionOk="0" h="676275" w="507365">
                <a:moveTo>
                  <a:pt x="253552" y="464854"/>
                </a:moveTo>
                <a:lnTo>
                  <a:pt x="228884" y="469837"/>
                </a:lnTo>
                <a:lnTo>
                  <a:pt x="208734" y="483422"/>
                </a:lnTo>
                <a:lnTo>
                  <a:pt x="195145" y="503569"/>
                </a:lnTo>
                <a:lnTo>
                  <a:pt x="190161" y="528235"/>
                </a:lnTo>
                <a:lnTo>
                  <a:pt x="190161" y="612756"/>
                </a:lnTo>
                <a:lnTo>
                  <a:pt x="316943" y="612756"/>
                </a:lnTo>
                <a:lnTo>
                  <a:pt x="316943" y="528235"/>
                </a:lnTo>
                <a:lnTo>
                  <a:pt x="311960" y="503569"/>
                </a:lnTo>
                <a:lnTo>
                  <a:pt x="298374" y="483422"/>
                </a:lnTo>
                <a:lnTo>
                  <a:pt x="278224" y="469837"/>
                </a:lnTo>
                <a:lnTo>
                  <a:pt x="253552" y="464854"/>
                </a:lnTo>
                <a:close/>
              </a:path>
              <a:path extrusionOk="0" h="676275" w="507365">
                <a:moveTo>
                  <a:pt x="502845" y="63390"/>
                </a:moveTo>
                <a:lnTo>
                  <a:pt x="422594" y="63390"/>
                </a:lnTo>
                <a:lnTo>
                  <a:pt x="430799" y="65050"/>
                </a:lnTo>
                <a:lnTo>
                  <a:pt x="437518" y="69576"/>
                </a:lnTo>
                <a:lnTo>
                  <a:pt x="442057" y="76289"/>
                </a:lnTo>
                <a:lnTo>
                  <a:pt x="443724" y="84510"/>
                </a:lnTo>
                <a:lnTo>
                  <a:pt x="443724" y="591625"/>
                </a:lnTo>
                <a:lnTo>
                  <a:pt x="442057" y="599830"/>
                </a:lnTo>
                <a:lnTo>
                  <a:pt x="437518" y="606549"/>
                </a:lnTo>
                <a:lnTo>
                  <a:pt x="430799" y="611089"/>
                </a:lnTo>
                <a:lnTo>
                  <a:pt x="422594" y="612756"/>
                </a:lnTo>
                <a:lnTo>
                  <a:pt x="502840" y="612756"/>
                </a:lnTo>
                <a:lnTo>
                  <a:pt x="507115" y="591625"/>
                </a:lnTo>
                <a:lnTo>
                  <a:pt x="507115" y="84510"/>
                </a:lnTo>
                <a:lnTo>
                  <a:pt x="502845" y="63390"/>
                </a:lnTo>
                <a:close/>
              </a:path>
              <a:path extrusionOk="0" h="676275" w="507365">
                <a:moveTo>
                  <a:pt x="200726" y="285247"/>
                </a:moveTo>
                <a:lnTo>
                  <a:pt x="137336" y="285247"/>
                </a:lnTo>
                <a:lnTo>
                  <a:pt x="129115" y="286915"/>
                </a:lnTo>
                <a:lnTo>
                  <a:pt x="122402" y="291454"/>
                </a:lnTo>
                <a:lnTo>
                  <a:pt x="117875" y="298173"/>
                </a:lnTo>
                <a:lnTo>
                  <a:pt x="116216" y="306378"/>
                </a:lnTo>
                <a:lnTo>
                  <a:pt x="116216" y="369768"/>
                </a:lnTo>
                <a:lnTo>
                  <a:pt x="117875" y="377973"/>
                </a:lnTo>
                <a:lnTo>
                  <a:pt x="122402" y="384692"/>
                </a:lnTo>
                <a:lnTo>
                  <a:pt x="129115" y="389231"/>
                </a:lnTo>
                <a:lnTo>
                  <a:pt x="137336" y="390899"/>
                </a:lnTo>
                <a:lnTo>
                  <a:pt x="200726" y="390899"/>
                </a:lnTo>
                <a:lnTo>
                  <a:pt x="208931" y="389231"/>
                </a:lnTo>
                <a:lnTo>
                  <a:pt x="215650" y="384692"/>
                </a:lnTo>
                <a:lnTo>
                  <a:pt x="220189" y="377973"/>
                </a:lnTo>
                <a:lnTo>
                  <a:pt x="221857" y="369768"/>
                </a:lnTo>
                <a:lnTo>
                  <a:pt x="221857" y="306378"/>
                </a:lnTo>
                <a:lnTo>
                  <a:pt x="220189" y="298173"/>
                </a:lnTo>
                <a:lnTo>
                  <a:pt x="215650" y="291454"/>
                </a:lnTo>
                <a:lnTo>
                  <a:pt x="208931" y="286915"/>
                </a:lnTo>
                <a:lnTo>
                  <a:pt x="200726" y="285247"/>
                </a:lnTo>
                <a:close/>
              </a:path>
              <a:path extrusionOk="0" h="676275" w="507365">
                <a:moveTo>
                  <a:pt x="369768" y="285247"/>
                </a:moveTo>
                <a:lnTo>
                  <a:pt x="306378" y="285247"/>
                </a:lnTo>
                <a:lnTo>
                  <a:pt x="298173" y="286915"/>
                </a:lnTo>
                <a:lnTo>
                  <a:pt x="291454" y="291454"/>
                </a:lnTo>
                <a:lnTo>
                  <a:pt x="286915" y="298173"/>
                </a:lnTo>
                <a:lnTo>
                  <a:pt x="285247" y="306378"/>
                </a:lnTo>
                <a:lnTo>
                  <a:pt x="285247" y="369768"/>
                </a:lnTo>
                <a:lnTo>
                  <a:pt x="286915" y="377973"/>
                </a:lnTo>
                <a:lnTo>
                  <a:pt x="291454" y="384692"/>
                </a:lnTo>
                <a:lnTo>
                  <a:pt x="298173" y="389231"/>
                </a:lnTo>
                <a:lnTo>
                  <a:pt x="306378" y="390899"/>
                </a:lnTo>
                <a:lnTo>
                  <a:pt x="369768" y="390899"/>
                </a:lnTo>
                <a:lnTo>
                  <a:pt x="377973" y="389231"/>
                </a:lnTo>
                <a:lnTo>
                  <a:pt x="384692" y="384692"/>
                </a:lnTo>
                <a:lnTo>
                  <a:pt x="389231" y="377973"/>
                </a:lnTo>
                <a:lnTo>
                  <a:pt x="390899" y="369768"/>
                </a:lnTo>
                <a:lnTo>
                  <a:pt x="390899" y="306378"/>
                </a:lnTo>
                <a:lnTo>
                  <a:pt x="389231" y="298173"/>
                </a:lnTo>
                <a:lnTo>
                  <a:pt x="384692" y="291454"/>
                </a:lnTo>
                <a:lnTo>
                  <a:pt x="377973" y="286915"/>
                </a:lnTo>
                <a:lnTo>
                  <a:pt x="369768" y="285247"/>
                </a:lnTo>
                <a:close/>
              </a:path>
              <a:path extrusionOk="0" h="676275" w="507365">
                <a:moveTo>
                  <a:pt x="200726" y="116205"/>
                </a:moveTo>
                <a:lnTo>
                  <a:pt x="137336" y="116205"/>
                </a:lnTo>
                <a:lnTo>
                  <a:pt x="129115" y="117865"/>
                </a:lnTo>
                <a:lnTo>
                  <a:pt x="122402" y="122392"/>
                </a:lnTo>
                <a:lnTo>
                  <a:pt x="117875" y="129109"/>
                </a:lnTo>
                <a:lnTo>
                  <a:pt x="116216" y="137336"/>
                </a:lnTo>
                <a:lnTo>
                  <a:pt x="116216" y="200726"/>
                </a:lnTo>
                <a:lnTo>
                  <a:pt x="117875" y="208931"/>
                </a:lnTo>
                <a:lnTo>
                  <a:pt x="122402" y="215650"/>
                </a:lnTo>
                <a:lnTo>
                  <a:pt x="129115" y="220189"/>
                </a:lnTo>
                <a:lnTo>
                  <a:pt x="137336" y="221857"/>
                </a:lnTo>
                <a:lnTo>
                  <a:pt x="200726" y="221857"/>
                </a:lnTo>
                <a:lnTo>
                  <a:pt x="208931" y="220189"/>
                </a:lnTo>
                <a:lnTo>
                  <a:pt x="215650" y="215650"/>
                </a:lnTo>
                <a:lnTo>
                  <a:pt x="220189" y="208931"/>
                </a:lnTo>
                <a:lnTo>
                  <a:pt x="221857" y="200726"/>
                </a:lnTo>
                <a:lnTo>
                  <a:pt x="221857" y="137336"/>
                </a:lnTo>
                <a:lnTo>
                  <a:pt x="220189" y="129109"/>
                </a:lnTo>
                <a:lnTo>
                  <a:pt x="215650" y="122392"/>
                </a:lnTo>
                <a:lnTo>
                  <a:pt x="208931" y="117865"/>
                </a:lnTo>
                <a:lnTo>
                  <a:pt x="200726" y="116205"/>
                </a:lnTo>
                <a:close/>
              </a:path>
              <a:path extrusionOk="0" h="676275" w="507365">
                <a:moveTo>
                  <a:pt x="369768" y="116205"/>
                </a:moveTo>
                <a:lnTo>
                  <a:pt x="306378" y="116205"/>
                </a:lnTo>
                <a:lnTo>
                  <a:pt x="298173" y="117865"/>
                </a:lnTo>
                <a:lnTo>
                  <a:pt x="291454" y="122392"/>
                </a:lnTo>
                <a:lnTo>
                  <a:pt x="286915" y="129109"/>
                </a:lnTo>
                <a:lnTo>
                  <a:pt x="285247" y="137336"/>
                </a:lnTo>
                <a:lnTo>
                  <a:pt x="285247" y="200726"/>
                </a:lnTo>
                <a:lnTo>
                  <a:pt x="286915" y="208931"/>
                </a:lnTo>
                <a:lnTo>
                  <a:pt x="291454" y="215650"/>
                </a:lnTo>
                <a:lnTo>
                  <a:pt x="298173" y="220189"/>
                </a:lnTo>
                <a:lnTo>
                  <a:pt x="306378" y="221857"/>
                </a:lnTo>
                <a:lnTo>
                  <a:pt x="369768" y="221857"/>
                </a:lnTo>
                <a:lnTo>
                  <a:pt x="377973" y="220189"/>
                </a:lnTo>
                <a:lnTo>
                  <a:pt x="384692" y="215650"/>
                </a:lnTo>
                <a:lnTo>
                  <a:pt x="389231" y="208931"/>
                </a:lnTo>
                <a:lnTo>
                  <a:pt x="390899" y="200726"/>
                </a:lnTo>
                <a:lnTo>
                  <a:pt x="390899" y="137336"/>
                </a:lnTo>
                <a:lnTo>
                  <a:pt x="389231" y="129109"/>
                </a:lnTo>
                <a:lnTo>
                  <a:pt x="384692" y="122392"/>
                </a:lnTo>
                <a:lnTo>
                  <a:pt x="377973" y="117865"/>
                </a:lnTo>
                <a:lnTo>
                  <a:pt x="369768" y="11620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54"/>
          <p:cNvSpPr/>
          <p:nvPr/>
        </p:nvSpPr>
        <p:spPr>
          <a:xfrm>
            <a:off x="12336659" y="5107808"/>
            <a:ext cx="486771" cy="556236"/>
          </a:xfrm>
          <a:custGeom>
            <a:rect b="b" l="l" r="r" t="t"/>
            <a:pathLst>
              <a:path extrusionOk="0" h="676275" w="591819">
                <a:moveTo>
                  <a:pt x="507115" y="84520"/>
                </a:moveTo>
                <a:lnTo>
                  <a:pt x="84520" y="84520"/>
                </a:lnTo>
                <a:lnTo>
                  <a:pt x="51621" y="91161"/>
                </a:lnTo>
                <a:lnTo>
                  <a:pt x="24755" y="109272"/>
                </a:lnTo>
                <a:lnTo>
                  <a:pt x="6642" y="136138"/>
                </a:lnTo>
                <a:lnTo>
                  <a:pt x="0" y="169041"/>
                </a:lnTo>
                <a:lnTo>
                  <a:pt x="0" y="591636"/>
                </a:lnTo>
                <a:lnTo>
                  <a:pt x="6642" y="624509"/>
                </a:lnTo>
                <a:lnTo>
                  <a:pt x="24755" y="651378"/>
                </a:lnTo>
                <a:lnTo>
                  <a:pt x="51621" y="669506"/>
                </a:lnTo>
                <a:lnTo>
                  <a:pt x="84520" y="676157"/>
                </a:lnTo>
                <a:lnTo>
                  <a:pt x="507115" y="676157"/>
                </a:lnTo>
                <a:lnTo>
                  <a:pt x="539988" y="669506"/>
                </a:lnTo>
                <a:lnTo>
                  <a:pt x="566857" y="651378"/>
                </a:lnTo>
                <a:lnTo>
                  <a:pt x="584985" y="624509"/>
                </a:lnTo>
                <a:lnTo>
                  <a:pt x="587361" y="612766"/>
                </a:lnTo>
                <a:lnTo>
                  <a:pt x="84520" y="612766"/>
                </a:lnTo>
                <a:lnTo>
                  <a:pt x="76293" y="611099"/>
                </a:lnTo>
                <a:lnTo>
                  <a:pt x="69577" y="606560"/>
                </a:lnTo>
                <a:lnTo>
                  <a:pt x="65050" y="599841"/>
                </a:lnTo>
                <a:lnTo>
                  <a:pt x="63390" y="591636"/>
                </a:lnTo>
                <a:lnTo>
                  <a:pt x="63390" y="538810"/>
                </a:lnTo>
                <a:lnTo>
                  <a:pt x="591636" y="538810"/>
                </a:lnTo>
                <a:lnTo>
                  <a:pt x="591636" y="475420"/>
                </a:lnTo>
                <a:lnTo>
                  <a:pt x="63390" y="475420"/>
                </a:lnTo>
                <a:lnTo>
                  <a:pt x="63390" y="390899"/>
                </a:lnTo>
                <a:lnTo>
                  <a:pt x="591636" y="390899"/>
                </a:lnTo>
                <a:lnTo>
                  <a:pt x="591636" y="327518"/>
                </a:lnTo>
                <a:lnTo>
                  <a:pt x="232422" y="327518"/>
                </a:lnTo>
                <a:lnTo>
                  <a:pt x="63390" y="327508"/>
                </a:lnTo>
                <a:lnTo>
                  <a:pt x="63390" y="253552"/>
                </a:lnTo>
                <a:lnTo>
                  <a:pt x="591636" y="253552"/>
                </a:lnTo>
                <a:lnTo>
                  <a:pt x="591636" y="169041"/>
                </a:lnTo>
                <a:lnTo>
                  <a:pt x="584985" y="136138"/>
                </a:lnTo>
                <a:lnTo>
                  <a:pt x="566857" y="109272"/>
                </a:lnTo>
                <a:lnTo>
                  <a:pt x="539988" y="91161"/>
                </a:lnTo>
                <a:lnTo>
                  <a:pt x="507115" y="84520"/>
                </a:lnTo>
                <a:close/>
              </a:path>
              <a:path extrusionOk="0" h="676275" w="591819">
                <a:moveTo>
                  <a:pt x="232422" y="538810"/>
                </a:moveTo>
                <a:lnTo>
                  <a:pt x="169041" y="538810"/>
                </a:lnTo>
                <a:lnTo>
                  <a:pt x="169041" y="612766"/>
                </a:lnTo>
                <a:lnTo>
                  <a:pt x="232422" y="612766"/>
                </a:lnTo>
                <a:lnTo>
                  <a:pt x="232422" y="538810"/>
                </a:lnTo>
                <a:close/>
              </a:path>
              <a:path extrusionOk="0" h="676275" w="591819">
                <a:moveTo>
                  <a:pt x="422594" y="538810"/>
                </a:moveTo>
                <a:lnTo>
                  <a:pt x="359203" y="538810"/>
                </a:lnTo>
                <a:lnTo>
                  <a:pt x="359203" y="612766"/>
                </a:lnTo>
                <a:lnTo>
                  <a:pt x="422594" y="612766"/>
                </a:lnTo>
                <a:lnTo>
                  <a:pt x="422594" y="538810"/>
                </a:lnTo>
                <a:close/>
              </a:path>
              <a:path extrusionOk="0" h="676275" w="591819">
                <a:moveTo>
                  <a:pt x="591636" y="538810"/>
                </a:moveTo>
                <a:lnTo>
                  <a:pt x="528245" y="538810"/>
                </a:lnTo>
                <a:lnTo>
                  <a:pt x="528245" y="591636"/>
                </a:lnTo>
                <a:lnTo>
                  <a:pt x="526578" y="599841"/>
                </a:lnTo>
                <a:lnTo>
                  <a:pt x="522039" y="606560"/>
                </a:lnTo>
                <a:lnTo>
                  <a:pt x="515320" y="611099"/>
                </a:lnTo>
                <a:lnTo>
                  <a:pt x="507115" y="612766"/>
                </a:lnTo>
                <a:lnTo>
                  <a:pt x="587361" y="612766"/>
                </a:lnTo>
                <a:lnTo>
                  <a:pt x="591636" y="591636"/>
                </a:lnTo>
                <a:lnTo>
                  <a:pt x="591636" y="538810"/>
                </a:lnTo>
                <a:close/>
              </a:path>
              <a:path extrusionOk="0" h="676275" w="591819">
                <a:moveTo>
                  <a:pt x="232432" y="390899"/>
                </a:moveTo>
                <a:lnTo>
                  <a:pt x="169041" y="390899"/>
                </a:lnTo>
                <a:lnTo>
                  <a:pt x="169041" y="475420"/>
                </a:lnTo>
                <a:lnTo>
                  <a:pt x="232432" y="475420"/>
                </a:lnTo>
                <a:lnTo>
                  <a:pt x="232432" y="390899"/>
                </a:lnTo>
                <a:close/>
              </a:path>
              <a:path extrusionOk="0" h="676275" w="591819">
                <a:moveTo>
                  <a:pt x="422594" y="390899"/>
                </a:moveTo>
                <a:lnTo>
                  <a:pt x="359214" y="390899"/>
                </a:lnTo>
                <a:lnTo>
                  <a:pt x="359214" y="475420"/>
                </a:lnTo>
                <a:lnTo>
                  <a:pt x="422594" y="475420"/>
                </a:lnTo>
                <a:lnTo>
                  <a:pt x="422594" y="390899"/>
                </a:lnTo>
                <a:close/>
              </a:path>
              <a:path extrusionOk="0" h="676275" w="591819">
                <a:moveTo>
                  <a:pt x="591636" y="390899"/>
                </a:moveTo>
                <a:lnTo>
                  <a:pt x="528245" y="390899"/>
                </a:lnTo>
                <a:lnTo>
                  <a:pt x="528245" y="475420"/>
                </a:lnTo>
                <a:lnTo>
                  <a:pt x="591636" y="475420"/>
                </a:lnTo>
                <a:lnTo>
                  <a:pt x="591636" y="390899"/>
                </a:lnTo>
                <a:close/>
              </a:path>
              <a:path extrusionOk="0" h="676275" w="591819">
                <a:moveTo>
                  <a:pt x="422594" y="253562"/>
                </a:moveTo>
                <a:lnTo>
                  <a:pt x="359203" y="253562"/>
                </a:lnTo>
                <a:lnTo>
                  <a:pt x="359203" y="327518"/>
                </a:lnTo>
                <a:lnTo>
                  <a:pt x="422594" y="327518"/>
                </a:lnTo>
                <a:lnTo>
                  <a:pt x="422594" y="253562"/>
                </a:lnTo>
                <a:close/>
              </a:path>
              <a:path extrusionOk="0" h="676275" w="591819">
                <a:moveTo>
                  <a:pt x="591636" y="253562"/>
                </a:moveTo>
                <a:lnTo>
                  <a:pt x="528245" y="253562"/>
                </a:lnTo>
                <a:lnTo>
                  <a:pt x="528245" y="327518"/>
                </a:lnTo>
                <a:lnTo>
                  <a:pt x="591636" y="327518"/>
                </a:lnTo>
                <a:lnTo>
                  <a:pt x="591636" y="253562"/>
                </a:lnTo>
                <a:close/>
              </a:path>
              <a:path extrusionOk="0" h="676275" w="591819">
                <a:moveTo>
                  <a:pt x="591636" y="253552"/>
                </a:moveTo>
                <a:lnTo>
                  <a:pt x="169041" y="253552"/>
                </a:lnTo>
                <a:lnTo>
                  <a:pt x="169041" y="327508"/>
                </a:lnTo>
                <a:lnTo>
                  <a:pt x="232422" y="327508"/>
                </a:lnTo>
                <a:lnTo>
                  <a:pt x="232422" y="253562"/>
                </a:lnTo>
                <a:lnTo>
                  <a:pt x="591636" y="253562"/>
                </a:lnTo>
                <a:close/>
              </a:path>
              <a:path extrusionOk="0" h="676275" w="591819">
                <a:moveTo>
                  <a:pt x="169041" y="0"/>
                </a:moveTo>
                <a:lnTo>
                  <a:pt x="156677" y="2491"/>
                </a:lnTo>
                <a:lnTo>
                  <a:pt x="146605" y="9286"/>
                </a:lnTo>
                <a:lnTo>
                  <a:pt x="139828" y="19361"/>
                </a:lnTo>
                <a:lnTo>
                  <a:pt x="137346" y="31695"/>
                </a:lnTo>
                <a:lnTo>
                  <a:pt x="137346" y="84520"/>
                </a:lnTo>
                <a:lnTo>
                  <a:pt x="200737" y="84520"/>
                </a:lnTo>
                <a:lnTo>
                  <a:pt x="200737" y="31695"/>
                </a:lnTo>
                <a:lnTo>
                  <a:pt x="198254" y="19361"/>
                </a:lnTo>
                <a:lnTo>
                  <a:pt x="191474" y="9286"/>
                </a:lnTo>
                <a:lnTo>
                  <a:pt x="181402" y="2491"/>
                </a:lnTo>
                <a:lnTo>
                  <a:pt x="169041" y="0"/>
                </a:lnTo>
                <a:close/>
              </a:path>
              <a:path extrusionOk="0" h="676275" w="591819">
                <a:moveTo>
                  <a:pt x="422594" y="0"/>
                </a:moveTo>
                <a:lnTo>
                  <a:pt x="410234" y="2491"/>
                </a:lnTo>
                <a:lnTo>
                  <a:pt x="400161" y="9286"/>
                </a:lnTo>
                <a:lnTo>
                  <a:pt x="393382" y="19361"/>
                </a:lnTo>
                <a:lnTo>
                  <a:pt x="390899" y="31695"/>
                </a:lnTo>
                <a:lnTo>
                  <a:pt x="390899" y="84520"/>
                </a:lnTo>
                <a:lnTo>
                  <a:pt x="454289" y="84520"/>
                </a:lnTo>
                <a:lnTo>
                  <a:pt x="454289" y="31695"/>
                </a:lnTo>
                <a:lnTo>
                  <a:pt x="451808" y="19361"/>
                </a:lnTo>
                <a:lnTo>
                  <a:pt x="445030" y="9286"/>
                </a:lnTo>
                <a:lnTo>
                  <a:pt x="434959" y="2491"/>
                </a:lnTo>
                <a:lnTo>
                  <a:pt x="4225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54"/>
          <p:cNvSpPr/>
          <p:nvPr/>
        </p:nvSpPr>
        <p:spPr>
          <a:xfrm>
            <a:off x="13956493" y="5107813"/>
            <a:ext cx="486771" cy="556236"/>
          </a:xfrm>
          <a:custGeom>
            <a:rect b="b" l="l" r="r" t="t"/>
            <a:pathLst>
              <a:path extrusionOk="0" h="676275" w="591819">
                <a:moveTo>
                  <a:pt x="507115" y="84510"/>
                </a:moveTo>
                <a:lnTo>
                  <a:pt x="84520" y="84510"/>
                </a:lnTo>
                <a:lnTo>
                  <a:pt x="51617" y="91152"/>
                </a:lnTo>
                <a:lnTo>
                  <a:pt x="24751" y="109266"/>
                </a:lnTo>
                <a:lnTo>
                  <a:pt x="6640" y="136132"/>
                </a:lnTo>
                <a:lnTo>
                  <a:pt x="0" y="169031"/>
                </a:lnTo>
                <a:lnTo>
                  <a:pt x="0" y="591625"/>
                </a:lnTo>
                <a:lnTo>
                  <a:pt x="6640" y="624498"/>
                </a:lnTo>
                <a:lnTo>
                  <a:pt x="24751" y="651367"/>
                </a:lnTo>
                <a:lnTo>
                  <a:pt x="51617" y="669495"/>
                </a:lnTo>
                <a:lnTo>
                  <a:pt x="84520" y="676146"/>
                </a:lnTo>
                <a:lnTo>
                  <a:pt x="507115" y="676146"/>
                </a:lnTo>
                <a:lnTo>
                  <a:pt x="539988" y="669495"/>
                </a:lnTo>
                <a:lnTo>
                  <a:pt x="566857" y="651367"/>
                </a:lnTo>
                <a:lnTo>
                  <a:pt x="584985" y="624498"/>
                </a:lnTo>
                <a:lnTo>
                  <a:pt x="587361" y="612756"/>
                </a:lnTo>
                <a:lnTo>
                  <a:pt x="84520" y="612756"/>
                </a:lnTo>
                <a:lnTo>
                  <a:pt x="76293" y="611089"/>
                </a:lnTo>
                <a:lnTo>
                  <a:pt x="69577" y="606549"/>
                </a:lnTo>
                <a:lnTo>
                  <a:pt x="65050" y="599830"/>
                </a:lnTo>
                <a:lnTo>
                  <a:pt x="63390" y="591625"/>
                </a:lnTo>
                <a:lnTo>
                  <a:pt x="63390" y="253552"/>
                </a:lnTo>
                <a:lnTo>
                  <a:pt x="591636" y="253552"/>
                </a:lnTo>
                <a:lnTo>
                  <a:pt x="591636" y="169031"/>
                </a:lnTo>
                <a:lnTo>
                  <a:pt x="584985" y="136132"/>
                </a:lnTo>
                <a:lnTo>
                  <a:pt x="566857" y="109266"/>
                </a:lnTo>
                <a:lnTo>
                  <a:pt x="539988" y="91152"/>
                </a:lnTo>
                <a:lnTo>
                  <a:pt x="507115" y="84510"/>
                </a:lnTo>
                <a:close/>
              </a:path>
              <a:path extrusionOk="0" h="676275" w="591819">
                <a:moveTo>
                  <a:pt x="591636" y="253552"/>
                </a:moveTo>
                <a:lnTo>
                  <a:pt x="528245" y="253552"/>
                </a:lnTo>
                <a:lnTo>
                  <a:pt x="528245" y="591625"/>
                </a:lnTo>
                <a:lnTo>
                  <a:pt x="526578" y="599830"/>
                </a:lnTo>
                <a:lnTo>
                  <a:pt x="522039" y="606549"/>
                </a:lnTo>
                <a:lnTo>
                  <a:pt x="515320" y="611089"/>
                </a:lnTo>
                <a:lnTo>
                  <a:pt x="507115" y="612756"/>
                </a:lnTo>
                <a:lnTo>
                  <a:pt x="587361" y="612756"/>
                </a:lnTo>
                <a:lnTo>
                  <a:pt x="591636" y="591625"/>
                </a:lnTo>
                <a:lnTo>
                  <a:pt x="591636" y="253552"/>
                </a:lnTo>
                <a:close/>
              </a:path>
              <a:path extrusionOk="0" h="676275" w="591819">
                <a:moveTo>
                  <a:pt x="179453" y="401498"/>
                </a:moveTo>
                <a:lnTo>
                  <a:pt x="167642" y="403801"/>
                </a:lnTo>
                <a:lnTo>
                  <a:pt x="157157" y="410710"/>
                </a:lnTo>
                <a:lnTo>
                  <a:pt x="150248" y="421195"/>
                </a:lnTo>
                <a:lnTo>
                  <a:pt x="147945" y="433006"/>
                </a:lnTo>
                <a:lnTo>
                  <a:pt x="150248" y="444595"/>
                </a:lnTo>
                <a:lnTo>
                  <a:pt x="157157" y="454415"/>
                </a:lnTo>
                <a:lnTo>
                  <a:pt x="241668" y="538936"/>
                </a:lnTo>
                <a:lnTo>
                  <a:pt x="252159" y="546510"/>
                </a:lnTo>
                <a:lnTo>
                  <a:pt x="263973" y="549035"/>
                </a:lnTo>
                <a:lnTo>
                  <a:pt x="275564" y="546510"/>
                </a:lnTo>
                <a:lnTo>
                  <a:pt x="285383" y="538936"/>
                </a:lnTo>
                <a:lnTo>
                  <a:pt x="351413" y="472907"/>
                </a:lnTo>
                <a:lnTo>
                  <a:pt x="264117" y="472907"/>
                </a:lnTo>
                <a:lnTo>
                  <a:pt x="200862" y="410710"/>
                </a:lnTo>
                <a:lnTo>
                  <a:pt x="191043" y="403801"/>
                </a:lnTo>
                <a:lnTo>
                  <a:pt x="179453" y="401498"/>
                </a:lnTo>
                <a:close/>
              </a:path>
              <a:path extrusionOk="0" h="676275" w="591819">
                <a:moveTo>
                  <a:pt x="411881" y="338107"/>
                </a:moveTo>
                <a:lnTo>
                  <a:pt x="400066" y="340410"/>
                </a:lnTo>
                <a:lnTo>
                  <a:pt x="389579" y="347319"/>
                </a:lnTo>
                <a:lnTo>
                  <a:pt x="264117" y="472907"/>
                </a:lnTo>
                <a:lnTo>
                  <a:pt x="351413" y="472907"/>
                </a:lnTo>
                <a:lnTo>
                  <a:pt x="433295" y="391024"/>
                </a:lnTo>
                <a:lnTo>
                  <a:pt x="440870" y="381205"/>
                </a:lnTo>
                <a:lnTo>
                  <a:pt x="443394" y="369615"/>
                </a:lnTo>
                <a:lnTo>
                  <a:pt x="440870" y="357804"/>
                </a:lnTo>
                <a:lnTo>
                  <a:pt x="433295" y="347319"/>
                </a:lnTo>
                <a:lnTo>
                  <a:pt x="423474" y="340410"/>
                </a:lnTo>
                <a:lnTo>
                  <a:pt x="411881" y="338107"/>
                </a:lnTo>
                <a:close/>
              </a:path>
              <a:path extrusionOk="0" h="676275" w="591819">
                <a:moveTo>
                  <a:pt x="169041" y="0"/>
                </a:moveTo>
                <a:lnTo>
                  <a:pt x="156677" y="2490"/>
                </a:lnTo>
                <a:lnTo>
                  <a:pt x="146605" y="9282"/>
                </a:lnTo>
                <a:lnTo>
                  <a:pt x="139828" y="19357"/>
                </a:lnTo>
                <a:lnTo>
                  <a:pt x="137346" y="31695"/>
                </a:lnTo>
                <a:lnTo>
                  <a:pt x="137346" y="84510"/>
                </a:lnTo>
                <a:lnTo>
                  <a:pt x="200737" y="84510"/>
                </a:lnTo>
                <a:lnTo>
                  <a:pt x="200737" y="31695"/>
                </a:lnTo>
                <a:lnTo>
                  <a:pt x="198254" y="19357"/>
                </a:lnTo>
                <a:lnTo>
                  <a:pt x="191474" y="9282"/>
                </a:lnTo>
                <a:lnTo>
                  <a:pt x="181402" y="2490"/>
                </a:lnTo>
                <a:lnTo>
                  <a:pt x="169041" y="0"/>
                </a:lnTo>
                <a:close/>
              </a:path>
              <a:path extrusionOk="0" h="676275" w="591819">
                <a:moveTo>
                  <a:pt x="422594" y="0"/>
                </a:moveTo>
                <a:lnTo>
                  <a:pt x="410234" y="2490"/>
                </a:lnTo>
                <a:lnTo>
                  <a:pt x="400161" y="9282"/>
                </a:lnTo>
                <a:lnTo>
                  <a:pt x="393382" y="19357"/>
                </a:lnTo>
                <a:lnTo>
                  <a:pt x="390899" y="31695"/>
                </a:lnTo>
                <a:lnTo>
                  <a:pt x="390899" y="84510"/>
                </a:lnTo>
                <a:lnTo>
                  <a:pt x="454289" y="84510"/>
                </a:lnTo>
                <a:lnTo>
                  <a:pt x="454289" y="31695"/>
                </a:lnTo>
                <a:lnTo>
                  <a:pt x="451806" y="19357"/>
                </a:lnTo>
                <a:lnTo>
                  <a:pt x="445027" y="9282"/>
                </a:lnTo>
                <a:lnTo>
                  <a:pt x="434954" y="2490"/>
                </a:lnTo>
                <a:lnTo>
                  <a:pt x="4225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54"/>
          <p:cNvSpPr/>
          <p:nvPr/>
        </p:nvSpPr>
        <p:spPr>
          <a:xfrm>
            <a:off x="5823557" y="6505015"/>
            <a:ext cx="554669" cy="487817"/>
          </a:xfrm>
          <a:custGeom>
            <a:rect b="b" l="l" r="r" t="t"/>
            <a:pathLst>
              <a:path extrusionOk="0" h="593090" w="674370">
                <a:moveTo>
                  <a:pt x="336890" y="0"/>
                </a:moveTo>
                <a:lnTo>
                  <a:pt x="282080" y="3595"/>
                </a:lnTo>
                <a:lnTo>
                  <a:pt x="230146" y="14003"/>
                </a:lnTo>
                <a:lnTo>
                  <a:pt x="181770" y="30660"/>
                </a:lnTo>
                <a:lnTo>
                  <a:pt x="137634" y="52998"/>
                </a:lnTo>
                <a:lnTo>
                  <a:pt x="98418" y="80454"/>
                </a:lnTo>
                <a:lnTo>
                  <a:pt x="64804" y="112461"/>
                </a:lnTo>
                <a:lnTo>
                  <a:pt x="37474" y="148454"/>
                </a:lnTo>
                <a:lnTo>
                  <a:pt x="17109" y="187867"/>
                </a:lnTo>
                <a:lnTo>
                  <a:pt x="4391" y="230135"/>
                </a:lnTo>
                <a:lnTo>
                  <a:pt x="0" y="274693"/>
                </a:lnTo>
                <a:lnTo>
                  <a:pt x="4789" y="320770"/>
                </a:lnTo>
                <a:lnTo>
                  <a:pt x="18593" y="364308"/>
                </a:lnTo>
                <a:lnTo>
                  <a:pt x="40569" y="404735"/>
                </a:lnTo>
                <a:lnTo>
                  <a:pt x="69872" y="441483"/>
                </a:lnTo>
                <a:lnTo>
                  <a:pt x="52114" y="478537"/>
                </a:lnTo>
                <a:lnTo>
                  <a:pt x="32140" y="509230"/>
                </a:lnTo>
                <a:lnTo>
                  <a:pt x="15723" y="530232"/>
                </a:lnTo>
                <a:lnTo>
                  <a:pt x="8638" y="538213"/>
                </a:lnTo>
                <a:lnTo>
                  <a:pt x="3299" y="545855"/>
                </a:lnTo>
                <a:lnTo>
                  <a:pt x="450" y="554517"/>
                </a:lnTo>
                <a:lnTo>
                  <a:pt x="168" y="563611"/>
                </a:lnTo>
                <a:lnTo>
                  <a:pt x="2533" y="572548"/>
                </a:lnTo>
                <a:lnTo>
                  <a:pt x="6787" y="581038"/>
                </a:lnTo>
                <a:lnTo>
                  <a:pt x="13240" y="587415"/>
                </a:lnTo>
                <a:lnTo>
                  <a:pt x="21334" y="591426"/>
                </a:lnTo>
                <a:lnTo>
                  <a:pt x="30512" y="592819"/>
                </a:lnTo>
                <a:lnTo>
                  <a:pt x="87898" y="587084"/>
                </a:lnTo>
                <a:lnTo>
                  <a:pt x="137949" y="572435"/>
                </a:lnTo>
                <a:lnTo>
                  <a:pt x="180204" y="552709"/>
                </a:lnTo>
                <a:lnTo>
                  <a:pt x="214202" y="531742"/>
                </a:lnTo>
                <a:lnTo>
                  <a:pt x="457654" y="531742"/>
                </a:lnTo>
                <a:lnTo>
                  <a:pt x="492005" y="519931"/>
                </a:lnTo>
                <a:lnTo>
                  <a:pt x="495425" y="518204"/>
                </a:lnTo>
                <a:lnTo>
                  <a:pt x="101703" y="518204"/>
                </a:lnTo>
                <a:lnTo>
                  <a:pt x="108890" y="505842"/>
                </a:lnTo>
                <a:lnTo>
                  <a:pt x="115750" y="492810"/>
                </a:lnTo>
                <a:lnTo>
                  <a:pt x="122147" y="479188"/>
                </a:lnTo>
                <a:lnTo>
                  <a:pt x="127943" y="465053"/>
                </a:lnTo>
                <a:lnTo>
                  <a:pt x="141964" y="428081"/>
                </a:lnTo>
                <a:lnTo>
                  <a:pt x="114739" y="399192"/>
                </a:lnTo>
                <a:lnTo>
                  <a:pt x="96528" y="377021"/>
                </a:lnTo>
                <a:lnTo>
                  <a:pt x="79608" y="348885"/>
                </a:lnTo>
                <a:lnTo>
                  <a:pt x="67139" y="315074"/>
                </a:lnTo>
                <a:lnTo>
                  <a:pt x="62280" y="275876"/>
                </a:lnTo>
                <a:lnTo>
                  <a:pt x="67865" y="233337"/>
                </a:lnTo>
                <a:lnTo>
                  <a:pt x="83870" y="193694"/>
                </a:lnTo>
                <a:lnTo>
                  <a:pt x="109171" y="157804"/>
                </a:lnTo>
                <a:lnTo>
                  <a:pt x="142644" y="126522"/>
                </a:lnTo>
                <a:lnTo>
                  <a:pt x="183166" y="100702"/>
                </a:lnTo>
                <a:lnTo>
                  <a:pt x="229612" y="81201"/>
                </a:lnTo>
                <a:lnTo>
                  <a:pt x="280858" y="68873"/>
                </a:lnTo>
                <a:lnTo>
                  <a:pt x="335780" y="64573"/>
                </a:lnTo>
                <a:lnTo>
                  <a:pt x="551431" y="64573"/>
                </a:lnTo>
                <a:lnTo>
                  <a:pt x="520625" y="45269"/>
                </a:lnTo>
                <a:lnTo>
                  <a:pt x="479203" y="26157"/>
                </a:lnTo>
                <a:lnTo>
                  <a:pt x="434432" y="11933"/>
                </a:lnTo>
                <a:lnTo>
                  <a:pt x="386823" y="3060"/>
                </a:lnTo>
                <a:lnTo>
                  <a:pt x="336890" y="0"/>
                </a:lnTo>
                <a:close/>
              </a:path>
              <a:path extrusionOk="0" h="593090" w="674370">
                <a:moveTo>
                  <a:pt x="457654" y="531742"/>
                </a:moveTo>
                <a:lnTo>
                  <a:pt x="214202" y="531742"/>
                </a:lnTo>
                <a:lnTo>
                  <a:pt x="243376" y="539696"/>
                </a:lnTo>
                <a:lnTo>
                  <a:pt x="273630" y="545607"/>
                </a:lnTo>
                <a:lnTo>
                  <a:pt x="304842" y="549290"/>
                </a:lnTo>
                <a:lnTo>
                  <a:pt x="336890" y="550559"/>
                </a:lnTo>
                <a:lnTo>
                  <a:pt x="391697" y="546965"/>
                </a:lnTo>
                <a:lnTo>
                  <a:pt x="443630" y="536565"/>
                </a:lnTo>
                <a:lnTo>
                  <a:pt x="457654" y="531742"/>
                </a:lnTo>
                <a:close/>
              </a:path>
              <a:path extrusionOk="0" h="593090" w="674370">
                <a:moveTo>
                  <a:pt x="203365" y="461755"/>
                </a:moveTo>
                <a:lnTo>
                  <a:pt x="162208" y="490116"/>
                </a:lnTo>
                <a:lnTo>
                  <a:pt x="124078" y="509854"/>
                </a:lnTo>
                <a:lnTo>
                  <a:pt x="101703" y="518204"/>
                </a:lnTo>
                <a:lnTo>
                  <a:pt x="495425" y="518204"/>
                </a:lnTo>
                <a:lnTo>
                  <a:pt x="536141" y="497637"/>
                </a:lnTo>
                <a:lnTo>
                  <a:pt x="551120" y="487178"/>
                </a:lnTo>
                <a:lnTo>
                  <a:pt x="336890" y="487178"/>
                </a:lnTo>
                <a:lnTo>
                  <a:pt x="310503" y="486161"/>
                </a:lnTo>
                <a:lnTo>
                  <a:pt x="284398" y="483131"/>
                </a:lnTo>
                <a:lnTo>
                  <a:pt x="258668" y="478123"/>
                </a:lnTo>
                <a:lnTo>
                  <a:pt x="233406" y="471168"/>
                </a:lnTo>
                <a:lnTo>
                  <a:pt x="203365" y="461755"/>
                </a:lnTo>
                <a:close/>
              </a:path>
              <a:path extrusionOk="0" h="593090" w="674370">
                <a:moveTo>
                  <a:pt x="551431" y="64573"/>
                </a:moveTo>
                <a:lnTo>
                  <a:pt x="335780" y="64573"/>
                </a:lnTo>
                <a:lnTo>
                  <a:pt x="390702" y="68873"/>
                </a:lnTo>
                <a:lnTo>
                  <a:pt x="441948" y="81201"/>
                </a:lnTo>
                <a:lnTo>
                  <a:pt x="488394" y="100702"/>
                </a:lnTo>
                <a:lnTo>
                  <a:pt x="528915" y="126522"/>
                </a:lnTo>
                <a:lnTo>
                  <a:pt x="562389" y="157804"/>
                </a:lnTo>
                <a:lnTo>
                  <a:pt x="587690" y="193694"/>
                </a:lnTo>
                <a:lnTo>
                  <a:pt x="603695" y="233337"/>
                </a:lnTo>
                <a:lnTo>
                  <a:pt x="609279" y="275876"/>
                </a:lnTo>
                <a:lnTo>
                  <a:pt x="603793" y="318415"/>
                </a:lnTo>
                <a:lnTo>
                  <a:pt x="588038" y="358058"/>
                </a:lnTo>
                <a:lnTo>
                  <a:pt x="563068" y="393948"/>
                </a:lnTo>
                <a:lnTo>
                  <a:pt x="529938" y="425230"/>
                </a:lnTo>
                <a:lnTo>
                  <a:pt x="489700" y="451050"/>
                </a:lnTo>
                <a:lnTo>
                  <a:pt x="443410" y="470551"/>
                </a:lnTo>
                <a:lnTo>
                  <a:pt x="392122" y="482879"/>
                </a:lnTo>
                <a:lnTo>
                  <a:pt x="336890" y="487178"/>
                </a:lnTo>
                <a:lnTo>
                  <a:pt x="551120" y="487178"/>
                </a:lnTo>
                <a:lnTo>
                  <a:pt x="608972" y="438357"/>
                </a:lnTo>
                <a:lnTo>
                  <a:pt x="636303" y="402517"/>
                </a:lnTo>
                <a:lnTo>
                  <a:pt x="656669" y="363308"/>
                </a:lnTo>
                <a:lnTo>
                  <a:pt x="669389" y="321301"/>
                </a:lnTo>
                <a:lnTo>
                  <a:pt x="673780" y="277070"/>
                </a:lnTo>
                <a:lnTo>
                  <a:pt x="670142" y="236690"/>
                </a:lnTo>
                <a:lnTo>
                  <a:pt x="659571" y="197962"/>
                </a:lnTo>
                <a:lnTo>
                  <a:pt x="642577" y="161347"/>
                </a:lnTo>
                <a:lnTo>
                  <a:pt x="619674" y="127308"/>
                </a:lnTo>
                <a:lnTo>
                  <a:pt x="591372" y="96307"/>
                </a:lnTo>
                <a:lnTo>
                  <a:pt x="558186" y="68806"/>
                </a:lnTo>
                <a:lnTo>
                  <a:pt x="551431" y="64573"/>
                </a:lnTo>
                <a:close/>
              </a:path>
              <a:path extrusionOk="0" h="593090" w="674370">
                <a:moveTo>
                  <a:pt x="188978" y="233615"/>
                </a:moveTo>
                <a:lnTo>
                  <a:pt x="172515" y="236894"/>
                </a:lnTo>
                <a:lnTo>
                  <a:pt x="159084" y="245783"/>
                </a:lnTo>
                <a:lnTo>
                  <a:pt x="150034" y="258856"/>
                </a:lnTo>
                <a:lnTo>
                  <a:pt x="146718" y="274693"/>
                </a:lnTo>
                <a:lnTo>
                  <a:pt x="150034" y="291840"/>
                </a:lnTo>
                <a:lnTo>
                  <a:pt x="159084" y="305622"/>
                </a:lnTo>
                <a:lnTo>
                  <a:pt x="172515" y="314801"/>
                </a:lnTo>
                <a:lnTo>
                  <a:pt x="188978" y="318136"/>
                </a:lnTo>
                <a:lnTo>
                  <a:pt x="205260" y="314830"/>
                </a:lnTo>
                <a:lnTo>
                  <a:pt x="218285" y="305798"/>
                </a:lnTo>
                <a:lnTo>
                  <a:pt x="226925" y="292370"/>
                </a:lnTo>
                <a:lnTo>
                  <a:pt x="230055" y="275876"/>
                </a:lnTo>
                <a:lnTo>
                  <a:pt x="226926" y="259356"/>
                </a:lnTo>
                <a:lnTo>
                  <a:pt x="218332" y="245954"/>
                </a:lnTo>
                <a:lnTo>
                  <a:pt x="205313" y="236922"/>
                </a:lnTo>
                <a:lnTo>
                  <a:pt x="188978" y="233615"/>
                </a:lnTo>
                <a:close/>
              </a:path>
              <a:path extrusionOk="0" h="593090" w="674370">
                <a:moveTo>
                  <a:pt x="484801" y="233615"/>
                </a:moveTo>
                <a:lnTo>
                  <a:pt x="468493" y="236922"/>
                </a:lnTo>
                <a:lnTo>
                  <a:pt x="455471" y="245954"/>
                </a:lnTo>
                <a:lnTo>
                  <a:pt x="446846" y="259382"/>
                </a:lnTo>
                <a:lnTo>
                  <a:pt x="443724" y="275876"/>
                </a:lnTo>
                <a:lnTo>
                  <a:pt x="447012" y="292370"/>
                </a:lnTo>
                <a:lnTo>
                  <a:pt x="455915" y="305798"/>
                </a:lnTo>
                <a:lnTo>
                  <a:pt x="468992" y="314830"/>
                </a:lnTo>
                <a:lnTo>
                  <a:pt x="484801" y="318136"/>
                </a:lnTo>
                <a:lnTo>
                  <a:pt x="501288" y="314830"/>
                </a:lnTo>
                <a:lnTo>
                  <a:pt x="514709" y="305798"/>
                </a:lnTo>
                <a:lnTo>
                  <a:pt x="523736" y="292370"/>
                </a:lnTo>
                <a:lnTo>
                  <a:pt x="527041" y="275876"/>
                </a:lnTo>
                <a:lnTo>
                  <a:pt x="523750" y="259356"/>
                </a:lnTo>
                <a:lnTo>
                  <a:pt x="514736" y="245930"/>
                </a:lnTo>
                <a:lnTo>
                  <a:pt x="501329" y="236922"/>
                </a:lnTo>
                <a:lnTo>
                  <a:pt x="484801" y="233615"/>
                </a:lnTo>
                <a:close/>
              </a:path>
              <a:path extrusionOk="0" h="593090" w="674370">
                <a:moveTo>
                  <a:pt x="336890" y="232432"/>
                </a:moveTo>
                <a:lnTo>
                  <a:pt x="320581" y="235739"/>
                </a:lnTo>
                <a:lnTo>
                  <a:pt x="307560" y="244771"/>
                </a:lnTo>
                <a:lnTo>
                  <a:pt x="298934" y="258199"/>
                </a:lnTo>
                <a:lnTo>
                  <a:pt x="295812" y="274693"/>
                </a:lnTo>
                <a:lnTo>
                  <a:pt x="299102" y="290996"/>
                </a:lnTo>
                <a:lnTo>
                  <a:pt x="308007" y="304014"/>
                </a:lnTo>
                <a:lnTo>
                  <a:pt x="321084" y="312638"/>
                </a:lnTo>
                <a:lnTo>
                  <a:pt x="336890" y="315760"/>
                </a:lnTo>
                <a:lnTo>
                  <a:pt x="352693" y="312472"/>
                </a:lnTo>
                <a:lnTo>
                  <a:pt x="365767" y="303570"/>
                </a:lnTo>
                <a:lnTo>
                  <a:pt x="374669" y="290496"/>
                </a:lnTo>
                <a:lnTo>
                  <a:pt x="377957" y="274693"/>
                </a:lnTo>
                <a:lnTo>
                  <a:pt x="374846" y="258698"/>
                </a:lnTo>
                <a:lnTo>
                  <a:pt x="366238" y="245215"/>
                </a:lnTo>
                <a:lnTo>
                  <a:pt x="353224" y="235905"/>
                </a:lnTo>
                <a:lnTo>
                  <a:pt x="336890" y="2324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54"/>
          <p:cNvSpPr/>
          <p:nvPr/>
        </p:nvSpPr>
        <p:spPr>
          <a:xfrm>
            <a:off x="4133195" y="6436449"/>
            <a:ext cx="695165" cy="556236"/>
          </a:xfrm>
          <a:custGeom>
            <a:rect b="b" l="l" r="r" t="t"/>
            <a:pathLst>
              <a:path extrusionOk="0" h="676275" w="845185">
                <a:moveTo>
                  <a:pt x="839878" y="625708"/>
                </a:moveTo>
                <a:lnTo>
                  <a:pt x="641938" y="625708"/>
                </a:lnTo>
                <a:lnTo>
                  <a:pt x="675540" y="644175"/>
                </a:lnTo>
                <a:lnTo>
                  <a:pt x="715418" y="660341"/>
                </a:lnTo>
                <a:lnTo>
                  <a:pt x="761114" y="671802"/>
                </a:lnTo>
                <a:lnTo>
                  <a:pt x="812174" y="676157"/>
                </a:lnTo>
                <a:lnTo>
                  <a:pt x="821747" y="674750"/>
                </a:lnTo>
                <a:lnTo>
                  <a:pt x="844542" y="637394"/>
                </a:lnTo>
                <a:lnTo>
                  <a:pt x="841748" y="628430"/>
                </a:lnTo>
                <a:lnTo>
                  <a:pt x="839878" y="625708"/>
                </a:lnTo>
                <a:close/>
              </a:path>
              <a:path extrusionOk="0" h="676275" w="845185">
                <a:moveTo>
                  <a:pt x="389443" y="488498"/>
                </a:moveTo>
                <a:lnTo>
                  <a:pt x="373597" y="493473"/>
                </a:lnTo>
                <a:lnTo>
                  <a:pt x="357370" y="497692"/>
                </a:lnTo>
                <a:lnTo>
                  <a:pt x="340771" y="501145"/>
                </a:lnTo>
                <a:lnTo>
                  <a:pt x="323812" y="503817"/>
                </a:lnTo>
                <a:lnTo>
                  <a:pt x="350107" y="540186"/>
                </a:lnTo>
                <a:lnTo>
                  <a:pt x="383597" y="571760"/>
                </a:lnTo>
                <a:lnTo>
                  <a:pt x="423331" y="597729"/>
                </a:lnTo>
                <a:lnTo>
                  <a:pt x="468359" y="617281"/>
                </a:lnTo>
                <a:lnTo>
                  <a:pt x="517730" y="629608"/>
                </a:lnTo>
                <a:lnTo>
                  <a:pt x="570495" y="633896"/>
                </a:lnTo>
                <a:lnTo>
                  <a:pt x="588867" y="633341"/>
                </a:lnTo>
                <a:lnTo>
                  <a:pt x="606916" y="631734"/>
                </a:lnTo>
                <a:lnTo>
                  <a:pt x="624614" y="629161"/>
                </a:lnTo>
                <a:lnTo>
                  <a:pt x="641938" y="625708"/>
                </a:lnTo>
                <a:lnTo>
                  <a:pt x="839878" y="625708"/>
                </a:lnTo>
                <a:lnTo>
                  <a:pt x="836341" y="620557"/>
                </a:lnTo>
                <a:lnTo>
                  <a:pt x="830984" y="614626"/>
                </a:lnTo>
                <a:lnTo>
                  <a:pt x="821494" y="602861"/>
                </a:lnTo>
                <a:lnTo>
                  <a:pt x="744155" y="602861"/>
                </a:lnTo>
                <a:lnTo>
                  <a:pt x="726624" y="597102"/>
                </a:lnTo>
                <a:lnTo>
                  <a:pt x="709293" y="589868"/>
                </a:lnTo>
                <a:lnTo>
                  <a:pt x="692161" y="581073"/>
                </a:lnTo>
                <a:lnTo>
                  <a:pt x="675004" y="570506"/>
                </a:lnTo>
                <a:lnTo>
                  <a:pt x="570495" y="570506"/>
                </a:lnTo>
                <a:lnTo>
                  <a:pt x="515039" y="564599"/>
                </a:lnTo>
                <a:lnTo>
                  <a:pt x="465064" y="547921"/>
                </a:lnTo>
                <a:lnTo>
                  <a:pt x="422542" y="522034"/>
                </a:lnTo>
                <a:lnTo>
                  <a:pt x="389443" y="488498"/>
                </a:lnTo>
                <a:close/>
              </a:path>
              <a:path extrusionOk="0" h="676275" w="845185">
                <a:moveTo>
                  <a:pt x="583175" y="169303"/>
                </a:moveTo>
                <a:lnTo>
                  <a:pt x="586837" y="184629"/>
                </a:lnTo>
                <a:lnTo>
                  <a:pt x="589482" y="200275"/>
                </a:lnTo>
                <a:lnTo>
                  <a:pt x="591086" y="216218"/>
                </a:lnTo>
                <a:lnTo>
                  <a:pt x="591625" y="232432"/>
                </a:lnTo>
                <a:lnTo>
                  <a:pt x="590442" y="233218"/>
                </a:lnTo>
                <a:lnTo>
                  <a:pt x="642032" y="242581"/>
                </a:lnTo>
                <a:lnTo>
                  <a:pt x="687944" y="261196"/>
                </a:lnTo>
                <a:lnTo>
                  <a:pt x="726528" y="287726"/>
                </a:lnTo>
                <a:lnTo>
                  <a:pt x="756133" y="320838"/>
                </a:lnTo>
                <a:lnTo>
                  <a:pt x="775106" y="359195"/>
                </a:lnTo>
                <a:lnTo>
                  <a:pt x="781729" y="401027"/>
                </a:lnTo>
                <a:lnTo>
                  <a:pt x="781781" y="401600"/>
                </a:lnTo>
                <a:lnTo>
                  <a:pt x="777837" y="434049"/>
                </a:lnTo>
                <a:lnTo>
                  <a:pt x="767648" y="461953"/>
                </a:lnTo>
                <a:lnTo>
                  <a:pt x="753769" y="485001"/>
                </a:lnTo>
                <a:lnTo>
                  <a:pt x="738741" y="503021"/>
                </a:lnTo>
                <a:lnTo>
                  <a:pt x="707706" y="535899"/>
                </a:lnTo>
                <a:lnTo>
                  <a:pt x="728574" y="575919"/>
                </a:lnTo>
                <a:lnTo>
                  <a:pt x="732235" y="582246"/>
                </a:lnTo>
                <a:lnTo>
                  <a:pt x="736070" y="589092"/>
                </a:lnTo>
                <a:lnTo>
                  <a:pt x="740052" y="596086"/>
                </a:lnTo>
                <a:lnTo>
                  <a:pt x="744155" y="602861"/>
                </a:lnTo>
                <a:lnTo>
                  <a:pt x="821494" y="602861"/>
                </a:lnTo>
                <a:lnTo>
                  <a:pt x="818362" y="598979"/>
                </a:lnTo>
                <a:lnTo>
                  <a:pt x="801852" y="575632"/>
                </a:lnTo>
                <a:lnTo>
                  <a:pt x="784834" y="546601"/>
                </a:lnTo>
                <a:lnTo>
                  <a:pt x="810141" y="514881"/>
                </a:lnTo>
                <a:lnTo>
                  <a:pt x="829123" y="479730"/>
                </a:lnTo>
                <a:lnTo>
                  <a:pt x="841050" y="441730"/>
                </a:lnTo>
                <a:lnTo>
                  <a:pt x="845174" y="401600"/>
                </a:lnTo>
                <a:lnTo>
                  <a:pt x="845138" y="401027"/>
                </a:lnTo>
                <a:lnTo>
                  <a:pt x="839910" y="355887"/>
                </a:lnTo>
                <a:lnTo>
                  <a:pt x="824752" y="313322"/>
                </a:lnTo>
                <a:lnTo>
                  <a:pt x="800728" y="274630"/>
                </a:lnTo>
                <a:lnTo>
                  <a:pt x="768856" y="240668"/>
                </a:lnTo>
                <a:lnTo>
                  <a:pt x="730149" y="212295"/>
                </a:lnTo>
                <a:lnTo>
                  <a:pt x="685623" y="190371"/>
                </a:lnTo>
                <a:lnTo>
                  <a:pt x="636293" y="175754"/>
                </a:lnTo>
                <a:lnTo>
                  <a:pt x="583175" y="169303"/>
                </a:lnTo>
                <a:close/>
              </a:path>
              <a:path extrusionOk="0" h="676275" w="845185">
                <a:moveTo>
                  <a:pt x="653163" y="558087"/>
                </a:moveTo>
                <a:lnTo>
                  <a:pt x="627813" y="562715"/>
                </a:lnTo>
                <a:lnTo>
                  <a:pt x="613362" y="566269"/>
                </a:lnTo>
                <a:lnTo>
                  <a:pt x="598958" y="568688"/>
                </a:lnTo>
                <a:lnTo>
                  <a:pt x="584652" y="570067"/>
                </a:lnTo>
                <a:lnTo>
                  <a:pt x="570495" y="570506"/>
                </a:lnTo>
                <a:lnTo>
                  <a:pt x="675004" y="570506"/>
                </a:lnTo>
                <a:lnTo>
                  <a:pt x="653163" y="558087"/>
                </a:lnTo>
                <a:close/>
              </a:path>
              <a:path extrusionOk="0" h="676275" w="845185">
                <a:moveTo>
                  <a:pt x="274682" y="0"/>
                </a:moveTo>
                <a:lnTo>
                  <a:pt x="225308" y="3745"/>
                </a:lnTo>
                <a:lnTo>
                  <a:pt x="178837" y="14542"/>
                </a:lnTo>
                <a:lnTo>
                  <a:pt x="136045" y="31735"/>
                </a:lnTo>
                <a:lnTo>
                  <a:pt x="97708" y="54667"/>
                </a:lnTo>
                <a:lnTo>
                  <a:pt x="64602" y="82681"/>
                </a:lnTo>
                <a:lnTo>
                  <a:pt x="37502" y="115122"/>
                </a:lnTo>
                <a:lnTo>
                  <a:pt x="17184" y="151332"/>
                </a:lnTo>
                <a:lnTo>
                  <a:pt x="4425" y="190654"/>
                </a:lnTo>
                <a:lnTo>
                  <a:pt x="0" y="232432"/>
                </a:lnTo>
                <a:lnTo>
                  <a:pt x="4132" y="272692"/>
                </a:lnTo>
                <a:lnTo>
                  <a:pt x="16053" y="310689"/>
                </a:lnTo>
                <a:lnTo>
                  <a:pt x="35043" y="345839"/>
                </a:lnTo>
                <a:lnTo>
                  <a:pt x="60385" y="377559"/>
                </a:lnTo>
                <a:lnTo>
                  <a:pt x="43327" y="406591"/>
                </a:lnTo>
                <a:lnTo>
                  <a:pt x="26800" y="429941"/>
                </a:lnTo>
                <a:lnTo>
                  <a:pt x="14191" y="445588"/>
                </a:lnTo>
                <a:lnTo>
                  <a:pt x="8889" y="451515"/>
                </a:lnTo>
                <a:lnTo>
                  <a:pt x="3429" y="459388"/>
                </a:lnTo>
                <a:lnTo>
                  <a:pt x="493" y="468353"/>
                </a:lnTo>
                <a:lnTo>
                  <a:pt x="197" y="477814"/>
                </a:lnTo>
                <a:lnTo>
                  <a:pt x="2659" y="487178"/>
                </a:lnTo>
                <a:lnTo>
                  <a:pt x="7716" y="495418"/>
                </a:lnTo>
                <a:lnTo>
                  <a:pt x="14796" y="501702"/>
                </a:lnTo>
                <a:lnTo>
                  <a:pt x="23378" y="505708"/>
                </a:lnTo>
                <a:lnTo>
                  <a:pt x="32941" y="507115"/>
                </a:lnTo>
                <a:lnTo>
                  <a:pt x="84055" y="502760"/>
                </a:lnTo>
                <a:lnTo>
                  <a:pt x="129768" y="491299"/>
                </a:lnTo>
                <a:lnTo>
                  <a:pt x="169642" y="475133"/>
                </a:lnTo>
                <a:lnTo>
                  <a:pt x="203239" y="456666"/>
                </a:lnTo>
                <a:lnTo>
                  <a:pt x="343193" y="456666"/>
                </a:lnTo>
                <a:lnTo>
                  <a:pt x="370540" y="450313"/>
                </a:lnTo>
                <a:lnTo>
                  <a:pt x="411599" y="433819"/>
                </a:lnTo>
                <a:lnTo>
                  <a:pt x="101085" y="433819"/>
                </a:lnTo>
                <a:lnTo>
                  <a:pt x="105177" y="427049"/>
                </a:lnTo>
                <a:lnTo>
                  <a:pt x="109153" y="420053"/>
                </a:lnTo>
                <a:lnTo>
                  <a:pt x="112980" y="413206"/>
                </a:lnTo>
                <a:lnTo>
                  <a:pt x="116624" y="406877"/>
                </a:lnTo>
                <a:lnTo>
                  <a:pt x="137472" y="366868"/>
                </a:lnTo>
                <a:lnTo>
                  <a:pt x="106394" y="333979"/>
                </a:lnTo>
                <a:lnTo>
                  <a:pt x="91395" y="315902"/>
                </a:lnTo>
                <a:lnTo>
                  <a:pt x="77529" y="292861"/>
                </a:lnTo>
                <a:lnTo>
                  <a:pt x="67341" y="264992"/>
                </a:lnTo>
                <a:lnTo>
                  <a:pt x="63380" y="232432"/>
                </a:lnTo>
                <a:lnTo>
                  <a:pt x="68972" y="193709"/>
                </a:lnTo>
                <a:lnTo>
                  <a:pt x="84895" y="158143"/>
                </a:lnTo>
                <a:lnTo>
                  <a:pt x="109870" y="126754"/>
                </a:lnTo>
                <a:lnTo>
                  <a:pt x="142616" y="100563"/>
                </a:lnTo>
                <a:lnTo>
                  <a:pt x="181853" y="80592"/>
                </a:lnTo>
                <a:lnTo>
                  <a:pt x="226302" y="67861"/>
                </a:lnTo>
                <a:lnTo>
                  <a:pt x="274682" y="63390"/>
                </a:lnTo>
                <a:lnTo>
                  <a:pt x="461977" y="63390"/>
                </a:lnTo>
                <a:lnTo>
                  <a:pt x="451669" y="54667"/>
                </a:lnTo>
                <a:lnTo>
                  <a:pt x="413333" y="31735"/>
                </a:lnTo>
                <a:lnTo>
                  <a:pt x="370540" y="14542"/>
                </a:lnTo>
                <a:lnTo>
                  <a:pt x="324065" y="3745"/>
                </a:lnTo>
                <a:lnTo>
                  <a:pt x="274682" y="0"/>
                </a:lnTo>
                <a:close/>
              </a:path>
              <a:path extrusionOk="0" h="676275" w="845185">
                <a:moveTo>
                  <a:pt x="343193" y="456666"/>
                </a:moveTo>
                <a:lnTo>
                  <a:pt x="203239" y="456666"/>
                </a:lnTo>
                <a:lnTo>
                  <a:pt x="220568" y="460119"/>
                </a:lnTo>
                <a:lnTo>
                  <a:pt x="238266" y="462692"/>
                </a:lnTo>
                <a:lnTo>
                  <a:pt x="256312" y="464299"/>
                </a:lnTo>
                <a:lnTo>
                  <a:pt x="274682" y="464854"/>
                </a:lnTo>
                <a:lnTo>
                  <a:pt x="324065" y="461110"/>
                </a:lnTo>
                <a:lnTo>
                  <a:pt x="343193" y="456666"/>
                </a:lnTo>
                <a:close/>
              </a:path>
              <a:path extrusionOk="0" h="676275" w="845185">
                <a:moveTo>
                  <a:pt x="192015" y="389056"/>
                </a:moveTo>
                <a:lnTo>
                  <a:pt x="169952" y="401600"/>
                </a:lnTo>
                <a:lnTo>
                  <a:pt x="153011" y="412039"/>
                </a:lnTo>
                <a:lnTo>
                  <a:pt x="135872" y="420831"/>
                </a:lnTo>
                <a:lnTo>
                  <a:pt x="118557" y="428062"/>
                </a:lnTo>
                <a:lnTo>
                  <a:pt x="101085" y="433819"/>
                </a:lnTo>
                <a:lnTo>
                  <a:pt x="411599" y="433819"/>
                </a:lnTo>
                <a:lnTo>
                  <a:pt x="413333" y="433122"/>
                </a:lnTo>
                <a:lnTo>
                  <a:pt x="451669" y="410191"/>
                </a:lnTo>
                <a:lnTo>
                  <a:pt x="461983" y="401464"/>
                </a:lnTo>
                <a:lnTo>
                  <a:pt x="274682" y="401464"/>
                </a:lnTo>
                <a:lnTo>
                  <a:pt x="260527" y="401027"/>
                </a:lnTo>
                <a:lnTo>
                  <a:pt x="246224" y="399650"/>
                </a:lnTo>
                <a:lnTo>
                  <a:pt x="231820" y="397232"/>
                </a:lnTo>
                <a:lnTo>
                  <a:pt x="217365" y="393673"/>
                </a:lnTo>
                <a:lnTo>
                  <a:pt x="192015" y="389056"/>
                </a:lnTo>
                <a:close/>
              </a:path>
              <a:path extrusionOk="0" h="676275" w="845185">
                <a:moveTo>
                  <a:pt x="461977" y="63390"/>
                </a:moveTo>
                <a:lnTo>
                  <a:pt x="274682" y="63390"/>
                </a:lnTo>
                <a:lnTo>
                  <a:pt x="323062" y="67861"/>
                </a:lnTo>
                <a:lnTo>
                  <a:pt x="367509" y="80592"/>
                </a:lnTo>
                <a:lnTo>
                  <a:pt x="406744" y="100563"/>
                </a:lnTo>
                <a:lnTo>
                  <a:pt x="439488" y="126754"/>
                </a:lnTo>
                <a:lnTo>
                  <a:pt x="464461" y="158143"/>
                </a:lnTo>
                <a:lnTo>
                  <a:pt x="480383" y="193709"/>
                </a:lnTo>
                <a:lnTo>
                  <a:pt x="485974" y="232432"/>
                </a:lnTo>
                <a:lnTo>
                  <a:pt x="480383" y="271152"/>
                </a:lnTo>
                <a:lnTo>
                  <a:pt x="464461" y="306715"/>
                </a:lnTo>
                <a:lnTo>
                  <a:pt x="439488" y="338102"/>
                </a:lnTo>
                <a:lnTo>
                  <a:pt x="406744" y="364291"/>
                </a:lnTo>
                <a:lnTo>
                  <a:pt x="367509" y="384262"/>
                </a:lnTo>
                <a:lnTo>
                  <a:pt x="323062" y="396993"/>
                </a:lnTo>
                <a:lnTo>
                  <a:pt x="274682" y="401464"/>
                </a:lnTo>
                <a:lnTo>
                  <a:pt x="461983" y="401464"/>
                </a:lnTo>
                <a:lnTo>
                  <a:pt x="511870" y="349740"/>
                </a:lnTo>
                <a:lnTo>
                  <a:pt x="532184" y="313532"/>
                </a:lnTo>
                <a:lnTo>
                  <a:pt x="544940" y="274210"/>
                </a:lnTo>
                <a:lnTo>
                  <a:pt x="549365" y="232432"/>
                </a:lnTo>
                <a:lnTo>
                  <a:pt x="544940" y="190654"/>
                </a:lnTo>
                <a:lnTo>
                  <a:pt x="532184" y="151332"/>
                </a:lnTo>
                <a:lnTo>
                  <a:pt x="511870" y="115122"/>
                </a:lnTo>
                <a:lnTo>
                  <a:pt x="484773" y="82681"/>
                </a:lnTo>
                <a:lnTo>
                  <a:pt x="461977" y="633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54"/>
          <p:cNvSpPr/>
          <p:nvPr/>
        </p:nvSpPr>
        <p:spPr>
          <a:xfrm>
            <a:off x="13921721" y="6540765"/>
            <a:ext cx="556236" cy="452300"/>
          </a:xfrm>
          <a:custGeom>
            <a:rect b="b" l="l" r="r" t="t"/>
            <a:pathLst>
              <a:path extrusionOk="0" h="549909" w="676275">
                <a:moveTo>
                  <a:pt x="232422" y="0"/>
                </a:moveTo>
                <a:lnTo>
                  <a:pt x="166528" y="0"/>
                </a:lnTo>
                <a:lnTo>
                  <a:pt x="135619" y="4096"/>
                </a:lnTo>
                <a:lnTo>
                  <a:pt x="83280" y="34376"/>
                </a:lnTo>
                <a:lnTo>
                  <a:pt x="23308" y="132718"/>
                </a:lnTo>
                <a:lnTo>
                  <a:pt x="5936" y="175774"/>
                </a:lnTo>
                <a:lnTo>
                  <a:pt x="64" y="220600"/>
                </a:lnTo>
                <a:lnTo>
                  <a:pt x="0" y="364093"/>
                </a:lnTo>
                <a:lnTo>
                  <a:pt x="6804" y="413310"/>
                </a:lnTo>
                <a:lnTo>
                  <a:pt x="25999" y="457559"/>
                </a:lnTo>
                <a:lnTo>
                  <a:pt x="55760" y="495066"/>
                </a:lnTo>
                <a:lnTo>
                  <a:pt x="94258" y="524054"/>
                </a:lnTo>
                <a:lnTo>
                  <a:pt x="139667" y="542749"/>
                </a:lnTo>
                <a:lnTo>
                  <a:pt x="190161" y="549375"/>
                </a:lnTo>
                <a:lnTo>
                  <a:pt x="327508" y="549375"/>
                </a:lnTo>
                <a:lnTo>
                  <a:pt x="364483" y="541891"/>
                </a:lnTo>
                <a:lnTo>
                  <a:pt x="394711" y="521493"/>
                </a:lnTo>
                <a:lnTo>
                  <a:pt x="415109" y="491264"/>
                </a:lnTo>
                <a:lnTo>
                  <a:pt x="416178" y="485985"/>
                </a:lnTo>
                <a:lnTo>
                  <a:pt x="253552" y="485985"/>
                </a:lnTo>
                <a:lnTo>
                  <a:pt x="241231" y="483487"/>
                </a:lnTo>
                <a:lnTo>
                  <a:pt x="240759" y="483168"/>
                </a:lnTo>
                <a:lnTo>
                  <a:pt x="163534" y="483168"/>
                </a:lnTo>
                <a:lnTo>
                  <a:pt x="123776" y="467776"/>
                </a:lnTo>
                <a:lnTo>
                  <a:pt x="92031" y="441080"/>
                </a:lnTo>
                <a:lnTo>
                  <a:pt x="71001" y="405660"/>
                </a:lnTo>
                <a:lnTo>
                  <a:pt x="63390" y="364093"/>
                </a:lnTo>
                <a:lnTo>
                  <a:pt x="63455" y="220600"/>
                </a:lnTo>
                <a:lnTo>
                  <a:pt x="72026" y="177377"/>
                </a:lnTo>
                <a:lnTo>
                  <a:pt x="119985" y="89986"/>
                </a:lnTo>
                <a:lnTo>
                  <a:pt x="152362" y="65236"/>
                </a:lnTo>
                <a:lnTo>
                  <a:pt x="166528" y="63390"/>
                </a:lnTo>
                <a:lnTo>
                  <a:pt x="638264" y="63390"/>
                </a:lnTo>
                <a:lnTo>
                  <a:pt x="618044" y="49745"/>
                </a:lnTo>
                <a:lnTo>
                  <a:pt x="581071" y="42260"/>
                </a:lnTo>
                <a:lnTo>
                  <a:pt x="321833" y="42260"/>
                </a:lnTo>
                <a:lnTo>
                  <a:pt x="303889" y="24799"/>
                </a:lnTo>
                <a:lnTo>
                  <a:pt x="282577" y="11478"/>
                </a:lnTo>
                <a:lnTo>
                  <a:pt x="258540" y="2983"/>
                </a:lnTo>
                <a:lnTo>
                  <a:pt x="232422" y="0"/>
                </a:lnTo>
                <a:close/>
              </a:path>
              <a:path extrusionOk="0" h="549909" w="676275">
                <a:moveTo>
                  <a:pt x="428262" y="422594"/>
                </a:moveTo>
                <a:lnTo>
                  <a:pt x="327508" y="422594"/>
                </a:lnTo>
                <a:lnTo>
                  <a:pt x="339833" y="425092"/>
                </a:lnTo>
                <a:lnTo>
                  <a:pt x="349909" y="431896"/>
                </a:lnTo>
                <a:lnTo>
                  <a:pt x="356708" y="441973"/>
                </a:lnTo>
                <a:lnTo>
                  <a:pt x="359203" y="454289"/>
                </a:lnTo>
                <a:lnTo>
                  <a:pt x="356708" y="466606"/>
                </a:lnTo>
                <a:lnTo>
                  <a:pt x="349909" y="476683"/>
                </a:lnTo>
                <a:lnTo>
                  <a:pt x="339833" y="483487"/>
                </a:lnTo>
                <a:lnTo>
                  <a:pt x="327508" y="485985"/>
                </a:lnTo>
                <a:lnTo>
                  <a:pt x="416178" y="485985"/>
                </a:lnTo>
                <a:lnTo>
                  <a:pt x="422594" y="454289"/>
                </a:lnTo>
                <a:lnTo>
                  <a:pt x="422594" y="445808"/>
                </a:lnTo>
                <a:lnTo>
                  <a:pt x="421474" y="437567"/>
                </a:lnTo>
                <a:lnTo>
                  <a:pt x="419379" y="429725"/>
                </a:lnTo>
                <a:lnTo>
                  <a:pt x="428262" y="422594"/>
                </a:lnTo>
                <a:close/>
              </a:path>
              <a:path extrusionOk="0" h="549909" w="676275">
                <a:moveTo>
                  <a:pt x="179596" y="126781"/>
                </a:moveTo>
                <a:lnTo>
                  <a:pt x="167236" y="129282"/>
                </a:lnTo>
                <a:lnTo>
                  <a:pt x="157164" y="136091"/>
                </a:lnTo>
                <a:lnTo>
                  <a:pt x="150384" y="146169"/>
                </a:lnTo>
                <a:lnTo>
                  <a:pt x="147901" y="158476"/>
                </a:lnTo>
                <a:lnTo>
                  <a:pt x="147901" y="227144"/>
                </a:lnTo>
                <a:lnTo>
                  <a:pt x="152969" y="258509"/>
                </a:lnTo>
                <a:lnTo>
                  <a:pt x="167068" y="285743"/>
                </a:lnTo>
                <a:lnTo>
                  <a:pt x="188541" y="307298"/>
                </a:lnTo>
                <a:lnTo>
                  <a:pt x="215731" y="321623"/>
                </a:lnTo>
                <a:lnTo>
                  <a:pt x="213889" y="328127"/>
                </a:lnTo>
                <a:lnTo>
                  <a:pt x="212490" y="334817"/>
                </a:lnTo>
                <a:lnTo>
                  <a:pt x="211602" y="341664"/>
                </a:lnTo>
                <a:lnTo>
                  <a:pt x="211291" y="348638"/>
                </a:lnTo>
                <a:lnTo>
                  <a:pt x="211291" y="355298"/>
                </a:lnTo>
                <a:lnTo>
                  <a:pt x="212841" y="361632"/>
                </a:lnTo>
                <a:lnTo>
                  <a:pt x="214171" y="367999"/>
                </a:lnTo>
                <a:lnTo>
                  <a:pt x="191664" y="382250"/>
                </a:lnTo>
                <a:lnTo>
                  <a:pt x="174053" y="401956"/>
                </a:lnTo>
                <a:lnTo>
                  <a:pt x="162577" y="426256"/>
                </a:lnTo>
                <a:lnTo>
                  <a:pt x="158476" y="454289"/>
                </a:lnTo>
                <a:lnTo>
                  <a:pt x="158844" y="461795"/>
                </a:lnTo>
                <a:lnTo>
                  <a:pt x="159878" y="469102"/>
                </a:lnTo>
                <a:lnTo>
                  <a:pt x="161476" y="476222"/>
                </a:lnTo>
                <a:lnTo>
                  <a:pt x="163534" y="483168"/>
                </a:lnTo>
                <a:lnTo>
                  <a:pt x="240759" y="483168"/>
                </a:lnTo>
                <a:lnTo>
                  <a:pt x="231155" y="476683"/>
                </a:lnTo>
                <a:lnTo>
                  <a:pt x="224353" y="466606"/>
                </a:lnTo>
                <a:lnTo>
                  <a:pt x="241245" y="425092"/>
                </a:lnTo>
                <a:lnTo>
                  <a:pt x="253552" y="422594"/>
                </a:lnTo>
                <a:lnTo>
                  <a:pt x="428262" y="422594"/>
                </a:lnTo>
                <a:lnTo>
                  <a:pt x="437979" y="414793"/>
                </a:lnTo>
                <a:lnTo>
                  <a:pt x="452334" y="395723"/>
                </a:lnTo>
                <a:lnTo>
                  <a:pt x="458703" y="380333"/>
                </a:lnTo>
                <a:lnTo>
                  <a:pt x="306514" y="380333"/>
                </a:lnTo>
                <a:lnTo>
                  <a:pt x="294185" y="377833"/>
                </a:lnTo>
                <a:lnTo>
                  <a:pt x="284060" y="371024"/>
                </a:lnTo>
                <a:lnTo>
                  <a:pt x="277204" y="360945"/>
                </a:lnTo>
                <a:lnTo>
                  <a:pt x="274682" y="348638"/>
                </a:lnTo>
                <a:lnTo>
                  <a:pt x="277192" y="336324"/>
                </a:lnTo>
                <a:lnTo>
                  <a:pt x="284010" y="326250"/>
                </a:lnTo>
                <a:lnTo>
                  <a:pt x="294092" y="319449"/>
                </a:lnTo>
                <a:lnTo>
                  <a:pt x="306378" y="316953"/>
                </a:lnTo>
                <a:lnTo>
                  <a:pt x="470519" y="316953"/>
                </a:lnTo>
                <a:lnTo>
                  <a:pt x="480239" y="309147"/>
                </a:lnTo>
                <a:lnTo>
                  <a:pt x="494594" y="290074"/>
                </a:lnTo>
                <a:lnTo>
                  <a:pt x="500961" y="274693"/>
                </a:lnTo>
                <a:lnTo>
                  <a:pt x="344638" y="274693"/>
                </a:lnTo>
                <a:lnTo>
                  <a:pt x="340879" y="273761"/>
                </a:lnTo>
                <a:lnTo>
                  <a:pt x="337350" y="272400"/>
                </a:lnTo>
                <a:lnTo>
                  <a:pt x="341029" y="264128"/>
                </a:lnTo>
                <a:lnTo>
                  <a:pt x="248275" y="264128"/>
                </a:lnTo>
                <a:lnTo>
                  <a:pt x="233895" y="261210"/>
                </a:lnTo>
                <a:lnTo>
                  <a:pt x="222138" y="253265"/>
                </a:lnTo>
                <a:lnTo>
                  <a:pt x="214203" y="241506"/>
                </a:lnTo>
                <a:lnTo>
                  <a:pt x="211291" y="227144"/>
                </a:lnTo>
                <a:lnTo>
                  <a:pt x="211291" y="158476"/>
                </a:lnTo>
                <a:lnTo>
                  <a:pt x="208810" y="146169"/>
                </a:lnTo>
                <a:lnTo>
                  <a:pt x="202033" y="136091"/>
                </a:lnTo>
                <a:lnTo>
                  <a:pt x="191961" y="129282"/>
                </a:lnTo>
                <a:lnTo>
                  <a:pt x="179596" y="126781"/>
                </a:lnTo>
                <a:close/>
              </a:path>
              <a:path extrusionOk="0" h="549909" w="676275">
                <a:moveTo>
                  <a:pt x="470519" y="316953"/>
                </a:moveTo>
                <a:lnTo>
                  <a:pt x="369768" y="316953"/>
                </a:lnTo>
                <a:lnTo>
                  <a:pt x="382100" y="319454"/>
                </a:lnTo>
                <a:lnTo>
                  <a:pt x="392177" y="326262"/>
                </a:lnTo>
                <a:lnTo>
                  <a:pt x="398972" y="336337"/>
                </a:lnTo>
                <a:lnTo>
                  <a:pt x="401464" y="348638"/>
                </a:lnTo>
                <a:lnTo>
                  <a:pt x="398963" y="360959"/>
                </a:lnTo>
                <a:lnTo>
                  <a:pt x="392154" y="371035"/>
                </a:lnTo>
                <a:lnTo>
                  <a:pt x="382076" y="377837"/>
                </a:lnTo>
                <a:lnTo>
                  <a:pt x="369768" y="380333"/>
                </a:lnTo>
                <a:lnTo>
                  <a:pt x="458703" y="380333"/>
                </a:lnTo>
                <a:lnTo>
                  <a:pt x="461580" y="373382"/>
                </a:lnTo>
                <a:lnTo>
                  <a:pt x="464854" y="348638"/>
                </a:lnTo>
                <a:lnTo>
                  <a:pt x="464854" y="340157"/>
                </a:lnTo>
                <a:lnTo>
                  <a:pt x="463734" y="331927"/>
                </a:lnTo>
                <a:lnTo>
                  <a:pt x="461640" y="324084"/>
                </a:lnTo>
                <a:lnTo>
                  <a:pt x="470519" y="316953"/>
                </a:lnTo>
                <a:close/>
              </a:path>
              <a:path extrusionOk="0" h="549909" w="676275">
                <a:moveTo>
                  <a:pt x="638264" y="211302"/>
                </a:moveTo>
                <a:lnTo>
                  <a:pt x="412029" y="211302"/>
                </a:lnTo>
                <a:lnTo>
                  <a:pt x="424354" y="213798"/>
                </a:lnTo>
                <a:lnTo>
                  <a:pt x="434430" y="220600"/>
                </a:lnTo>
                <a:lnTo>
                  <a:pt x="441229" y="230677"/>
                </a:lnTo>
                <a:lnTo>
                  <a:pt x="443724" y="242997"/>
                </a:lnTo>
                <a:lnTo>
                  <a:pt x="441223" y="255314"/>
                </a:lnTo>
                <a:lnTo>
                  <a:pt x="434414" y="265391"/>
                </a:lnTo>
                <a:lnTo>
                  <a:pt x="424336" y="272195"/>
                </a:lnTo>
                <a:lnTo>
                  <a:pt x="412029" y="274693"/>
                </a:lnTo>
                <a:lnTo>
                  <a:pt x="500961" y="274693"/>
                </a:lnTo>
                <a:lnTo>
                  <a:pt x="503841" y="267735"/>
                </a:lnTo>
                <a:lnTo>
                  <a:pt x="507115" y="242997"/>
                </a:lnTo>
                <a:lnTo>
                  <a:pt x="507103" y="239200"/>
                </a:lnTo>
                <a:lnTo>
                  <a:pt x="506916" y="235898"/>
                </a:lnTo>
                <a:lnTo>
                  <a:pt x="506529" y="232432"/>
                </a:lnTo>
                <a:lnTo>
                  <a:pt x="581071" y="232432"/>
                </a:lnTo>
                <a:lnTo>
                  <a:pt x="618044" y="224948"/>
                </a:lnTo>
                <a:lnTo>
                  <a:pt x="638264" y="211302"/>
                </a:lnTo>
                <a:close/>
              </a:path>
              <a:path extrusionOk="0" h="549909" w="676275">
                <a:moveTo>
                  <a:pt x="638264" y="63390"/>
                </a:moveTo>
                <a:lnTo>
                  <a:pt x="232422" y="63390"/>
                </a:lnTo>
                <a:lnTo>
                  <a:pt x="252969" y="67548"/>
                </a:lnTo>
                <a:lnTo>
                  <a:pt x="269776" y="78900"/>
                </a:lnTo>
                <a:lnTo>
                  <a:pt x="281091" y="95673"/>
                </a:lnTo>
                <a:lnTo>
                  <a:pt x="285247" y="116216"/>
                </a:lnTo>
                <a:lnTo>
                  <a:pt x="285247" y="227144"/>
                </a:lnTo>
                <a:lnTo>
                  <a:pt x="282337" y="241524"/>
                </a:lnTo>
                <a:lnTo>
                  <a:pt x="274406" y="253281"/>
                </a:lnTo>
                <a:lnTo>
                  <a:pt x="262652" y="261216"/>
                </a:lnTo>
                <a:lnTo>
                  <a:pt x="248275" y="264128"/>
                </a:lnTo>
                <a:lnTo>
                  <a:pt x="341029" y="264128"/>
                </a:lnTo>
                <a:lnTo>
                  <a:pt x="342038" y="261858"/>
                </a:lnTo>
                <a:lnTo>
                  <a:pt x="345594" y="250781"/>
                </a:lnTo>
                <a:lnTo>
                  <a:pt x="347849" y="239200"/>
                </a:lnTo>
                <a:lnTo>
                  <a:pt x="348638" y="227144"/>
                </a:lnTo>
                <a:lnTo>
                  <a:pt x="348638" y="211302"/>
                </a:lnTo>
                <a:lnTo>
                  <a:pt x="638264" y="211302"/>
                </a:lnTo>
                <a:lnTo>
                  <a:pt x="648269" y="204550"/>
                </a:lnTo>
                <a:lnTo>
                  <a:pt x="668664" y="174321"/>
                </a:lnTo>
                <a:lnTo>
                  <a:pt x="669732" y="169041"/>
                </a:lnTo>
                <a:lnTo>
                  <a:pt x="348638" y="169041"/>
                </a:lnTo>
                <a:lnTo>
                  <a:pt x="348638" y="112666"/>
                </a:lnTo>
                <a:lnTo>
                  <a:pt x="347905" y="109326"/>
                </a:lnTo>
                <a:lnTo>
                  <a:pt x="347591" y="105860"/>
                </a:lnTo>
                <a:lnTo>
                  <a:pt x="348031" y="105860"/>
                </a:lnTo>
                <a:lnTo>
                  <a:pt x="348240" y="105651"/>
                </a:lnTo>
                <a:lnTo>
                  <a:pt x="669732" y="105651"/>
                </a:lnTo>
                <a:lnTo>
                  <a:pt x="668664" y="100371"/>
                </a:lnTo>
                <a:lnTo>
                  <a:pt x="648269" y="70143"/>
                </a:lnTo>
                <a:lnTo>
                  <a:pt x="638264" y="63390"/>
                </a:lnTo>
                <a:close/>
              </a:path>
              <a:path extrusionOk="0" h="549909" w="676275">
                <a:moveTo>
                  <a:pt x="669732" y="105651"/>
                </a:moveTo>
                <a:lnTo>
                  <a:pt x="581071" y="105651"/>
                </a:lnTo>
                <a:lnTo>
                  <a:pt x="593390" y="108149"/>
                </a:lnTo>
                <a:lnTo>
                  <a:pt x="603463" y="114953"/>
                </a:lnTo>
                <a:lnTo>
                  <a:pt x="610261" y="125030"/>
                </a:lnTo>
                <a:lnTo>
                  <a:pt x="612756" y="137346"/>
                </a:lnTo>
                <a:lnTo>
                  <a:pt x="610255" y="149662"/>
                </a:lnTo>
                <a:lnTo>
                  <a:pt x="603447" y="159739"/>
                </a:lnTo>
                <a:lnTo>
                  <a:pt x="593372" y="166544"/>
                </a:lnTo>
                <a:lnTo>
                  <a:pt x="581071" y="169041"/>
                </a:lnTo>
                <a:lnTo>
                  <a:pt x="669732" y="169041"/>
                </a:lnTo>
                <a:lnTo>
                  <a:pt x="676146" y="137346"/>
                </a:lnTo>
                <a:lnTo>
                  <a:pt x="669732" y="105651"/>
                </a:lnTo>
                <a:close/>
              </a:path>
              <a:path extrusionOk="0" h="549909" w="676275">
                <a:moveTo>
                  <a:pt x="348031" y="105860"/>
                </a:moveTo>
                <a:lnTo>
                  <a:pt x="347591" y="105860"/>
                </a:lnTo>
                <a:lnTo>
                  <a:pt x="347978" y="1059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54"/>
          <p:cNvSpPr/>
          <p:nvPr/>
        </p:nvSpPr>
        <p:spPr>
          <a:xfrm>
            <a:off x="15628520" y="6436494"/>
            <a:ext cx="382314" cy="556236"/>
          </a:xfrm>
          <a:custGeom>
            <a:rect b="b" l="l" r="r" t="t"/>
            <a:pathLst>
              <a:path extrusionOk="0" h="676275" w="464819">
                <a:moveTo>
                  <a:pt x="338025" y="548182"/>
                </a:moveTo>
                <a:lnTo>
                  <a:pt x="126733" y="548182"/>
                </a:lnTo>
                <a:lnTo>
                  <a:pt x="126869" y="599950"/>
                </a:lnTo>
                <a:lnTo>
                  <a:pt x="126869" y="608264"/>
                </a:lnTo>
                <a:lnTo>
                  <a:pt x="156481" y="657236"/>
                </a:lnTo>
                <a:lnTo>
                  <a:pt x="191663" y="676094"/>
                </a:lnTo>
                <a:lnTo>
                  <a:pt x="273105" y="676094"/>
                </a:lnTo>
                <a:lnTo>
                  <a:pt x="308246" y="657236"/>
                </a:lnTo>
                <a:lnTo>
                  <a:pt x="330807" y="623310"/>
                </a:lnTo>
                <a:lnTo>
                  <a:pt x="337857" y="606986"/>
                </a:lnTo>
                <a:lnTo>
                  <a:pt x="337857" y="599950"/>
                </a:lnTo>
                <a:lnTo>
                  <a:pt x="338025" y="548182"/>
                </a:lnTo>
                <a:close/>
              </a:path>
              <a:path extrusionOk="0" h="676275" w="464819">
                <a:moveTo>
                  <a:pt x="232384" y="0"/>
                </a:moveTo>
                <a:lnTo>
                  <a:pt x="183730" y="5065"/>
                </a:lnTo>
                <a:lnTo>
                  <a:pt x="139250" y="19197"/>
                </a:lnTo>
                <a:lnTo>
                  <a:pt x="99657" y="41268"/>
                </a:lnTo>
                <a:lnTo>
                  <a:pt x="65664" y="70149"/>
                </a:lnTo>
                <a:lnTo>
                  <a:pt x="37984" y="104714"/>
                </a:lnTo>
                <a:lnTo>
                  <a:pt x="17330" y="143836"/>
                </a:lnTo>
                <a:lnTo>
                  <a:pt x="4415" y="186387"/>
                </a:lnTo>
                <a:lnTo>
                  <a:pt x="0" y="230755"/>
                </a:lnTo>
                <a:lnTo>
                  <a:pt x="60" y="232422"/>
                </a:lnTo>
                <a:lnTo>
                  <a:pt x="3904" y="274108"/>
                </a:lnTo>
                <a:lnTo>
                  <a:pt x="15286" y="314346"/>
                </a:lnTo>
                <a:lnTo>
                  <a:pt x="33382" y="351262"/>
                </a:lnTo>
                <a:lnTo>
                  <a:pt x="57478" y="384166"/>
                </a:lnTo>
                <a:lnTo>
                  <a:pt x="75629" y="407362"/>
                </a:lnTo>
                <a:lnTo>
                  <a:pt x="95253" y="437427"/>
                </a:lnTo>
                <a:lnTo>
                  <a:pt x="113230" y="471052"/>
                </a:lnTo>
                <a:lnTo>
                  <a:pt x="126440" y="504927"/>
                </a:lnTo>
                <a:lnTo>
                  <a:pt x="126607" y="505963"/>
                </a:lnTo>
                <a:lnTo>
                  <a:pt x="338171" y="505963"/>
                </a:lnTo>
                <a:lnTo>
                  <a:pt x="338297" y="505283"/>
                </a:lnTo>
                <a:lnTo>
                  <a:pt x="338339" y="504927"/>
                </a:lnTo>
                <a:lnTo>
                  <a:pt x="351544" y="471052"/>
                </a:lnTo>
                <a:lnTo>
                  <a:pt x="366160" y="443714"/>
                </a:lnTo>
                <a:lnTo>
                  <a:pt x="169967" y="443714"/>
                </a:lnTo>
                <a:lnTo>
                  <a:pt x="154949" y="414882"/>
                </a:lnTo>
                <a:lnTo>
                  <a:pt x="138398" y="387785"/>
                </a:lnTo>
                <a:lnTo>
                  <a:pt x="121438" y="363595"/>
                </a:lnTo>
                <a:lnTo>
                  <a:pt x="105197" y="343486"/>
                </a:lnTo>
                <a:lnTo>
                  <a:pt x="87265" y="318722"/>
                </a:lnTo>
                <a:lnTo>
                  <a:pt x="74142" y="291175"/>
                </a:lnTo>
                <a:lnTo>
                  <a:pt x="66084" y="261722"/>
                </a:lnTo>
                <a:lnTo>
                  <a:pt x="63449" y="232422"/>
                </a:lnTo>
                <a:lnTo>
                  <a:pt x="63404" y="230755"/>
                </a:lnTo>
                <a:lnTo>
                  <a:pt x="68531" y="190487"/>
                </a:lnTo>
                <a:lnTo>
                  <a:pt x="83676" y="151519"/>
                </a:lnTo>
                <a:lnTo>
                  <a:pt x="108146" y="116828"/>
                </a:lnTo>
                <a:lnTo>
                  <a:pt x="141309" y="88913"/>
                </a:lnTo>
                <a:lnTo>
                  <a:pt x="182534" y="70268"/>
                </a:lnTo>
                <a:lnTo>
                  <a:pt x="231190" y="63390"/>
                </a:lnTo>
                <a:lnTo>
                  <a:pt x="391216" y="63390"/>
                </a:lnTo>
                <a:lnTo>
                  <a:pt x="362333" y="39631"/>
                </a:lnTo>
                <a:lnTo>
                  <a:pt x="322853" y="18246"/>
                </a:lnTo>
                <a:lnTo>
                  <a:pt x="279225" y="4719"/>
                </a:lnTo>
                <a:lnTo>
                  <a:pt x="232384" y="0"/>
                </a:lnTo>
                <a:close/>
              </a:path>
              <a:path extrusionOk="0" h="676275" w="464819">
                <a:moveTo>
                  <a:pt x="391216" y="63390"/>
                </a:moveTo>
                <a:lnTo>
                  <a:pt x="231190" y="63390"/>
                </a:lnTo>
                <a:lnTo>
                  <a:pt x="276587" y="69431"/>
                </a:lnTo>
                <a:lnTo>
                  <a:pt x="317290" y="86451"/>
                </a:lnTo>
                <a:lnTo>
                  <a:pt x="351713" y="112796"/>
                </a:lnTo>
                <a:lnTo>
                  <a:pt x="378267" y="146811"/>
                </a:lnTo>
                <a:lnTo>
                  <a:pt x="395364" y="186844"/>
                </a:lnTo>
                <a:lnTo>
                  <a:pt x="401350" y="230755"/>
                </a:lnTo>
                <a:lnTo>
                  <a:pt x="401310" y="232422"/>
                </a:lnTo>
                <a:lnTo>
                  <a:pt x="390655" y="291176"/>
                </a:lnTo>
                <a:lnTo>
                  <a:pt x="359681" y="343497"/>
                </a:lnTo>
                <a:lnTo>
                  <a:pt x="343443" y="363600"/>
                </a:lnTo>
                <a:lnTo>
                  <a:pt x="326485" y="387786"/>
                </a:lnTo>
                <a:lnTo>
                  <a:pt x="309934" y="414882"/>
                </a:lnTo>
                <a:lnTo>
                  <a:pt x="294916" y="443714"/>
                </a:lnTo>
                <a:lnTo>
                  <a:pt x="366160" y="443714"/>
                </a:lnTo>
                <a:lnTo>
                  <a:pt x="369521" y="437427"/>
                </a:lnTo>
                <a:lnTo>
                  <a:pt x="389148" y="407362"/>
                </a:lnTo>
                <a:lnTo>
                  <a:pt x="431411" y="351910"/>
                </a:lnTo>
                <a:lnTo>
                  <a:pt x="449498" y="315226"/>
                </a:lnTo>
                <a:lnTo>
                  <a:pt x="460863" y="274779"/>
                </a:lnTo>
                <a:lnTo>
                  <a:pt x="464699" y="232422"/>
                </a:lnTo>
                <a:lnTo>
                  <a:pt x="464757" y="230755"/>
                </a:lnTo>
                <a:lnTo>
                  <a:pt x="460084" y="184788"/>
                </a:lnTo>
                <a:lnTo>
                  <a:pt x="446541" y="141454"/>
                </a:lnTo>
                <a:lnTo>
                  <a:pt x="425112" y="102184"/>
                </a:lnTo>
                <a:lnTo>
                  <a:pt x="396731" y="67927"/>
                </a:lnTo>
                <a:lnTo>
                  <a:pt x="391216" y="63390"/>
                </a:lnTo>
                <a:close/>
              </a:path>
              <a:path extrusionOk="0" h="676275" w="464819">
                <a:moveTo>
                  <a:pt x="211254" y="105651"/>
                </a:moveTo>
                <a:lnTo>
                  <a:pt x="170176" y="113967"/>
                </a:lnTo>
                <a:lnTo>
                  <a:pt x="136589" y="136631"/>
                </a:lnTo>
                <a:lnTo>
                  <a:pt x="113921" y="170216"/>
                </a:lnTo>
                <a:lnTo>
                  <a:pt x="105603" y="211291"/>
                </a:lnTo>
                <a:lnTo>
                  <a:pt x="107262" y="219523"/>
                </a:lnTo>
                <a:lnTo>
                  <a:pt x="111790" y="226239"/>
                </a:lnTo>
                <a:lnTo>
                  <a:pt x="118506" y="230763"/>
                </a:lnTo>
                <a:lnTo>
                  <a:pt x="126733" y="232422"/>
                </a:lnTo>
                <a:lnTo>
                  <a:pt x="134960" y="230755"/>
                </a:lnTo>
                <a:lnTo>
                  <a:pt x="141676" y="226215"/>
                </a:lnTo>
                <a:lnTo>
                  <a:pt x="146203" y="219496"/>
                </a:lnTo>
                <a:lnTo>
                  <a:pt x="152851" y="186641"/>
                </a:lnTo>
                <a:lnTo>
                  <a:pt x="166448" y="166489"/>
                </a:lnTo>
                <a:lnTo>
                  <a:pt x="186599" y="152890"/>
                </a:lnTo>
                <a:lnTo>
                  <a:pt x="219481" y="146244"/>
                </a:lnTo>
                <a:lnTo>
                  <a:pt x="226197" y="141724"/>
                </a:lnTo>
                <a:lnTo>
                  <a:pt x="230724" y="135015"/>
                </a:lnTo>
                <a:lnTo>
                  <a:pt x="232384" y="126791"/>
                </a:lnTo>
                <a:lnTo>
                  <a:pt x="230717" y="118563"/>
                </a:lnTo>
                <a:lnTo>
                  <a:pt x="226177" y="111843"/>
                </a:lnTo>
                <a:lnTo>
                  <a:pt x="219459" y="107312"/>
                </a:lnTo>
                <a:lnTo>
                  <a:pt x="211254" y="1056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54"/>
          <p:cNvSpPr/>
          <p:nvPr/>
        </p:nvSpPr>
        <p:spPr>
          <a:xfrm>
            <a:off x="10682062" y="6506023"/>
            <a:ext cx="556236" cy="486772"/>
          </a:xfrm>
          <a:custGeom>
            <a:rect b="b" l="l" r="r" t="t"/>
            <a:pathLst>
              <a:path extrusionOk="0" h="591820" w="676275">
                <a:moveTo>
                  <a:pt x="243008" y="359193"/>
                </a:moveTo>
                <a:lnTo>
                  <a:pt x="230366" y="361782"/>
                </a:lnTo>
                <a:lnTo>
                  <a:pt x="220317" y="368737"/>
                </a:lnTo>
                <a:lnTo>
                  <a:pt x="213685" y="378841"/>
                </a:lnTo>
                <a:lnTo>
                  <a:pt x="211291" y="390878"/>
                </a:lnTo>
                <a:lnTo>
                  <a:pt x="212050" y="397791"/>
                </a:lnTo>
                <a:lnTo>
                  <a:pt x="214307" y="404403"/>
                </a:lnTo>
                <a:lnTo>
                  <a:pt x="218032" y="410447"/>
                </a:lnTo>
                <a:lnTo>
                  <a:pt x="223197" y="415652"/>
                </a:lnTo>
                <a:lnTo>
                  <a:pt x="259501" y="454011"/>
                </a:lnTo>
                <a:lnTo>
                  <a:pt x="282097" y="493684"/>
                </a:lnTo>
                <a:lnTo>
                  <a:pt x="298356" y="530975"/>
                </a:lnTo>
                <a:lnTo>
                  <a:pt x="315650" y="562188"/>
                </a:lnTo>
                <a:lnTo>
                  <a:pt x="341353" y="583627"/>
                </a:lnTo>
                <a:lnTo>
                  <a:pt x="382836" y="591594"/>
                </a:lnTo>
                <a:lnTo>
                  <a:pt x="421760" y="583675"/>
                </a:lnTo>
                <a:lnTo>
                  <a:pt x="450864" y="562905"/>
                </a:lnTo>
                <a:lnTo>
                  <a:pt x="469098" y="533766"/>
                </a:lnTo>
                <a:lnTo>
                  <a:pt x="470163" y="528193"/>
                </a:lnTo>
                <a:lnTo>
                  <a:pt x="382888" y="528193"/>
                </a:lnTo>
                <a:lnTo>
                  <a:pt x="372744" y="527446"/>
                </a:lnTo>
                <a:lnTo>
                  <a:pt x="365500" y="523112"/>
                </a:lnTo>
                <a:lnTo>
                  <a:pt x="358718" y="512052"/>
                </a:lnTo>
                <a:lnTo>
                  <a:pt x="349957" y="491126"/>
                </a:lnTo>
                <a:lnTo>
                  <a:pt x="323029" y="435464"/>
                </a:lnTo>
                <a:lnTo>
                  <a:pt x="293754" y="394006"/>
                </a:lnTo>
                <a:lnTo>
                  <a:pt x="265843" y="368125"/>
                </a:lnTo>
                <a:lnTo>
                  <a:pt x="243008" y="359193"/>
                </a:lnTo>
                <a:close/>
              </a:path>
              <a:path extrusionOk="0" h="591820" w="676275">
                <a:moveTo>
                  <a:pt x="557431" y="63317"/>
                </a:moveTo>
                <a:lnTo>
                  <a:pt x="474226" y="63317"/>
                </a:lnTo>
                <a:lnTo>
                  <a:pt x="483963" y="65285"/>
                </a:lnTo>
                <a:lnTo>
                  <a:pt x="491930" y="70650"/>
                </a:lnTo>
                <a:lnTo>
                  <a:pt x="497308" y="78606"/>
                </a:lnTo>
                <a:lnTo>
                  <a:pt x="499283" y="88342"/>
                </a:lnTo>
                <a:lnTo>
                  <a:pt x="499283" y="92960"/>
                </a:lnTo>
                <a:lnTo>
                  <a:pt x="497905" y="94751"/>
                </a:lnTo>
                <a:lnTo>
                  <a:pt x="497817" y="100824"/>
                </a:lnTo>
                <a:lnTo>
                  <a:pt x="503960" y="120017"/>
                </a:lnTo>
                <a:lnTo>
                  <a:pt x="517476" y="129761"/>
                </a:lnTo>
                <a:lnTo>
                  <a:pt x="530992" y="138456"/>
                </a:lnTo>
                <a:lnTo>
                  <a:pt x="537135" y="154497"/>
                </a:lnTo>
                <a:lnTo>
                  <a:pt x="535815" y="162147"/>
                </a:lnTo>
                <a:lnTo>
                  <a:pt x="532910" y="168179"/>
                </a:lnTo>
                <a:lnTo>
                  <a:pt x="530005" y="174716"/>
                </a:lnTo>
                <a:lnTo>
                  <a:pt x="545643" y="211842"/>
                </a:lnTo>
                <a:lnTo>
                  <a:pt x="554548" y="215030"/>
                </a:lnTo>
                <a:lnTo>
                  <a:pt x="562724" y="218106"/>
                </a:lnTo>
                <a:lnTo>
                  <a:pt x="569185" y="223618"/>
                </a:lnTo>
                <a:lnTo>
                  <a:pt x="573430" y="230965"/>
                </a:lnTo>
                <a:lnTo>
                  <a:pt x="574956" y="239542"/>
                </a:lnTo>
                <a:lnTo>
                  <a:pt x="572605" y="249888"/>
                </a:lnTo>
                <a:lnTo>
                  <a:pt x="567432" y="257393"/>
                </a:lnTo>
                <a:lnTo>
                  <a:pt x="562260" y="265518"/>
                </a:lnTo>
                <a:lnTo>
                  <a:pt x="559909" y="277719"/>
                </a:lnTo>
                <a:lnTo>
                  <a:pt x="562173" y="289487"/>
                </a:lnTo>
                <a:lnTo>
                  <a:pt x="568406" y="299312"/>
                </a:lnTo>
                <a:lnTo>
                  <a:pt x="577773" y="306243"/>
                </a:lnTo>
                <a:lnTo>
                  <a:pt x="589437" y="309330"/>
                </a:lnTo>
                <a:lnTo>
                  <a:pt x="598571" y="311271"/>
                </a:lnTo>
                <a:lnTo>
                  <a:pt x="605977" y="316626"/>
                </a:lnTo>
                <a:lnTo>
                  <a:pt x="610942" y="324223"/>
                </a:lnTo>
                <a:lnTo>
                  <a:pt x="612756" y="332890"/>
                </a:lnTo>
                <a:lnTo>
                  <a:pt x="610783" y="342610"/>
                </a:lnTo>
                <a:lnTo>
                  <a:pt x="605408" y="350560"/>
                </a:lnTo>
                <a:lnTo>
                  <a:pt x="597445" y="355925"/>
                </a:lnTo>
                <a:lnTo>
                  <a:pt x="587709" y="357894"/>
                </a:lnTo>
                <a:lnTo>
                  <a:pt x="405945" y="357894"/>
                </a:lnTo>
                <a:lnTo>
                  <a:pt x="394066" y="360231"/>
                </a:lnTo>
                <a:lnTo>
                  <a:pt x="383941" y="366666"/>
                </a:lnTo>
                <a:lnTo>
                  <a:pt x="376893" y="376341"/>
                </a:lnTo>
                <a:lnTo>
                  <a:pt x="374250" y="388396"/>
                </a:lnTo>
                <a:lnTo>
                  <a:pt x="374321" y="394006"/>
                </a:lnTo>
                <a:lnTo>
                  <a:pt x="375601" y="399066"/>
                </a:lnTo>
                <a:lnTo>
                  <a:pt x="378302" y="403872"/>
                </a:lnTo>
                <a:lnTo>
                  <a:pt x="393564" y="436491"/>
                </a:lnTo>
                <a:lnTo>
                  <a:pt x="404047" y="465404"/>
                </a:lnTo>
                <a:lnTo>
                  <a:pt x="410090" y="487767"/>
                </a:lnTo>
                <a:lnTo>
                  <a:pt x="412029" y="500738"/>
                </a:lnTo>
                <a:lnTo>
                  <a:pt x="410462" y="509512"/>
                </a:lnTo>
                <a:lnTo>
                  <a:pt x="405422" y="518451"/>
                </a:lnTo>
                <a:lnTo>
                  <a:pt x="396400" y="525398"/>
                </a:lnTo>
                <a:lnTo>
                  <a:pt x="382888" y="528193"/>
                </a:lnTo>
                <a:lnTo>
                  <a:pt x="470163" y="528193"/>
                </a:lnTo>
                <a:lnTo>
                  <a:pt x="475409" y="500738"/>
                </a:lnTo>
                <a:lnTo>
                  <a:pt x="474114" y="485898"/>
                </a:lnTo>
                <a:lnTo>
                  <a:pt x="470323" y="467216"/>
                </a:lnTo>
                <a:lnTo>
                  <a:pt x="464180" y="445706"/>
                </a:lnTo>
                <a:lnTo>
                  <a:pt x="455829" y="422385"/>
                </a:lnTo>
                <a:lnTo>
                  <a:pt x="587709" y="422385"/>
                </a:lnTo>
                <a:lnTo>
                  <a:pt x="621622" y="415438"/>
                </a:lnTo>
                <a:lnTo>
                  <a:pt x="649790" y="396371"/>
                </a:lnTo>
                <a:lnTo>
                  <a:pt x="669026" y="367937"/>
                </a:lnTo>
                <a:lnTo>
                  <a:pt x="676146" y="332890"/>
                </a:lnTo>
                <a:lnTo>
                  <a:pt x="673270" y="311324"/>
                </a:lnTo>
                <a:lnTo>
                  <a:pt x="665119" y="291420"/>
                </a:lnTo>
                <a:lnTo>
                  <a:pt x="652412" y="274091"/>
                </a:lnTo>
                <a:lnTo>
                  <a:pt x="635865" y="260253"/>
                </a:lnTo>
                <a:lnTo>
                  <a:pt x="637498" y="253531"/>
                </a:lnTo>
                <a:lnTo>
                  <a:pt x="638347" y="246631"/>
                </a:lnTo>
                <a:lnTo>
                  <a:pt x="638339" y="239542"/>
                </a:lnTo>
                <a:lnTo>
                  <a:pt x="635618" y="217807"/>
                </a:lnTo>
                <a:lnTo>
                  <a:pt x="627847" y="197877"/>
                </a:lnTo>
                <a:lnTo>
                  <a:pt x="615659" y="180560"/>
                </a:lnTo>
                <a:lnTo>
                  <a:pt x="599678" y="166602"/>
                </a:lnTo>
                <a:lnTo>
                  <a:pt x="600233" y="162612"/>
                </a:lnTo>
                <a:lnTo>
                  <a:pt x="600526" y="158571"/>
                </a:lnTo>
                <a:lnTo>
                  <a:pt x="600519" y="154497"/>
                </a:lnTo>
                <a:lnTo>
                  <a:pt x="597877" y="133072"/>
                </a:lnTo>
                <a:lnTo>
                  <a:pt x="590289" y="113348"/>
                </a:lnTo>
                <a:lnTo>
                  <a:pt x="578302" y="96124"/>
                </a:lnTo>
                <a:lnTo>
                  <a:pt x="562454" y="82144"/>
                </a:lnTo>
                <a:lnTo>
                  <a:pt x="557431" y="63317"/>
                </a:lnTo>
                <a:close/>
              </a:path>
              <a:path extrusionOk="0" h="591820" w="676275">
                <a:moveTo>
                  <a:pt x="474236" y="0"/>
                </a:moveTo>
                <a:lnTo>
                  <a:pt x="404856" y="0"/>
                </a:lnTo>
                <a:lnTo>
                  <a:pt x="369479" y="2893"/>
                </a:lnTo>
                <a:lnTo>
                  <a:pt x="302440" y="25227"/>
                </a:lnTo>
                <a:lnTo>
                  <a:pt x="223972" y="80426"/>
                </a:lnTo>
                <a:lnTo>
                  <a:pt x="211291" y="105693"/>
                </a:lnTo>
                <a:lnTo>
                  <a:pt x="213699" y="117761"/>
                </a:lnTo>
                <a:lnTo>
                  <a:pt x="220355" y="127884"/>
                </a:lnTo>
                <a:lnTo>
                  <a:pt x="230414" y="134849"/>
                </a:lnTo>
                <a:lnTo>
                  <a:pt x="243029" y="137440"/>
                </a:lnTo>
                <a:lnTo>
                  <a:pt x="249657" y="137440"/>
                </a:lnTo>
                <a:lnTo>
                  <a:pt x="256327" y="135378"/>
                </a:lnTo>
                <a:lnTo>
                  <a:pt x="310440" y="94751"/>
                </a:lnTo>
                <a:lnTo>
                  <a:pt x="331841" y="81296"/>
                </a:lnTo>
                <a:lnTo>
                  <a:pt x="355100" y="71440"/>
                </a:lnTo>
                <a:lnTo>
                  <a:pt x="379633" y="65381"/>
                </a:lnTo>
                <a:lnTo>
                  <a:pt x="404856" y="63317"/>
                </a:lnTo>
                <a:lnTo>
                  <a:pt x="557431" y="63317"/>
                </a:lnTo>
                <a:lnTo>
                  <a:pt x="553870" y="49969"/>
                </a:lnTo>
                <a:lnTo>
                  <a:pt x="534632" y="23881"/>
                </a:lnTo>
                <a:lnTo>
                  <a:pt x="507251" y="6388"/>
                </a:lnTo>
                <a:lnTo>
                  <a:pt x="474236" y="0"/>
                </a:lnTo>
                <a:close/>
              </a:path>
              <a:path extrusionOk="0" h="591820" w="676275">
                <a:moveTo>
                  <a:pt x="126771" y="1193"/>
                </a:moveTo>
                <a:lnTo>
                  <a:pt x="42250" y="1193"/>
                </a:lnTo>
                <a:lnTo>
                  <a:pt x="25806" y="4496"/>
                </a:lnTo>
                <a:lnTo>
                  <a:pt x="12376" y="13422"/>
                </a:lnTo>
                <a:lnTo>
                  <a:pt x="3320" y="26500"/>
                </a:lnTo>
                <a:lnTo>
                  <a:pt x="0" y="42260"/>
                </a:lnTo>
                <a:lnTo>
                  <a:pt x="0" y="336890"/>
                </a:lnTo>
                <a:lnTo>
                  <a:pt x="3320" y="353154"/>
                </a:lnTo>
                <a:lnTo>
                  <a:pt x="12376" y="366181"/>
                </a:lnTo>
                <a:lnTo>
                  <a:pt x="25806" y="374831"/>
                </a:lnTo>
                <a:lnTo>
                  <a:pt x="42250" y="377967"/>
                </a:lnTo>
                <a:lnTo>
                  <a:pt x="126771" y="377967"/>
                </a:lnTo>
                <a:lnTo>
                  <a:pt x="143238" y="376000"/>
                </a:lnTo>
                <a:lnTo>
                  <a:pt x="156669" y="367644"/>
                </a:lnTo>
                <a:lnTo>
                  <a:pt x="165716" y="354468"/>
                </a:lnTo>
                <a:lnTo>
                  <a:pt x="169031" y="338042"/>
                </a:lnTo>
                <a:lnTo>
                  <a:pt x="169031" y="42260"/>
                </a:lnTo>
                <a:lnTo>
                  <a:pt x="165710" y="26001"/>
                </a:lnTo>
                <a:lnTo>
                  <a:pt x="156653" y="12978"/>
                </a:lnTo>
                <a:lnTo>
                  <a:pt x="143220" y="4329"/>
                </a:lnTo>
                <a:lnTo>
                  <a:pt x="126771" y="11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54"/>
          <p:cNvSpPr/>
          <p:nvPr/>
        </p:nvSpPr>
        <p:spPr>
          <a:xfrm>
            <a:off x="12301889" y="6506017"/>
            <a:ext cx="556236" cy="486772"/>
          </a:xfrm>
          <a:custGeom>
            <a:rect b="b" l="l" r="r" t="t"/>
            <a:pathLst>
              <a:path extrusionOk="0" h="591820" w="676275">
                <a:moveTo>
                  <a:pt x="249636" y="454101"/>
                </a:moveTo>
                <a:lnTo>
                  <a:pt x="243018" y="454101"/>
                </a:lnTo>
                <a:lnTo>
                  <a:pt x="230348" y="456710"/>
                </a:lnTo>
                <a:lnTo>
                  <a:pt x="220299" y="463704"/>
                </a:lnTo>
                <a:lnTo>
                  <a:pt x="213678" y="473833"/>
                </a:lnTo>
                <a:lnTo>
                  <a:pt x="211291" y="485849"/>
                </a:lnTo>
                <a:lnTo>
                  <a:pt x="212103" y="492980"/>
                </a:lnTo>
                <a:lnTo>
                  <a:pt x="272389" y="547449"/>
                </a:lnTo>
                <a:lnTo>
                  <a:pt x="335051" y="580191"/>
                </a:lnTo>
                <a:lnTo>
                  <a:pt x="404898" y="591605"/>
                </a:lnTo>
                <a:lnTo>
                  <a:pt x="474268" y="591605"/>
                </a:lnTo>
                <a:lnTo>
                  <a:pt x="507282" y="585216"/>
                </a:lnTo>
                <a:lnTo>
                  <a:pt x="534664" y="567723"/>
                </a:lnTo>
                <a:lnTo>
                  <a:pt x="553902" y="541635"/>
                </a:lnTo>
                <a:lnTo>
                  <a:pt x="557479" y="528224"/>
                </a:lnTo>
                <a:lnTo>
                  <a:pt x="404846" y="528224"/>
                </a:lnTo>
                <a:lnTo>
                  <a:pt x="379624" y="526160"/>
                </a:lnTo>
                <a:lnTo>
                  <a:pt x="355092" y="520100"/>
                </a:lnTo>
                <a:lnTo>
                  <a:pt x="331831" y="510241"/>
                </a:lnTo>
                <a:lnTo>
                  <a:pt x="310419" y="496780"/>
                </a:lnTo>
                <a:lnTo>
                  <a:pt x="256316" y="456164"/>
                </a:lnTo>
                <a:lnTo>
                  <a:pt x="249636" y="454101"/>
                </a:lnTo>
                <a:close/>
              </a:path>
              <a:path extrusionOk="0" h="591820" w="676275">
                <a:moveTo>
                  <a:pt x="470175" y="63390"/>
                </a:moveTo>
                <a:lnTo>
                  <a:pt x="382899" y="63390"/>
                </a:lnTo>
                <a:lnTo>
                  <a:pt x="396409" y="66187"/>
                </a:lnTo>
                <a:lnTo>
                  <a:pt x="405427" y="73136"/>
                </a:lnTo>
                <a:lnTo>
                  <a:pt x="410463" y="82076"/>
                </a:lnTo>
                <a:lnTo>
                  <a:pt x="412029" y="90845"/>
                </a:lnTo>
                <a:lnTo>
                  <a:pt x="410091" y="103793"/>
                </a:lnTo>
                <a:lnTo>
                  <a:pt x="404050" y="125916"/>
                </a:lnTo>
                <a:lnTo>
                  <a:pt x="393564" y="154139"/>
                </a:lnTo>
                <a:lnTo>
                  <a:pt x="378292" y="185387"/>
                </a:lnTo>
                <a:lnTo>
                  <a:pt x="375590" y="190203"/>
                </a:lnTo>
                <a:lnTo>
                  <a:pt x="374365" y="195035"/>
                </a:lnTo>
                <a:lnTo>
                  <a:pt x="393981" y="229193"/>
                </a:lnTo>
                <a:lnTo>
                  <a:pt x="405935" y="231375"/>
                </a:lnTo>
                <a:lnTo>
                  <a:pt x="587647" y="231375"/>
                </a:lnTo>
                <a:lnTo>
                  <a:pt x="597433" y="234015"/>
                </a:lnTo>
                <a:lnTo>
                  <a:pt x="605417" y="239720"/>
                </a:lnTo>
                <a:lnTo>
                  <a:pt x="610795" y="247781"/>
                </a:lnTo>
                <a:lnTo>
                  <a:pt x="612766" y="257489"/>
                </a:lnTo>
                <a:lnTo>
                  <a:pt x="610958" y="266688"/>
                </a:lnTo>
                <a:lnTo>
                  <a:pt x="606001" y="274364"/>
                </a:lnTo>
                <a:lnTo>
                  <a:pt x="598591" y="279781"/>
                </a:lnTo>
                <a:lnTo>
                  <a:pt x="577758" y="285289"/>
                </a:lnTo>
                <a:lnTo>
                  <a:pt x="568392" y="292222"/>
                </a:lnTo>
                <a:lnTo>
                  <a:pt x="562161" y="302048"/>
                </a:lnTo>
                <a:lnTo>
                  <a:pt x="559899" y="313812"/>
                </a:lnTo>
                <a:lnTo>
                  <a:pt x="562250" y="325990"/>
                </a:lnTo>
                <a:lnTo>
                  <a:pt x="567422" y="334146"/>
                </a:lnTo>
                <a:lnTo>
                  <a:pt x="572594" y="341683"/>
                </a:lnTo>
                <a:lnTo>
                  <a:pt x="574945" y="351999"/>
                </a:lnTo>
                <a:lnTo>
                  <a:pt x="567717" y="369291"/>
                </a:lnTo>
                <a:lnTo>
                  <a:pt x="551815" y="377628"/>
                </a:lnTo>
                <a:lnTo>
                  <a:pt x="535913" y="387066"/>
                </a:lnTo>
                <a:lnTo>
                  <a:pt x="528685" y="407662"/>
                </a:lnTo>
                <a:lnTo>
                  <a:pt x="530004" y="416791"/>
                </a:lnTo>
                <a:lnTo>
                  <a:pt x="532905" y="423343"/>
                </a:lnTo>
                <a:lnTo>
                  <a:pt x="535806" y="429399"/>
                </a:lnTo>
                <a:lnTo>
                  <a:pt x="537120" y="437054"/>
                </a:lnTo>
                <a:lnTo>
                  <a:pt x="530981" y="453062"/>
                </a:lnTo>
                <a:lnTo>
                  <a:pt x="517465" y="461786"/>
                </a:lnTo>
                <a:lnTo>
                  <a:pt x="503950" y="471555"/>
                </a:lnTo>
                <a:lnTo>
                  <a:pt x="497806" y="490707"/>
                </a:lnTo>
                <a:lnTo>
                  <a:pt x="497887" y="496780"/>
                </a:lnTo>
                <a:lnTo>
                  <a:pt x="499272" y="498581"/>
                </a:lnTo>
                <a:lnTo>
                  <a:pt x="499272" y="503199"/>
                </a:lnTo>
                <a:lnTo>
                  <a:pt x="497299" y="512931"/>
                </a:lnTo>
                <a:lnTo>
                  <a:pt x="491923" y="520887"/>
                </a:lnTo>
                <a:lnTo>
                  <a:pt x="483957" y="526255"/>
                </a:lnTo>
                <a:lnTo>
                  <a:pt x="474215" y="528224"/>
                </a:lnTo>
                <a:lnTo>
                  <a:pt x="557479" y="528224"/>
                </a:lnTo>
                <a:lnTo>
                  <a:pt x="562485" y="509460"/>
                </a:lnTo>
                <a:lnTo>
                  <a:pt x="578335" y="495480"/>
                </a:lnTo>
                <a:lnTo>
                  <a:pt x="590326" y="478256"/>
                </a:lnTo>
                <a:lnTo>
                  <a:pt x="597917" y="458532"/>
                </a:lnTo>
                <a:lnTo>
                  <a:pt x="600568" y="437054"/>
                </a:lnTo>
                <a:lnTo>
                  <a:pt x="600568" y="433033"/>
                </a:lnTo>
                <a:lnTo>
                  <a:pt x="600274" y="428992"/>
                </a:lnTo>
                <a:lnTo>
                  <a:pt x="599719" y="425002"/>
                </a:lnTo>
                <a:lnTo>
                  <a:pt x="615695" y="411044"/>
                </a:lnTo>
                <a:lnTo>
                  <a:pt x="627880" y="393727"/>
                </a:lnTo>
                <a:lnTo>
                  <a:pt x="635649" y="373797"/>
                </a:lnTo>
                <a:lnTo>
                  <a:pt x="638378" y="351999"/>
                </a:lnTo>
                <a:lnTo>
                  <a:pt x="638378" y="344994"/>
                </a:lnTo>
                <a:lnTo>
                  <a:pt x="637540" y="338083"/>
                </a:lnTo>
                <a:lnTo>
                  <a:pt x="635907" y="331351"/>
                </a:lnTo>
                <a:lnTo>
                  <a:pt x="652435" y="316971"/>
                </a:lnTo>
                <a:lnTo>
                  <a:pt x="665134" y="299556"/>
                </a:lnTo>
                <a:lnTo>
                  <a:pt x="673281" y="279573"/>
                </a:lnTo>
                <a:lnTo>
                  <a:pt x="676157" y="257489"/>
                </a:lnTo>
                <a:lnTo>
                  <a:pt x="669194" y="223131"/>
                </a:lnTo>
                <a:lnTo>
                  <a:pt x="650219" y="195035"/>
                </a:lnTo>
                <a:lnTo>
                  <a:pt x="622101" y="176073"/>
                </a:lnTo>
                <a:lnTo>
                  <a:pt x="587709" y="169115"/>
                </a:lnTo>
                <a:lnTo>
                  <a:pt x="455829" y="169115"/>
                </a:lnTo>
                <a:lnTo>
                  <a:pt x="464204" y="145326"/>
                </a:lnTo>
                <a:lnTo>
                  <a:pt x="470348" y="123892"/>
                </a:lnTo>
                <a:lnTo>
                  <a:pt x="474130" y="105500"/>
                </a:lnTo>
                <a:lnTo>
                  <a:pt x="475420" y="90834"/>
                </a:lnTo>
                <a:lnTo>
                  <a:pt x="470175" y="63390"/>
                </a:lnTo>
                <a:close/>
              </a:path>
              <a:path extrusionOk="0" h="591820" w="676275">
                <a:moveTo>
                  <a:pt x="382899" y="0"/>
                </a:moveTo>
                <a:lnTo>
                  <a:pt x="344468" y="7232"/>
                </a:lnTo>
                <a:lnTo>
                  <a:pt x="318926" y="25724"/>
                </a:lnTo>
                <a:lnTo>
                  <a:pt x="302389" y="50667"/>
                </a:lnTo>
                <a:lnTo>
                  <a:pt x="290975" y="77254"/>
                </a:lnTo>
                <a:lnTo>
                  <a:pt x="260883" y="136363"/>
                </a:lnTo>
                <a:lnTo>
                  <a:pt x="235456" y="165432"/>
                </a:lnTo>
                <a:lnTo>
                  <a:pt x="217870" y="181272"/>
                </a:lnTo>
                <a:lnTo>
                  <a:pt x="211302" y="200695"/>
                </a:lnTo>
                <a:lnTo>
                  <a:pt x="213721" y="212796"/>
                </a:lnTo>
                <a:lnTo>
                  <a:pt x="220395" y="222889"/>
                </a:lnTo>
                <a:lnTo>
                  <a:pt x="230451" y="229804"/>
                </a:lnTo>
                <a:lnTo>
                  <a:pt x="243018" y="232369"/>
                </a:lnTo>
                <a:lnTo>
                  <a:pt x="249960" y="232369"/>
                </a:lnTo>
                <a:lnTo>
                  <a:pt x="310023" y="177454"/>
                </a:lnTo>
                <a:lnTo>
                  <a:pt x="336313" y="133379"/>
                </a:lnTo>
                <a:lnTo>
                  <a:pt x="350996" y="97086"/>
                </a:lnTo>
                <a:lnTo>
                  <a:pt x="363412" y="72462"/>
                </a:lnTo>
                <a:lnTo>
                  <a:pt x="382899" y="63390"/>
                </a:lnTo>
                <a:lnTo>
                  <a:pt x="470175" y="63390"/>
                </a:lnTo>
                <a:lnTo>
                  <a:pt x="469109" y="57810"/>
                </a:lnTo>
                <a:lnTo>
                  <a:pt x="450881" y="28678"/>
                </a:lnTo>
                <a:lnTo>
                  <a:pt x="421792" y="7915"/>
                </a:lnTo>
                <a:lnTo>
                  <a:pt x="382899" y="0"/>
                </a:lnTo>
                <a:close/>
              </a:path>
              <a:path extrusionOk="0" h="591820" w="676275">
                <a:moveTo>
                  <a:pt x="126781" y="210077"/>
                </a:moveTo>
                <a:lnTo>
                  <a:pt x="42260" y="210077"/>
                </a:lnTo>
                <a:lnTo>
                  <a:pt x="25815" y="213381"/>
                </a:lnTo>
                <a:lnTo>
                  <a:pt x="12381" y="222311"/>
                </a:lnTo>
                <a:lnTo>
                  <a:pt x="3322" y="235393"/>
                </a:lnTo>
                <a:lnTo>
                  <a:pt x="0" y="251154"/>
                </a:lnTo>
                <a:lnTo>
                  <a:pt x="0" y="545784"/>
                </a:lnTo>
                <a:lnTo>
                  <a:pt x="3322" y="562043"/>
                </a:lnTo>
                <a:lnTo>
                  <a:pt x="12381" y="575066"/>
                </a:lnTo>
                <a:lnTo>
                  <a:pt x="25815" y="583715"/>
                </a:lnTo>
                <a:lnTo>
                  <a:pt x="42260" y="586851"/>
                </a:lnTo>
                <a:lnTo>
                  <a:pt x="126781" y="586851"/>
                </a:lnTo>
                <a:lnTo>
                  <a:pt x="143226" y="583548"/>
                </a:lnTo>
                <a:lnTo>
                  <a:pt x="156660" y="574622"/>
                </a:lnTo>
                <a:lnTo>
                  <a:pt x="165719" y="561543"/>
                </a:lnTo>
                <a:lnTo>
                  <a:pt x="169041" y="545784"/>
                </a:lnTo>
                <a:lnTo>
                  <a:pt x="169041" y="252337"/>
                </a:lnTo>
                <a:lnTo>
                  <a:pt x="165725" y="236378"/>
                </a:lnTo>
                <a:lnTo>
                  <a:pt x="156675" y="222891"/>
                </a:lnTo>
                <a:lnTo>
                  <a:pt x="143244" y="213561"/>
                </a:lnTo>
                <a:lnTo>
                  <a:pt x="126781" y="2100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54"/>
          <p:cNvSpPr/>
          <p:nvPr/>
        </p:nvSpPr>
        <p:spPr>
          <a:xfrm>
            <a:off x="9097004" y="6436446"/>
            <a:ext cx="486772" cy="556236"/>
          </a:xfrm>
          <a:custGeom>
            <a:rect b="b" l="l" r="r" t="t"/>
            <a:pathLst>
              <a:path extrusionOk="0" h="676275" w="591820">
                <a:moveTo>
                  <a:pt x="295812" y="0"/>
                </a:moveTo>
                <a:lnTo>
                  <a:pt x="250875" y="6039"/>
                </a:lnTo>
                <a:lnTo>
                  <a:pt x="210494" y="23081"/>
                </a:lnTo>
                <a:lnTo>
                  <a:pt x="176282" y="49515"/>
                </a:lnTo>
                <a:lnTo>
                  <a:pt x="149850" y="83728"/>
                </a:lnTo>
                <a:lnTo>
                  <a:pt x="132809" y="124107"/>
                </a:lnTo>
                <a:lnTo>
                  <a:pt x="126771" y="169041"/>
                </a:lnTo>
                <a:lnTo>
                  <a:pt x="132808" y="213983"/>
                </a:lnTo>
                <a:lnTo>
                  <a:pt x="149848" y="254364"/>
                </a:lnTo>
                <a:lnTo>
                  <a:pt x="176278" y="288576"/>
                </a:lnTo>
                <a:lnTo>
                  <a:pt x="210490" y="315006"/>
                </a:lnTo>
                <a:lnTo>
                  <a:pt x="250871" y="332046"/>
                </a:lnTo>
                <a:lnTo>
                  <a:pt x="295812" y="338083"/>
                </a:lnTo>
                <a:lnTo>
                  <a:pt x="340746" y="332044"/>
                </a:lnTo>
                <a:lnTo>
                  <a:pt x="381123" y="315002"/>
                </a:lnTo>
                <a:lnTo>
                  <a:pt x="415334" y="288568"/>
                </a:lnTo>
                <a:lnTo>
                  <a:pt x="426053" y="274693"/>
                </a:lnTo>
                <a:lnTo>
                  <a:pt x="295812" y="274693"/>
                </a:lnTo>
                <a:lnTo>
                  <a:pt x="254726" y="266375"/>
                </a:lnTo>
                <a:lnTo>
                  <a:pt x="221139" y="243707"/>
                </a:lnTo>
                <a:lnTo>
                  <a:pt x="198476" y="210119"/>
                </a:lnTo>
                <a:lnTo>
                  <a:pt x="190161" y="169041"/>
                </a:lnTo>
                <a:lnTo>
                  <a:pt x="198479" y="127959"/>
                </a:lnTo>
                <a:lnTo>
                  <a:pt x="221147" y="94372"/>
                </a:lnTo>
                <a:lnTo>
                  <a:pt x="254735" y="71707"/>
                </a:lnTo>
                <a:lnTo>
                  <a:pt x="295812" y="63390"/>
                </a:lnTo>
                <a:lnTo>
                  <a:pt x="426053" y="63390"/>
                </a:lnTo>
                <a:lnTo>
                  <a:pt x="415334" y="49515"/>
                </a:lnTo>
                <a:lnTo>
                  <a:pt x="381123" y="23081"/>
                </a:lnTo>
                <a:lnTo>
                  <a:pt x="340746" y="6039"/>
                </a:lnTo>
                <a:lnTo>
                  <a:pt x="295812" y="0"/>
                </a:lnTo>
                <a:close/>
              </a:path>
              <a:path extrusionOk="0" h="676275" w="591820">
                <a:moveTo>
                  <a:pt x="426053" y="63390"/>
                </a:moveTo>
                <a:lnTo>
                  <a:pt x="295812" y="63390"/>
                </a:lnTo>
                <a:lnTo>
                  <a:pt x="336895" y="71707"/>
                </a:lnTo>
                <a:lnTo>
                  <a:pt x="370482" y="94372"/>
                </a:lnTo>
                <a:lnTo>
                  <a:pt x="393147" y="127959"/>
                </a:lnTo>
                <a:lnTo>
                  <a:pt x="401464" y="169041"/>
                </a:lnTo>
                <a:lnTo>
                  <a:pt x="393147" y="210124"/>
                </a:lnTo>
                <a:lnTo>
                  <a:pt x="370482" y="243711"/>
                </a:lnTo>
                <a:lnTo>
                  <a:pt x="336895" y="266376"/>
                </a:lnTo>
                <a:lnTo>
                  <a:pt x="295812" y="274693"/>
                </a:lnTo>
                <a:lnTo>
                  <a:pt x="426053" y="274693"/>
                </a:lnTo>
                <a:lnTo>
                  <a:pt x="441765" y="254355"/>
                </a:lnTo>
                <a:lnTo>
                  <a:pt x="458806" y="213976"/>
                </a:lnTo>
                <a:lnTo>
                  <a:pt x="464844" y="169041"/>
                </a:lnTo>
                <a:lnTo>
                  <a:pt x="458806" y="124107"/>
                </a:lnTo>
                <a:lnTo>
                  <a:pt x="441765" y="83728"/>
                </a:lnTo>
                <a:lnTo>
                  <a:pt x="426053" y="63390"/>
                </a:lnTo>
                <a:close/>
              </a:path>
              <a:path extrusionOk="0" h="676275" w="591820">
                <a:moveTo>
                  <a:pt x="359203" y="401464"/>
                </a:moveTo>
                <a:lnTo>
                  <a:pt x="232422" y="401464"/>
                </a:lnTo>
                <a:lnTo>
                  <a:pt x="185581" y="406186"/>
                </a:lnTo>
                <a:lnTo>
                  <a:pt x="141953" y="419730"/>
                </a:lnTo>
                <a:lnTo>
                  <a:pt x="102473" y="441161"/>
                </a:lnTo>
                <a:lnTo>
                  <a:pt x="68075" y="469544"/>
                </a:lnTo>
                <a:lnTo>
                  <a:pt x="39694" y="503944"/>
                </a:lnTo>
                <a:lnTo>
                  <a:pt x="18264" y="543426"/>
                </a:lnTo>
                <a:lnTo>
                  <a:pt x="4722" y="587055"/>
                </a:lnTo>
                <a:lnTo>
                  <a:pt x="0" y="633896"/>
                </a:lnTo>
                <a:lnTo>
                  <a:pt x="3320" y="650342"/>
                </a:lnTo>
                <a:lnTo>
                  <a:pt x="12376" y="663775"/>
                </a:lnTo>
                <a:lnTo>
                  <a:pt x="25806" y="672834"/>
                </a:lnTo>
                <a:lnTo>
                  <a:pt x="42250" y="676157"/>
                </a:lnTo>
                <a:lnTo>
                  <a:pt x="549365" y="676157"/>
                </a:lnTo>
                <a:lnTo>
                  <a:pt x="565815" y="672834"/>
                </a:lnTo>
                <a:lnTo>
                  <a:pt x="579248" y="663775"/>
                </a:lnTo>
                <a:lnTo>
                  <a:pt x="588304" y="650342"/>
                </a:lnTo>
                <a:lnTo>
                  <a:pt x="591625" y="633896"/>
                </a:lnTo>
                <a:lnTo>
                  <a:pt x="589495" y="612766"/>
                </a:lnTo>
                <a:lnTo>
                  <a:pt x="64689" y="612766"/>
                </a:lnTo>
                <a:lnTo>
                  <a:pt x="77872" y="565386"/>
                </a:lnTo>
                <a:lnTo>
                  <a:pt x="103439" y="524704"/>
                </a:lnTo>
                <a:lnTo>
                  <a:pt x="139187" y="492921"/>
                </a:lnTo>
                <a:lnTo>
                  <a:pt x="182915" y="472238"/>
                </a:lnTo>
                <a:lnTo>
                  <a:pt x="232422" y="464854"/>
                </a:lnTo>
                <a:lnTo>
                  <a:pt x="517867" y="464854"/>
                </a:lnTo>
                <a:lnTo>
                  <a:pt x="489152" y="441161"/>
                </a:lnTo>
                <a:lnTo>
                  <a:pt x="449672" y="419730"/>
                </a:lnTo>
                <a:lnTo>
                  <a:pt x="406044" y="406186"/>
                </a:lnTo>
                <a:lnTo>
                  <a:pt x="359203" y="401464"/>
                </a:lnTo>
                <a:close/>
              </a:path>
              <a:path extrusionOk="0" h="676275" w="591820">
                <a:moveTo>
                  <a:pt x="517867" y="464854"/>
                </a:moveTo>
                <a:lnTo>
                  <a:pt x="359203" y="464854"/>
                </a:lnTo>
                <a:lnTo>
                  <a:pt x="408687" y="472244"/>
                </a:lnTo>
                <a:lnTo>
                  <a:pt x="452408" y="492939"/>
                </a:lnTo>
                <a:lnTo>
                  <a:pt x="488158" y="524731"/>
                </a:lnTo>
                <a:lnTo>
                  <a:pt x="513729" y="565410"/>
                </a:lnTo>
                <a:lnTo>
                  <a:pt x="526915" y="612766"/>
                </a:lnTo>
                <a:lnTo>
                  <a:pt x="589495" y="612766"/>
                </a:lnTo>
                <a:lnTo>
                  <a:pt x="586903" y="587055"/>
                </a:lnTo>
                <a:lnTo>
                  <a:pt x="573360" y="543426"/>
                </a:lnTo>
                <a:lnTo>
                  <a:pt x="551931" y="503944"/>
                </a:lnTo>
                <a:lnTo>
                  <a:pt x="523550" y="469544"/>
                </a:lnTo>
                <a:lnTo>
                  <a:pt x="517867" y="4648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54"/>
          <p:cNvSpPr/>
          <p:nvPr/>
        </p:nvSpPr>
        <p:spPr>
          <a:xfrm>
            <a:off x="7442398" y="6436453"/>
            <a:ext cx="556236" cy="556236"/>
          </a:xfrm>
          <a:custGeom>
            <a:rect b="b" l="l" r="r" t="t"/>
            <a:pathLst>
              <a:path extrusionOk="0" h="676275" w="676275">
                <a:moveTo>
                  <a:pt x="338073" y="0"/>
                </a:moveTo>
                <a:lnTo>
                  <a:pt x="292193" y="3085"/>
                </a:lnTo>
                <a:lnTo>
                  <a:pt x="248191" y="12074"/>
                </a:lnTo>
                <a:lnTo>
                  <a:pt x="206469" y="26563"/>
                </a:lnTo>
                <a:lnTo>
                  <a:pt x="167430" y="46151"/>
                </a:lnTo>
                <a:lnTo>
                  <a:pt x="131476" y="70434"/>
                </a:lnTo>
                <a:lnTo>
                  <a:pt x="99010" y="99010"/>
                </a:lnTo>
                <a:lnTo>
                  <a:pt x="70434" y="131476"/>
                </a:lnTo>
                <a:lnTo>
                  <a:pt x="46151" y="167430"/>
                </a:lnTo>
                <a:lnTo>
                  <a:pt x="26563" y="206469"/>
                </a:lnTo>
                <a:lnTo>
                  <a:pt x="12074" y="248191"/>
                </a:lnTo>
                <a:lnTo>
                  <a:pt x="3085" y="292193"/>
                </a:lnTo>
                <a:lnTo>
                  <a:pt x="0" y="338073"/>
                </a:lnTo>
                <a:lnTo>
                  <a:pt x="3085" y="383951"/>
                </a:lnTo>
                <a:lnTo>
                  <a:pt x="12074" y="427951"/>
                </a:lnTo>
                <a:lnTo>
                  <a:pt x="26563" y="469673"/>
                </a:lnTo>
                <a:lnTo>
                  <a:pt x="46151" y="508712"/>
                </a:lnTo>
                <a:lnTo>
                  <a:pt x="70434" y="544666"/>
                </a:lnTo>
                <a:lnTo>
                  <a:pt x="99010" y="577132"/>
                </a:lnTo>
                <a:lnTo>
                  <a:pt x="131476" y="605709"/>
                </a:lnTo>
                <a:lnTo>
                  <a:pt x="167430" y="629993"/>
                </a:lnTo>
                <a:lnTo>
                  <a:pt x="206469" y="649581"/>
                </a:lnTo>
                <a:lnTo>
                  <a:pt x="248191" y="664071"/>
                </a:lnTo>
                <a:lnTo>
                  <a:pt x="292193" y="673061"/>
                </a:lnTo>
                <a:lnTo>
                  <a:pt x="338073" y="676146"/>
                </a:lnTo>
                <a:lnTo>
                  <a:pt x="383953" y="673061"/>
                </a:lnTo>
                <a:lnTo>
                  <a:pt x="427955" y="664071"/>
                </a:lnTo>
                <a:lnTo>
                  <a:pt x="469677" y="649581"/>
                </a:lnTo>
                <a:lnTo>
                  <a:pt x="508716" y="629993"/>
                </a:lnTo>
                <a:lnTo>
                  <a:pt x="534237" y="612756"/>
                </a:lnTo>
                <a:lnTo>
                  <a:pt x="338073" y="612756"/>
                </a:lnTo>
                <a:lnTo>
                  <a:pt x="292781" y="608978"/>
                </a:lnTo>
                <a:lnTo>
                  <a:pt x="249898" y="598083"/>
                </a:lnTo>
                <a:lnTo>
                  <a:pt x="210002" y="580730"/>
                </a:lnTo>
                <a:lnTo>
                  <a:pt x="173659" y="557574"/>
                </a:lnTo>
                <a:lnTo>
                  <a:pt x="194581" y="527884"/>
                </a:lnTo>
                <a:lnTo>
                  <a:pt x="212690" y="513031"/>
                </a:lnTo>
                <a:lnTo>
                  <a:pt x="126509" y="513031"/>
                </a:lnTo>
                <a:lnTo>
                  <a:pt x="100024" y="474989"/>
                </a:lnTo>
                <a:lnTo>
                  <a:pt x="80174" y="432643"/>
                </a:lnTo>
                <a:lnTo>
                  <a:pt x="67712" y="386752"/>
                </a:lnTo>
                <a:lnTo>
                  <a:pt x="63390" y="338073"/>
                </a:lnTo>
                <a:lnTo>
                  <a:pt x="67824" y="288759"/>
                </a:lnTo>
                <a:lnTo>
                  <a:pt x="80603" y="242319"/>
                </a:lnTo>
                <a:lnTo>
                  <a:pt x="100946" y="199535"/>
                </a:lnTo>
                <a:lnTo>
                  <a:pt x="128072" y="161189"/>
                </a:lnTo>
                <a:lnTo>
                  <a:pt x="161198" y="128062"/>
                </a:lnTo>
                <a:lnTo>
                  <a:pt x="199543" y="100936"/>
                </a:lnTo>
                <a:lnTo>
                  <a:pt x="242325" y="80593"/>
                </a:lnTo>
                <a:lnTo>
                  <a:pt x="288762" y="67813"/>
                </a:lnTo>
                <a:lnTo>
                  <a:pt x="338073" y="63380"/>
                </a:lnTo>
                <a:lnTo>
                  <a:pt x="534226" y="63380"/>
                </a:lnTo>
                <a:lnTo>
                  <a:pt x="508716" y="46151"/>
                </a:lnTo>
                <a:lnTo>
                  <a:pt x="469677" y="26563"/>
                </a:lnTo>
                <a:lnTo>
                  <a:pt x="427955" y="12074"/>
                </a:lnTo>
                <a:lnTo>
                  <a:pt x="383953" y="3085"/>
                </a:lnTo>
                <a:lnTo>
                  <a:pt x="338073" y="0"/>
                </a:lnTo>
                <a:close/>
              </a:path>
              <a:path extrusionOk="0" h="676275" w="676275">
                <a:moveTo>
                  <a:pt x="527228" y="485985"/>
                </a:moveTo>
                <a:lnTo>
                  <a:pt x="385464" y="485985"/>
                </a:lnTo>
                <a:lnTo>
                  <a:pt x="421573" y="491004"/>
                </a:lnTo>
                <a:lnTo>
                  <a:pt x="454118" y="505335"/>
                </a:lnTo>
                <a:lnTo>
                  <a:pt x="481615" y="527888"/>
                </a:lnTo>
                <a:lnTo>
                  <a:pt x="502581" y="557574"/>
                </a:lnTo>
                <a:lnTo>
                  <a:pt x="466149" y="580743"/>
                </a:lnTo>
                <a:lnTo>
                  <a:pt x="426190" y="598095"/>
                </a:lnTo>
                <a:lnTo>
                  <a:pt x="383286" y="608982"/>
                </a:lnTo>
                <a:lnTo>
                  <a:pt x="338073" y="612756"/>
                </a:lnTo>
                <a:lnTo>
                  <a:pt x="534237" y="612756"/>
                </a:lnTo>
                <a:lnTo>
                  <a:pt x="544670" y="605709"/>
                </a:lnTo>
                <a:lnTo>
                  <a:pt x="577136" y="577132"/>
                </a:lnTo>
                <a:lnTo>
                  <a:pt x="605712" y="544666"/>
                </a:lnTo>
                <a:lnTo>
                  <a:pt x="627064" y="513052"/>
                </a:lnTo>
                <a:lnTo>
                  <a:pt x="549637" y="513052"/>
                </a:lnTo>
                <a:lnTo>
                  <a:pt x="527228" y="485985"/>
                </a:lnTo>
                <a:close/>
              </a:path>
              <a:path extrusionOk="0" h="676275" w="676275">
                <a:moveTo>
                  <a:pt x="534226" y="63380"/>
                </a:moveTo>
                <a:lnTo>
                  <a:pt x="338073" y="63380"/>
                </a:lnTo>
                <a:lnTo>
                  <a:pt x="387384" y="67814"/>
                </a:lnTo>
                <a:lnTo>
                  <a:pt x="433821" y="80594"/>
                </a:lnTo>
                <a:lnTo>
                  <a:pt x="476603" y="100938"/>
                </a:lnTo>
                <a:lnTo>
                  <a:pt x="514948" y="128066"/>
                </a:lnTo>
                <a:lnTo>
                  <a:pt x="548074" y="161193"/>
                </a:lnTo>
                <a:lnTo>
                  <a:pt x="575200" y="199540"/>
                </a:lnTo>
                <a:lnTo>
                  <a:pt x="595543" y="242323"/>
                </a:lnTo>
                <a:lnTo>
                  <a:pt x="608322" y="288762"/>
                </a:lnTo>
                <a:lnTo>
                  <a:pt x="612756" y="338073"/>
                </a:lnTo>
                <a:lnTo>
                  <a:pt x="608427" y="386752"/>
                </a:lnTo>
                <a:lnTo>
                  <a:pt x="595953" y="432646"/>
                </a:lnTo>
                <a:lnTo>
                  <a:pt x="576100" y="474998"/>
                </a:lnTo>
                <a:lnTo>
                  <a:pt x="549637" y="513052"/>
                </a:lnTo>
                <a:lnTo>
                  <a:pt x="627064" y="513052"/>
                </a:lnTo>
                <a:lnTo>
                  <a:pt x="649582" y="469673"/>
                </a:lnTo>
                <a:lnTo>
                  <a:pt x="664072" y="427951"/>
                </a:lnTo>
                <a:lnTo>
                  <a:pt x="673061" y="383951"/>
                </a:lnTo>
                <a:lnTo>
                  <a:pt x="676146" y="338073"/>
                </a:lnTo>
                <a:lnTo>
                  <a:pt x="673061" y="292193"/>
                </a:lnTo>
                <a:lnTo>
                  <a:pt x="664072" y="248191"/>
                </a:lnTo>
                <a:lnTo>
                  <a:pt x="649582" y="206469"/>
                </a:lnTo>
                <a:lnTo>
                  <a:pt x="629995" y="167430"/>
                </a:lnTo>
                <a:lnTo>
                  <a:pt x="605712" y="131476"/>
                </a:lnTo>
                <a:lnTo>
                  <a:pt x="577136" y="99010"/>
                </a:lnTo>
                <a:lnTo>
                  <a:pt x="544670" y="70434"/>
                </a:lnTo>
                <a:lnTo>
                  <a:pt x="534226" y="63380"/>
                </a:lnTo>
                <a:close/>
              </a:path>
              <a:path extrusionOk="0" h="676275" w="676275">
                <a:moveTo>
                  <a:pt x="385349" y="422594"/>
                </a:moveTo>
                <a:lnTo>
                  <a:pt x="290797" y="422594"/>
                </a:lnTo>
                <a:lnTo>
                  <a:pt x="241508" y="428892"/>
                </a:lnTo>
                <a:lnTo>
                  <a:pt x="196573" y="446926"/>
                </a:lnTo>
                <a:lnTo>
                  <a:pt x="157679" y="475408"/>
                </a:lnTo>
                <a:lnTo>
                  <a:pt x="126509" y="513031"/>
                </a:lnTo>
                <a:lnTo>
                  <a:pt x="212690" y="513031"/>
                </a:lnTo>
                <a:lnTo>
                  <a:pt x="222078" y="505331"/>
                </a:lnTo>
                <a:lnTo>
                  <a:pt x="254649" y="491002"/>
                </a:lnTo>
                <a:lnTo>
                  <a:pt x="290797" y="485985"/>
                </a:lnTo>
                <a:lnTo>
                  <a:pt x="527228" y="485985"/>
                </a:lnTo>
                <a:lnTo>
                  <a:pt x="518472" y="475408"/>
                </a:lnTo>
                <a:lnTo>
                  <a:pt x="479579" y="446926"/>
                </a:lnTo>
                <a:lnTo>
                  <a:pt x="434643" y="428892"/>
                </a:lnTo>
                <a:lnTo>
                  <a:pt x="385349" y="422594"/>
                </a:lnTo>
                <a:close/>
              </a:path>
              <a:path extrusionOk="0" h="676275" w="676275">
                <a:moveTo>
                  <a:pt x="338073" y="147901"/>
                </a:moveTo>
                <a:lnTo>
                  <a:pt x="292840" y="157033"/>
                </a:lnTo>
                <a:lnTo>
                  <a:pt x="255899" y="181939"/>
                </a:lnTo>
                <a:lnTo>
                  <a:pt x="230991" y="218880"/>
                </a:lnTo>
                <a:lnTo>
                  <a:pt x="221857" y="264117"/>
                </a:lnTo>
                <a:lnTo>
                  <a:pt x="230991" y="309355"/>
                </a:lnTo>
                <a:lnTo>
                  <a:pt x="255899" y="346295"/>
                </a:lnTo>
                <a:lnTo>
                  <a:pt x="292840" y="371201"/>
                </a:lnTo>
                <a:lnTo>
                  <a:pt x="338073" y="380333"/>
                </a:lnTo>
                <a:lnTo>
                  <a:pt x="383310" y="371201"/>
                </a:lnTo>
                <a:lnTo>
                  <a:pt x="420251" y="346295"/>
                </a:lnTo>
                <a:lnTo>
                  <a:pt x="440041" y="316943"/>
                </a:lnTo>
                <a:lnTo>
                  <a:pt x="338073" y="316943"/>
                </a:lnTo>
                <a:lnTo>
                  <a:pt x="317530" y="312784"/>
                </a:lnTo>
                <a:lnTo>
                  <a:pt x="300736" y="301450"/>
                </a:lnTo>
                <a:lnTo>
                  <a:pt x="289405" y="284656"/>
                </a:lnTo>
                <a:lnTo>
                  <a:pt x="285247" y="264117"/>
                </a:lnTo>
                <a:lnTo>
                  <a:pt x="289398" y="243552"/>
                </a:lnTo>
                <a:lnTo>
                  <a:pt x="300717" y="226761"/>
                </a:lnTo>
                <a:lnTo>
                  <a:pt x="317508" y="215442"/>
                </a:lnTo>
                <a:lnTo>
                  <a:pt x="338073" y="211291"/>
                </a:lnTo>
                <a:lnTo>
                  <a:pt x="440041" y="211291"/>
                </a:lnTo>
                <a:lnTo>
                  <a:pt x="420251" y="181939"/>
                </a:lnTo>
                <a:lnTo>
                  <a:pt x="383310" y="157033"/>
                </a:lnTo>
                <a:lnTo>
                  <a:pt x="338073" y="147901"/>
                </a:lnTo>
                <a:close/>
              </a:path>
              <a:path extrusionOk="0" h="676275" w="676275">
                <a:moveTo>
                  <a:pt x="440041" y="211291"/>
                </a:moveTo>
                <a:lnTo>
                  <a:pt x="338073" y="211291"/>
                </a:lnTo>
                <a:lnTo>
                  <a:pt x="358638" y="215449"/>
                </a:lnTo>
                <a:lnTo>
                  <a:pt x="375429" y="226781"/>
                </a:lnTo>
                <a:lnTo>
                  <a:pt x="386748" y="243574"/>
                </a:lnTo>
                <a:lnTo>
                  <a:pt x="390899" y="264117"/>
                </a:lnTo>
                <a:lnTo>
                  <a:pt x="386748" y="284682"/>
                </a:lnTo>
                <a:lnTo>
                  <a:pt x="375429" y="301473"/>
                </a:lnTo>
                <a:lnTo>
                  <a:pt x="358638" y="312792"/>
                </a:lnTo>
                <a:lnTo>
                  <a:pt x="338073" y="316943"/>
                </a:lnTo>
                <a:lnTo>
                  <a:pt x="440041" y="316943"/>
                </a:lnTo>
                <a:lnTo>
                  <a:pt x="445157" y="309355"/>
                </a:lnTo>
                <a:lnTo>
                  <a:pt x="454289" y="264117"/>
                </a:lnTo>
                <a:lnTo>
                  <a:pt x="445157" y="218880"/>
                </a:lnTo>
                <a:lnTo>
                  <a:pt x="440041" y="21129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54"/>
          <p:cNvSpPr/>
          <p:nvPr/>
        </p:nvSpPr>
        <p:spPr>
          <a:xfrm>
            <a:off x="2582778" y="5107562"/>
            <a:ext cx="556758" cy="556758"/>
          </a:xfrm>
          <a:custGeom>
            <a:rect b="b" l="l" r="r" t="t"/>
            <a:pathLst>
              <a:path extrusionOk="0" h="676910" w="676910">
                <a:moveTo>
                  <a:pt x="338230" y="0"/>
                </a:moveTo>
                <a:lnTo>
                  <a:pt x="292330" y="3087"/>
                </a:lnTo>
                <a:lnTo>
                  <a:pt x="248307" y="12080"/>
                </a:lnTo>
                <a:lnTo>
                  <a:pt x="206566" y="26576"/>
                </a:lnTo>
                <a:lnTo>
                  <a:pt x="167509" y="46173"/>
                </a:lnTo>
                <a:lnTo>
                  <a:pt x="131538" y="70467"/>
                </a:lnTo>
                <a:lnTo>
                  <a:pt x="99057" y="99057"/>
                </a:lnTo>
                <a:lnTo>
                  <a:pt x="70467" y="131538"/>
                </a:lnTo>
                <a:lnTo>
                  <a:pt x="46173" y="167509"/>
                </a:lnTo>
                <a:lnTo>
                  <a:pt x="26576" y="206566"/>
                </a:lnTo>
                <a:lnTo>
                  <a:pt x="12080" y="248307"/>
                </a:lnTo>
                <a:lnTo>
                  <a:pt x="3087" y="292330"/>
                </a:lnTo>
                <a:lnTo>
                  <a:pt x="0" y="338230"/>
                </a:lnTo>
                <a:lnTo>
                  <a:pt x="3087" y="384128"/>
                </a:lnTo>
                <a:lnTo>
                  <a:pt x="12080" y="428148"/>
                </a:lnTo>
                <a:lnTo>
                  <a:pt x="26576" y="469888"/>
                </a:lnTo>
                <a:lnTo>
                  <a:pt x="46173" y="508944"/>
                </a:lnTo>
                <a:lnTo>
                  <a:pt x="70467" y="544914"/>
                </a:lnTo>
                <a:lnTo>
                  <a:pt x="99057" y="577394"/>
                </a:lnTo>
                <a:lnTo>
                  <a:pt x="131538" y="605983"/>
                </a:lnTo>
                <a:lnTo>
                  <a:pt x="167509" y="630277"/>
                </a:lnTo>
                <a:lnTo>
                  <a:pt x="206566" y="649874"/>
                </a:lnTo>
                <a:lnTo>
                  <a:pt x="248307" y="664370"/>
                </a:lnTo>
                <a:lnTo>
                  <a:pt x="292330" y="673363"/>
                </a:lnTo>
                <a:lnTo>
                  <a:pt x="338230" y="676450"/>
                </a:lnTo>
                <a:lnTo>
                  <a:pt x="384128" y="673363"/>
                </a:lnTo>
                <a:lnTo>
                  <a:pt x="428148" y="664370"/>
                </a:lnTo>
                <a:lnTo>
                  <a:pt x="469888" y="649874"/>
                </a:lnTo>
                <a:lnTo>
                  <a:pt x="508944" y="630277"/>
                </a:lnTo>
                <a:lnTo>
                  <a:pt x="534467" y="613038"/>
                </a:lnTo>
                <a:lnTo>
                  <a:pt x="338230" y="613038"/>
                </a:lnTo>
                <a:lnTo>
                  <a:pt x="328105" y="610701"/>
                </a:lnTo>
                <a:lnTo>
                  <a:pt x="313324" y="601476"/>
                </a:lnTo>
                <a:lnTo>
                  <a:pt x="301235" y="588463"/>
                </a:lnTo>
                <a:lnTo>
                  <a:pt x="224474" y="588463"/>
                </a:lnTo>
                <a:lnTo>
                  <a:pt x="184548" y="566058"/>
                </a:lnTo>
                <a:lnTo>
                  <a:pt x="149073" y="537562"/>
                </a:lnTo>
                <a:lnTo>
                  <a:pt x="118775" y="503667"/>
                </a:lnTo>
                <a:lnTo>
                  <a:pt x="94374" y="465064"/>
                </a:lnTo>
                <a:lnTo>
                  <a:pt x="651549" y="465064"/>
                </a:lnTo>
                <a:lnTo>
                  <a:pt x="664370" y="428148"/>
                </a:lnTo>
                <a:lnTo>
                  <a:pt x="669785" y="401642"/>
                </a:lnTo>
                <a:lnTo>
                  <a:pt x="70783" y="401642"/>
                </a:lnTo>
                <a:lnTo>
                  <a:pt x="67590" y="386140"/>
                </a:lnTo>
                <a:lnTo>
                  <a:pt x="65287" y="370380"/>
                </a:lnTo>
                <a:lnTo>
                  <a:pt x="63892" y="354398"/>
                </a:lnTo>
                <a:lnTo>
                  <a:pt x="63422" y="338230"/>
                </a:lnTo>
                <a:lnTo>
                  <a:pt x="63901" y="321909"/>
                </a:lnTo>
                <a:lnTo>
                  <a:pt x="65310" y="305875"/>
                </a:lnTo>
                <a:lnTo>
                  <a:pt x="67615" y="290163"/>
                </a:lnTo>
                <a:lnTo>
                  <a:pt x="70783" y="274808"/>
                </a:lnTo>
                <a:lnTo>
                  <a:pt x="669783" y="274808"/>
                </a:lnTo>
                <a:lnTo>
                  <a:pt x="664370" y="248307"/>
                </a:lnTo>
                <a:lnTo>
                  <a:pt x="651547" y="211386"/>
                </a:lnTo>
                <a:lnTo>
                  <a:pt x="94374" y="211386"/>
                </a:lnTo>
                <a:lnTo>
                  <a:pt x="118775" y="172783"/>
                </a:lnTo>
                <a:lnTo>
                  <a:pt x="149073" y="138883"/>
                </a:lnTo>
                <a:lnTo>
                  <a:pt x="184548" y="110389"/>
                </a:lnTo>
                <a:lnTo>
                  <a:pt x="224474" y="88007"/>
                </a:lnTo>
                <a:lnTo>
                  <a:pt x="301252" y="88007"/>
                </a:lnTo>
                <a:lnTo>
                  <a:pt x="313324" y="75000"/>
                </a:lnTo>
                <a:lnTo>
                  <a:pt x="328105" y="65763"/>
                </a:lnTo>
                <a:lnTo>
                  <a:pt x="338230" y="63422"/>
                </a:lnTo>
                <a:lnTo>
                  <a:pt x="534482" y="63422"/>
                </a:lnTo>
                <a:lnTo>
                  <a:pt x="508944" y="46173"/>
                </a:lnTo>
                <a:lnTo>
                  <a:pt x="469888" y="26576"/>
                </a:lnTo>
                <a:lnTo>
                  <a:pt x="428148" y="12080"/>
                </a:lnTo>
                <a:lnTo>
                  <a:pt x="384128" y="3087"/>
                </a:lnTo>
                <a:lnTo>
                  <a:pt x="338230" y="0"/>
                </a:lnTo>
                <a:close/>
              </a:path>
              <a:path extrusionOk="0" h="676910" w="676910">
                <a:moveTo>
                  <a:pt x="495052" y="465064"/>
                </a:moveTo>
                <a:lnTo>
                  <a:pt x="430185" y="465064"/>
                </a:lnTo>
                <a:lnTo>
                  <a:pt x="423656" y="488501"/>
                </a:lnTo>
                <a:lnTo>
                  <a:pt x="416790" y="510392"/>
                </a:lnTo>
                <a:lnTo>
                  <a:pt x="401118" y="549093"/>
                </a:lnTo>
                <a:lnTo>
                  <a:pt x="380683" y="582046"/>
                </a:lnTo>
                <a:lnTo>
                  <a:pt x="348187" y="610701"/>
                </a:lnTo>
                <a:lnTo>
                  <a:pt x="338230" y="613038"/>
                </a:lnTo>
                <a:lnTo>
                  <a:pt x="534467" y="613038"/>
                </a:lnTo>
                <a:lnTo>
                  <a:pt x="544914" y="605983"/>
                </a:lnTo>
                <a:lnTo>
                  <a:pt x="564818" y="588463"/>
                </a:lnTo>
                <a:lnTo>
                  <a:pt x="451986" y="588463"/>
                </a:lnTo>
                <a:lnTo>
                  <a:pt x="465217" y="561525"/>
                </a:lnTo>
                <a:lnTo>
                  <a:pt x="476888" y="531813"/>
                </a:lnTo>
                <a:lnTo>
                  <a:pt x="486874" y="499576"/>
                </a:lnTo>
                <a:lnTo>
                  <a:pt x="495052" y="465064"/>
                </a:lnTo>
                <a:close/>
              </a:path>
              <a:path extrusionOk="0" h="676910" w="676910">
                <a:moveTo>
                  <a:pt x="246275" y="465064"/>
                </a:moveTo>
                <a:lnTo>
                  <a:pt x="181397" y="465064"/>
                </a:lnTo>
                <a:lnTo>
                  <a:pt x="189581" y="499576"/>
                </a:lnTo>
                <a:lnTo>
                  <a:pt x="199571" y="531813"/>
                </a:lnTo>
                <a:lnTo>
                  <a:pt x="211243" y="561525"/>
                </a:lnTo>
                <a:lnTo>
                  <a:pt x="224474" y="588463"/>
                </a:lnTo>
                <a:lnTo>
                  <a:pt x="301235" y="588463"/>
                </a:lnTo>
                <a:lnTo>
                  <a:pt x="295274" y="582046"/>
                </a:lnTo>
                <a:lnTo>
                  <a:pt x="275342" y="549093"/>
                </a:lnTo>
                <a:lnTo>
                  <a:pt x="266932" y="530627"/>
                </a:lnTo>
                <a:lnTo>
                  <a:pt x="259218" y="510392"/>
                </a:lnTo>
                <a:lnTo>
                  <a:pt x="252299" y="488501"/>
                </a:lnTo>
                <a:lnTo>
                  <a:pt x="246275" y="465064"/>
                </a:lnTo>
                <a:close/>
              </a:path>
              <a:path extrusionOk="0" h="676910" w="676910">
                <a:moveTo>
                  <a:pt x="651549" y="465064"/>
                </a:moveTo>
                <a:lnTo>
                  <a:pt x="582118" y="465064"/>
                </a:lnTo>
                <a:lnTo>
                  <a:pt x="557716" y="503667"/>
                </a:lnTo>
                <a:lnTo>
                  <a:pt x="527406" y="537562"/>
                </a:lnTo>
                <a:lnTo>
                  <a:pt x="491919" y="566058"/>
                </a:lnTo>
                <a:lnTo>
                  <a:pt x="451986" y="588463"/>
                </a:lnTo>
                <a:lnTo>
                  <a:pt x="564818" y="588463"/>
                </a:lnTo>
                <a:lnTo>
                  <a:pt x="577394" y="577394"/>
                </a:lnTo>
                <a:lnTo>
                  <a:pt x="605983" y="544914"/>
                </a:lnTo>
                <a:lnTo>
                  <a:pt x="630277" y="508944"/>
                </a:lnTo>
                <a:lnTo>
                  <a:pt x="649874" y="469888"/>
                </a:lnTo>
                <a:lnTo>
                  <a:pt x="651549" y="465064"/>
                </a:lnTo>
                <a:close/>
              </a:path>
              <a:path extrusionOk="0" h="676910" w="676910">
                <a:moveTo>
                  <a:pt x="235835" y="274808"/>
                </a:moveTo>
                <a:lnTo>
                  <a:pt x="172026" y="274808"/>
                </a:lnTo>
                <a:lnTo>
                  <a:pt x="170795" y="290235"/>
                </a:lnTo>
                <a:lnTo>
                  <a:pt x="169875" y="306071"/>
                </a:lnTo>
                <a:lnTo>
                  <a:pt x="169309" y="322056"/>
                </a:lnTo>
                <a:lnTo>
                  <a:pt x="169115" y="338230"/>
                </a:lnTo>
                <a:lnTo>
                  <a:pt x="169314" y="354546"/>
                </a:lnTo>
                <a:lnTo>
                  <a:pt x="169887" y="370580"/>
                </a:lnTo>
                <a:lnTo>
                  <a:pt x="170801" y="386291"/>
                </a:lnTo>
                <a:lnTo>
                  <a:pt x="172026" y="401642"/>
                </a:lnTo>
                <a:lnTo>
                  <a:pt x="235835" y="401642"/>
                </a:lnTo>
                <a:lnTo>
                  <a:pt x="234418" y="386140"/>
                </a:lnTo>
                <a:lnTo>
                  <a:pt x="233385" y="370380"/>
                </a:lnTo>
                <a:lnTo>
                  <a:pt x="232753" y="354398"/>
                </a:lnTo>
                <a:lnTo>
                  <a:pt x="232537" y="338230"/>
                </a:lnTo>
                <a:lnTo>
                  <a:pt x="232755" y="321909"/>
                </a:lnTo>
                <a:lnTo>
                  <a:pt x="233393" y="305875"/>
                </a:lnTo>
                <a:lnTo>
                  <a:pt x="234428" y="290163"/>
                </a:lnTo>
                <a:lnTo>
                  <a:pt x="235835" y="274808"/>
                </a:lnTo>
                <a:close/>
              </a:path>
              <a:path extrusionOk="0" h="676910" w="676910">
                <a:moveTo>
                  <a:pt x="504434" y="274808"/>
                </a:moveTo>
                <a:lnTo>
                  <a:pt x="440625" y="274808"/>
                </a:lnTo>
                <a:lnTo>
                  <a:pt x="442038" y="290310"/>
                </a:lnTo>
                <a:lnTo>
                  <a:pt x="443071" y="306071"/>
                </a:lnTo>
                <a:lnTo>
                  <a:pt x="443706" y="322056"/>
                </a:lnTo>
                <a:lnTo>
                  <a:pt x="443923" y="338230"/>
                </a:lnTo>
                <a:lnTo>
                  <a:pt x="443704" y="354546"/>
                </a:lnTo>
                <a:lnTo>
                  <a:pt x="443063" y="370580"/>
                </a:lnTo>
                <a:lnTo>
                  <a:pt x="442028" y="386291"/>
                </a:lnTo>
                <a:lnTo>
                  <a:pt x="440625" y="401642"/>
                </a:lnTo>
                <a:lnTo>
                  <a:pt x="504434" y="401642"/>
                </a:lnTo>
                <a:lnTo>
                  <a:pt x="505671" y="386140"/>
                </a:lnTo>
                <a:lnTo>
                  <a:pt x="506585" y="370380"/>
                </a:lnTo>
                <a:lnTo>
                  <a:pt x="507151" y="354398"/>
                </a:lnTo>
                <a:lnTo>
                  <a:pt x="507345" y="338230"/>
                </a:lnTo>
                <a:lnTo>
                  <a:pt x="507146" y="321909"/>
                </a:lnTo>
                <a:lnTo>
                  <a:pt x="506573" y="305875"/>
                </a:lnTo>
                <a:lnTo>
                  <a:pt x="505659" y="290163"/>
                </a:lnTo>
                <a:lnTo>
                  <a:pt x="504434" y="274808"/>
                </a:lnTo>
                <a:close/>
              </a:path>
              <a:path extrusionOk="0" h="676910" w="676910">
                <a:moveTo>
                  <a:pt x="669783" y="274808"/>
                </a:moveTo>
                <a:lnTo>
                  <a:pt x="605636" y="274808"/>
                </a:lnTo>
                <a:lnTo>
                  <a:pt x="608866" y="290310"/>
                </a:lnTo>
                <a:lnTo>
                  <a:pt x="611179" y="306071"/>
                </a:lnTo>
                <a:lnTo>
                  <a:pt x="612571" y="322056"/>
                </a:lnTo>
                <a:lnTo>
                  <a:pt x="613038" y="338230"/>
                </a:lnTo>
                <a:lnTo>
                  <a:pt x="612563" y="354546"/>
                </a:lnTo>
                <a:lnTo>
                  <a:pt x="611156" y="370580"/>
                </a:lnTo>
                <a:lnTo>
                  <a:pt x="608839" y="386291"/>
                </a:lnTo>
                <a:lnTo>
                  <a:pt x="605636" y="401642"/>
                </a:lnTo>
                <a:lnTo>
                  <a:pt x="669785" y="401642"/>
                </a:lnTo>
                <a:lnTo>
                  <a:pt x="673363" y="384128"/>
                </a:lnTo>
                <a:lnTo>
                  <a:pt x="676450" y="338230"/>
                </a:lnTo>
                <a:lnTo>
                  <a:pt x="673363" y="292330"/>
                </a:lnTo>
                <a:lnTo>
                  <a:pt x="669783" y="274808"/>
                </a:lnTo>
                <a:close/>
              </a:path>
              <a:path extrusionOk="0" h="676910" w="676910">
                <a:moveTo>
                  <a:pt x="301252" y="88007"/>
                </a:moveTo>
                <a:lnTo>
                  <a:pt x="224474" y="88007"/>
                </a:lnTo>
                <a:lnTo>
                  <a:pt x="211243" y="114911"/>
                </a:lnTo>
                <a:lnTo>
                  <a:pt x="199571" y="144619"/>
                </a:lnTo>
                <a:lnTo>
                  <a:pt x="189581" y="176866"/>
                </a:lnTo>
                <a:lnTo>
                  <a:pt x="181397" y="211386"/>
                </a:lnTo>
                <a:lnTo>
                  <a:pt x="246275" y="211386"/>
                </a:lnTo>
                <a:lnTo>
                  <a:pt x="252299" y="187950"/>
                </a:lnTo>
                <a:lnTo>
                  <a:pt x="259218" y="166066"/>
                </a:lnTo>
                <a:lnTo>
                  <a:pt x="266932" y="145854"/>
                </a:lnTo>
                <a:lnTo>
                  <a:pt x="275342" y="127430"/>
                </a:lnTo>
                <a:lnTo>
                  <a:pt x="295274" y="94450"/>
                </a:lnTo>
                <a:lnTo>
                  <a:pt x="301252" y="88007"/>
                </a:lnTo>
                <a:close/>
              </a:path>
              <a:path extrusionOk="0" h="676910" w="676910">
                <a:moveTo>
                  <a:pt x="534482" y="63422"/>
                </a:moveTo>
                <a:lnTo>
                  <a:pt x="338230" y="63422"/>
                </a:lnTo>
                <a:lnTo>
                  <a:pt x="348187" y="65763"/>
                </a:lnTo>
                <a:lnTo>
                  <a:pt x="362689" y="75000"/>
                </a:lnTo>
                <a:lnTo>
                  <a:pt x="401118" y="127430"/>
                </a:lnTo>
                <a:lnTo>
                  <a:pt x="416790" y="166066"/>
                </a:lnTo>
                <a:lnTo>
                  <a:pt x="430185" y="211386"/>
                </a:lnTo>
                <a:lnTo>
                  <a:pt x="495052" y="211386"/>
                </a:lnTo>
                <a:lnTo>
                  <a:pt x="486874" y="176866"/>
                </a:lnTo>
                <a:lnTo>
                  <a:pt x="476888" y="144619"/>
                </a:lnTo>
                <a:lnTo>
                  <a:pt x="465217" y="114911"/>
                </a:lnTo>
                <a:lnTo>
                  <a:pt x="451986" y="88007"/>
                </a:lnTo>
                <a:lnTo>
                  <a:pt x="564841" y="88007"/>
                </a:lnTo>
                <a:lnTo>
                  <a:pt x="544914" y="70467"/>
                </a:lnTo>
                <a:lnTo>
                  <a:pt x="534482" y="63422"/>
                </a:lnTo>
                <a:close/>
              </a:path>
              <a:path extrusionOk="0" h="676910" w="676910">
                <a:moveTo>
                  <a:pt x="564841" y="88007"/>
                </a:moveTo>
                <a:lnTo>
                  <a:pt x="451986" y="88007"/>
                </a:lnTo>
                <a:lnTo>
                  <a:pt x="491919" y="110389"/>
                </a:lnTo>
                <a:lnTo>
                  <a:pt x="527406" y="138883"/>
                </a:lnTo>
                <a:lnTo>
                  <a:pt x="557716" y="172783"/>
                </a:lnTo>
                <a:lnTo>
                  <a:pt x="582118" y="211386"/>
                </a:lnTo>
                <a:lnTo>
                  <a:pt x="651547" y="211386"/>
                </a:lnTo>
                <a:lnTo>
                  <a:pt x="649874" y="206566"/>
                </a:lnTo>
                <a:lnTo>
                  <a:pt x="630277" y="167509"/>
                </a:lnTo>
                <a:lnTo>
                  <a:pt x="605983" y="131538"/>
                </a:lnTo>
                <a:lnTo>
                  <a:pt x="577394" y="99057"/>
                </a:lnTo>
                <a:lnTo>
                  <a:pt x="564841" y="880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54"/>
          <p:cNvSpPr/>
          <p:nvPr/>
        </p:nvSpPr>
        <p:spPr>
          <a:xfrm>
            <a:off x="928158" y="3848043"/>
            <a:ext cx="626223" cy="488339"/>
          </a:xfrm>
          <a:custGeom>
            <a:rect b="b" l="l" r="r" t="t"/>
            <a:pathLst>
              <a:path extrusionOk="0" h="593725" w="761365">
                <a:moveTo>
                  <a:pt x="455021" y="510005"/>
                </a:moveTo>
                <a:lnTo>
                  <a:pt x="254337" y="510005"/>
                </a:lnTo>
                <a:lnTo>
                  <a:pt x="497304" y="590997"/>
                </a:lnTo>
                <a:lnTo>
                  <a:pt x="504309" y="593238"/>
                </a:lnTo>
                <a:lnTo>
                  <a:pt x="511837" y="593112"/>
                </a:lnTo>
                <a:lnTo>
                  <a:pt x="518570" y="590463"/>
                </a:lnTo>
                <a:lnTo>
                  <a:pt x="711752" y="516874"/>
                </a:lnTo>
                <a:lnTo>
                  <a:pt x="475629" y="516874"/>
                </a:lnTo>
                <a:lnTo>
                  <a:pt x="455021" y="510005"/>
                </a:lnTo>
                <a:close/>
              </a:path>
              <a:path extrusionOk="0" h="593725" w="761365">
                <a:moveTo>
                  <a:pt x="256714" y="0"/>
                </a:moveTo>
                <a:lnTo>
                  <a:pt x="249186" y="157"/>
                </a:lnTo>
                <a:lnTo>
                  <a:pt x="242442" y="2764"/>
                </a:lnTo>
                <a:lnTo>
                  <a:pt x="20428" y="87316"/>
                </a:lnTo>
                <a:lnTo>
                  <a:pt x="12046" y="92054"/>
                </a:lnTo>
                <a:lnTo>
                  <a:pt x="5600" y="98924"/>
                </a:lnTo>
                <a:lnTo>
                  <a:pt x="1461" y="107399"/>
                </a:lnTo>
                <a:lnTo>
                  <a:pt x="0" y="116949"/>
                </a:lnTo>
                <a:lnTo>
                  <a:pt x="0" y="560872"/>
                </a:lnTo>
                <a:lnTo>
                  <a:pt x="27923" y="592319"/>
                </a:lnTo>
                <a:lnTo>
                  <a:pt x="35518" y="592309"/>
                </a:lnTo>
                <a:lnTo>
                  <a:pt x="42993" y="590463"/>
                </a:lnTo>
                <a:lnTo>
                  <a:pt x="241493" y="514895"/>
                </a:lnTo>
                <a:lnTo>
                  <a:pt x="63422" y="514895"/>
                </a:lnTo>
                <a:lnTo>
                  <a:pt x="63422" y="138749"/>
                </a:lnTo>
                <a:lnTo>
                  <a:pt x="221961" y="78416"/>
                </a:lnTo>
                <a:lnTo>
                  <a:pt x="285383" y="78416"/>
                </a:lnTo>
                <a:lnTo>
                  <a:pt x="285383" y="76395"/>
                </a:lnTo>
                <a:lnTo>
                  <a:pt x="486011" y="76395"/>
                </a:lnTo>
                <a:lnTo>
                  <a:pt x="256714" y="0"/>
                </a:lnTo>
                <a:close/>
              </a:path>
              <a:path extrusionOk="0" h="593725" w="761365">
                <a:moveTo>
                  <a:pt x="486011" y="76395"/>
                </a:moveTo>
                <a:lnTo>
                  <a:pt x="285383" y="76395"/>
                </a:lnTo>
                <a:lnTo>
                  <a:pt x="475629" y="139807"/>
                </a:lnTo>
                <a:lnTo>
                  <a:pt x="475629" y="516874"/>
                </a:lnTo>
                <a:lnTo>
                  <a:pt x="711752" y="516874"/>
                </a:lnTo>
                <a:lnTo>
                  <a:pt x="716948" y="514895"/>
                </a:lnTo>
                <a:lnTo>
                  <a:pt x="539051" y="514895"/>
                </a:lnTo>
                <a:lnTo>
                  <a:pt x="539051" y="138749"/>
                </a:lnTo>
                <a:lnTo>
                  <a:pt x="684796" y="83285"/>
                </a:lnTo>
                <a:lnTo>
                  <a:pt x="506686" y="83285"/>
                </a:lnTo>
                <a:lnTo>
                  <a:pt x="486011" y="76395"/>
                </a:lnTo>
                <a:close/>
              </a:path>
              <a:path extrusionOk="0" h="593725" w="761365">
                <a:moveTo>
                  <a:pt x="285383" y="78416"/>
                </a:moveTo>
                <a:lnTo>
                  <a:pt x="221961" y="78416"/>
                </a:lnTo>
                <a:lnTo>
                  <a:pt x="221961" y="454520"/>
                </a:lnTo>
                <a:lnTo>
                  <a:pt x="63422" y="514895"/>
                </a:lnTo>
                <a:lnTo>
                  <a:pt x="241493" y="514895"/>
                </a:lnTo>
                <a:lnTo>
                  <a:pt x="254337" y="510005"/>
                </a:lnTo>
                <a:lnTo>
                  <a:pt x="455021" y="510005"/>
                </a:lnTo>
                <a:lnTo>
                  <a:pt x="285383" y="453462"/>
                </a:lnTo>
                <a:lnTo>
                  <a:pt x="285383" y="78416"/>
                </a:lnTo>
                <a:close/>
              </a:path>
              <a:path extrusionOk="0" h="593725" w="761365">
                <a:moveTo>
                  <a:pt x="761013" y="78416"/>
                </a:moveTo>
                <a:lnTo>
                  <a:pt x="697591" y="78416"/>
                </a:lnTo>
                <a:lnTo>
                  <a:pt x="697591" y="454520"/>
                </a:lnTo>
                <a:lnTo>
                  <a:pt x="539051" y="514895"/>
                </a:lnTo>
                <a:lnTo>
                  <a:pt x="716948" y="514895"/>
                </a:lnTo>
                <a:lnTo>
                  <a:pt x="740532" y="505911"/>
                </a:lnTo>
                <a:lnTo>
                  <a:pt x="748918" y="501025"/>
                </a:lnTo>
                <a:lnTo>
                  <a:pt x="755382" y="493888"/>
                </a:lnTo>
                <a:lnTo>
                  <a:pt x="759541" y="485364"/>
                </a:lnTo>
                <a:lnTo>
                  <a:pt x="761013" y="476320"/>
                </a:lnTo>
                <a:lnTo>
                  <a:pt x="761013" y="78416"/>
                </a:lnTo>
                <a:close/>
              </a:path>
              <a:path extrusionOk="0" h="593725" w="761365">
                <a:moveTo>
                  <a:pt x="733070" y="912"/>
                </a:moveTo>
                <a:lnTo>
                  <a:pt x="725496" y="914"/>
                </a:lnTo>
                <a:lnTo>
                  <a:pt x="718072" y="2764"/>
                </a:lnTo>
                <a:lnTo>
                  <a:pt x="506686" y="83285"/>
                </a:lnTo>
                <a:lnTo>
                  <a:pt x="684796" y="83285"/>
                </a:lnTo>
                <a:lnTo>
                  <a:pt x="697591" y="78416"/>
                </a:lnTo>
                <a:lnTo>
                  <a:pt x="761013" y="78416"/>
                </a:lnTo>
                <a:lnTo>
                  <a:pt x="761013" y="32396"/>
                </a:lnTo>
                <a:lnTo>
                  <a:pt x="760074" y="24750"/>
                </a:lnTo>
                <a:lnTo>
                  <a:pt x="757364" y="17652"/>
                </a:lnTo>
                <a:lnTo>
                  <a:pt x="753044" y="11400"/>
                </a:lnTo>
                <a:lnTo>
                  <a:pt x="747275" y="6293"/>
                </a:lnTo>
                <a:lnTo>
                  <a:pt x="740446" y="2718"/>
                </a:lnTo>
                <a:lnTo>
                  <a:pt x="733070" y="9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54"/>
          <p:cNvSpPr/>
          <p:nvPr/>
        </p:nvSpPr>
        <p:spPr>
          <a:xfrm>
            <a:off x="15506642" y="2450356"/>
            <a:ext cx="626223" cy="557280"/>
          </a:xfrm>
          <a:custGeom>
            <a:rect b="b" l="l" r="r" t="t"/>
            <a:pathLst>
              <a:path extrusionOk="0" h="677544" w="761365">
                <a:moveTo>
                  <a:pt x="449806" y="593877"/>
                </a:moveTo>
                <a:lnTo>
                  <a:pt x="264232" y="593877"/>
                </a:lnTo>
                <a:lnTo>
                  <a:pt x="492937" y="677110"/>
                </a:lnTo>
                <a:lnTo>
                  <a:pt x="500602" y="677110"/>
                </a:lnTo>
                <a:lnTo>
                  <a:pt x="714361" y="599416"/>
                </a:lnTo>
                <a:lnTo>
                  <a:pt x="465053" y="599416"/>
                </a:lnTo>
                <a:lnTo>
                  <a:pt x="449806" y="593877"/>
                </a:lnTo>
                <a:close/>
              </a:path>
              <a:path extrusionOk="0" h="677544" w="761365">
                <a:moveTo>
                  <a:pt x="179680" y="155503"/>
                </a:moveTo>
                <a:lnTo>
                  <a:pt x="20868" y="213239"/>
                </a:lnTo>
                <a:lnTo>
                  <a:pt x="0" y="241908"/>
                </a:lnTo>
                <a:lnTo>
                  <a:pt x="0" y="644734"/>
                </a:lnTo>
                <a:lnTo>
                  <a:pt x="27555" y="676199"/>
                </a:lnTo>
                <a:lnTo>
                  <a:pt x="35093" y="676283"/>
                </a:lnTo>
                <a:lnTo>
                  <a:pt x="42543" y="674597"/>
                </a:lnTo>
                <a:lnTo>
                  <a:pt x="249020" y="599416"/>
                </a:lnTo>
                <a:lnTo>
                  <a:pt x="63411" y="599416"/>
                </a:lnTo>
                <a:lnTo>
                  <a:pt x="63411" y="265290"/>
                </a:lnTo>
                <a:lnTo>
                  <a:pt x="191439" y="218789"/>
                </a:lnTo>
                <a:lnTo>
                  <a:pt x="186704" y="203856"/>
                </a:lnTo>
                <a:lnTo>
                  <a:pt x="182983" y="188613"/>
                </a:lnTo>
                <a:lnTo>
                  <a:pt x="180551" y="173096"/>
                </a:lnTo>
                <a:lnTo>
                  <a:pt x="179746" y="158539"/>
                </a:lnTo>
                <a:lnTo>
                  <a:pt x="179680" y="155503"/>
                </a:lnTo>
                <a:close/>
              </a:path>
              <a:path extrusionOk="0" h="677544" w="761365">
                <a:moveTo>
                  <a:pt x="232526" y="303205"/>
                </a:moveTo>
                <a:lnTo>
                  <a:pt x="232526" y="537983"/>
                </a:lnTo>
                <a:lnTo>
                  <a:pt x="63411" y="599416"/>
                </a:lnTo>
                <a:lnTo>
                  <a:pt x="249020" y="599416"/>
                </a:lnTo>
                <a:lnTo>
                  <a:pt x="264232" y="593877"/>
                </a:lnTo>
                <a:lnTo>
                  <a:pt x="449806" y="593877"/>
                </a:lnTo>
                <a:lnTo>
                  <a:pt x="295949" y="537983"/>
                </a:lnTo>
                <a:lnTo>
                  <a:pt x="295949" y="397150"/>
                </a:lnTo>
                <a:lnTo>
                  <a:pt x="282189" y="378301"/>
                </a:lnTo>
                <a:lnTo>
                  <a:pt x="267936" y="358054"/>
                </a:lnTo>
                <a:lnTo>
                  <a:pt x="253586" y="336743"/>
                </a:lnTo>
                <a:lnTo>
                  <a:pt x="239531" y="314702"/>
                </a:lnTo>
                <a:lnTo>
                  <a:pt x="237155" y="310870"/>
                </a:lnTo>
                <a:lnTo>
                  <a:pt x="234903" y="307037"/>
                </a:lnTo>
                <a:lnTo>
                  <a:pt x="232526" y="303205"/>
                </a:lnTo>
                <a:close/>
              </a:path>
              <a:path extrusionOk="0" h="677544" w="761365">
                <a:moveTo>
                  <a:pt x="528476" y="303205"/>
                </a:moveTo>
                <a:lnTo>
                  <a:pt x="526099" y="307037"/>
                </a:lnTo>
                <a:lnTo>
                  <a:pt x="523847" y="310870"/>
                </a:lnTo>
                <a:lnTo>
                  <a:pt x="521471" y="314702"/>
                </a:lnTo>
                <a:lnTo>
                  <a:pt x="507416" y="336743"/>
                </a:lnTo>
                <a:lnTo>
                  <a:pt x="493066" y="358054"/>
                </a:lnTo>
                <a:lnTo>
                  <a:pt x="478813" y="378301"/>
                </a:lnTo>
                <a:lnTo>
                  <a:pt x="465053" y="397150"/>
                </a:lnTo>
                <a:lnTo>
                  <a:pt x="465053" y="599416"/>
                </a:lnTo>
                <a:lnTo>
                  <a:pt x="528476" y="599416"/>
                </a:lnTo>
                <a:lnTo>
                  <a:pt x="528476" y="303205"/>
                </a:lnTo>
                <a:close/>
              </a:path>
              <a:path extrusionOk="0" h="677544" w="761365">
                <a:moveTo>
                  <a:pt x="761003" y="203857"/>
                </a:moveTo>
                <a:lnTo>
                  <a:pt x="697591" y="203857"/>
                </a:lnTo>
                <a:lnTo>
                  <a:pt x="697591" y="537983"/>
                </a:lnTo>
                <a:lnTo>
                  <a:pt x="528476" y="599416"/>
                </a:lnTo>
                <a:lnTo>
                  <a:pt x="714361" y="599416"/>
                </a:lnTo>
                <a:lnTo>
                  <a:pt x="740134" y="590044"/>
                </a:lnTo>
                <a:lnTo>
                  <a:pt x="748687" y="585302"/>
                </a:lnTo>
                <a:lnTo>
                  <a:pt x="755272" y="578380"/>
                </a:lnTo>
                <a:lnTo>
                  <a:pt x="759506" y="569824"/>
                </a:lnTo>
                <a:lnTo>
                  <a:pt x="761003" y="560181"/>
                </a:lnTo>
                <a:lnTo>
                  <a:pt x="761003" y="203857"/>
                </a:lnTo>
                <a:close/>
              </a:path>
              <a:path extrusionOk="0" h="677544" w="761365">
                <a:moveTo>
                  <a:pt x="380501" y="0"/>
                </a:moveTo>
                <a:lnTo>
                  <a:pt x="333731" y="7011"/>
                </a:lnTo>
                <a:lnTo>
                  <a:pt x="292494" y="26648"/>
                </a:lnTo>
                <a:lnTo>
                  <a:pt x="258893" y="56809"/>
                </a:lnTo>
                <a:lnTo>
                  <a:pt x="235033" y="95396"/>
                </a:lnTo>
                <a:lnTo>
                  <a:pt x="223019" y="140309"/>
                </a:lnTo>
                <a:lnTo>
                  <a:pt x="221961" y="158539"/>
                </a:lnTo>
                <a:lnTo>
                  <a:pt x="222570" y="169079"/>
                </a:lnTo>
                <a:lnTo>
                  <a:pt x="224256" y="180254"/>
                </a:lnTo>
                <a:lnTo>
                  <a:pt x="226807" y="192001"/>
                </a:lnTo>
                <a:lnTo>
                  <a:pt x="230013" y="204255"/>
                </a:lnTo>
                <a:lnTo>
                  <a:pt x="232129" y="207030"/>
                </a:lnTo>
                <a:lnTo>
                  <a:pt x="234244" y="212579"/>
                </a:lnTo>
                <a:lnTo>
                  <a:pt x="261130" y="268247"/>
                </a:lnTo>
                <a:lnTo>
                  <a:pt x="295949" y="324220"/>
                </a:lnTo>
                <a:lnTo>
                  <a:pt x="331218" y="373664"/>
                </a:lnTo>
                <a:lnTo>
                  <a:pt x="360952" y="411013"/>
                </a:lnTo>
                <a:lnTo>
                  <a:pt x="380501" y="421419"/>
                </a:lnTo>
                <a:lnTo>
                  <a:pt x="391082" y="418817"/>
                </a:lnTo>
                <a:lnTo>
                  <a:pt x="429784" y="373664"/>
                </a:lnTo>
                <a:lnTo>
                  <a:pt x="465053" y="324220"/>
                </a:lnTo>
                <a:lnTo>
                  <a:pt x="470066" y="316137"/>
                </a:lnTo>
                <a:lnTo>
                  <a:pt x="474554" y="309336"/>
                </a:lnTo>
                <a:lnTo>
                  <a:pt x="496110" y="273614"/>
                </a:lnTo>
                <a:lnTo>
                  <a:pt x="496743" y="273614"/>
                </a:lnTo>
                <a:lnTo>
                  <a:pt x="507392" y="254254"/>
                </a:lnTo>
                <a:lnTo>
                  <a:pt x="517210" y="234046"/>
                </a:lnTo>
                <a:lnTo>
                  <a:pt x="525295" y="214531"/>
                </a:lnTo>
                <a:lnTo>
                  <a:pt x="530171" y="199627"/>
                </a:lnTo>
                <a:lnTo>
                  <a:pt x="380501" y="199627"/>
                </a:lnTo>
                <a:lnTo>
                  <a:pt x="359924" y="195643"/>
                </a:lnTo>
                <a:lnTo>
                  <a:pt x="343126" y="184599"/>
                </a:lnTo>
                <a:lnTo>
                  <a:pt x="331805" y="167857"/>
                </a:lnTo>
                <a:lnTo>
                  <a:pt x="327654" y="146780"/>
                </a:lnTo>
                <a:lnTo>
                  <a:pt x="331805" y="126711"/>
                </a:lnTo>
                <a:lnTo>
                  <a:pt x="343126" y="109857"/>
                </a:lnTo>
                <a:lnTo>
                  <a:pt x="359924" y="98254"/>
                </a:lnTo>
                <a:lnTo>
                  <a:pt x="380501" y="93934"/>
                </a:lnTo>
                <a:lnTo>
                  <a:pt x="523469" y="93934"/>
                </a:lnTo>
                <a:lnTo>
                  <a:pt x="508463" y="64908"/>
                </a:lnTo>
                <a:lnTo>
                  <a:pt x="474150" y="30589"/>
                </a:lnTo>
                <a:lnTo>
                  <a:pt x="430627" y="8082"/>
                </a:lnTo>
                <a:lnTo>
                  <a:pt x="380501" y="0"/>
                </a:lnTo>
                <a:close/>
              </a:path>
              <a:path extrusionOk="0" h="677544" w="761365">
                <a:moveTo>
                  <a:pt x="496743" y="273614"/>
                </a:moveTo>
                <a:lnTo>
                  <a:pt x="496110" y="273614"/>
                </a:lnTo>
                <a:lnTo>
                  <a:pt x="496236" y="274536"/>
                </a:lnTo>
                <a:lnTo>
                  <a:pt x="496743" y="273614"/>
                </a:lnTo>
                <a:close/>
              </a:path>
              <a:path extrusionOk="0" h="677544" w="761365">
                <a:moveTo>
                  <a:pt x="725939" y="127004"/>
                </a:moveTo>
                <a:lnTo>
                  <a:pt x="718459" y="128729"/>
                </a:lnTo>
                <a:lnTo>
                  <a:pt x="579741" y="179146"/>
                </a:lnTo>
                <a:lnTo>
                  <a:pt x="576884" y="194089"/>
                </a:lnTo>
                <a:lnTo>
                  <a:pt x="572852" y="208894"/>
                </a:lnTo>
                <a:lnTo>
                  <a:pt x="556883" y="249835"/>
                </a:lnTo>
                <a:lnTo>
                  <a:pt x="553972" y="256044"/>
                </a:lnTo>
                <a:lnTo>
                  <a:pt x="697591" y="203857"/>
                </a:lnTo>
                <a:lnTo>
                  <a:pt x="761003" y="203857"/>
                </a:lnTo>
                <a:lnTo>
                  <a:pt x="761003" y="157345"/>
                </a:lnTo>
                <a:lnTo>
                  <a:pt x="733492" y="127092"/>
                </a:lnTo>
                <a:lnTo>
                  <a:pt x="725939" y="127004"/>
                </a:lnTo>
                <a:close/>
              </a:path>
              <a:path extrusionOk="0" h="677544" w="761365">
                <a:moveTo>
                  <a:pt x="523469" y="93934"/>
                </a:moveTo>
                <a:lnTo>
                  <a:pt x="380501" y="93934"/>
                </a:lnTo>
                <a:lnTo>
                  <a:pt x="401078" y="98254"/>
                </a:lnTo>
                <a:lnTo>
                  <a:pt x="417876" y="109857"/>
                </a:lnTo>
                <a:lnTo>
                  <a:pt x="429197" y="126711"/>
                </a:lnTo>
                <a:lnTo>
                  <a:pt x="433348" y="146780"/>
                </a:lnTo>
                <a:lnTo>
                  <a:pt x="429197" y="167857"/>
                </a:lnTo>
                <a:lnTo>
                  <a:pt x="417876" y="184599"/>
                </a:lnTo>
                <a:lnTo>
                  <a:pt x="401078" y="195643"/>
                </a:lnTo>
                <a:lnTo>
                  <a:pt x="380501" y="199627"/>
                </a:lnTo>
                <a:lnTo>
                  <a:pt x="530171" y="199627"/>
                </a:lnTo>
                <a:lnTo>
                  <a:pt x="531250" y="196329"/>
                </a:lnTo>
                <a:lnTo>
                  <a:pt x="534751" y="186260"/>
                </a:lnTo>
                <a:lnTo>
                  <a:pt x="537176" y="176440"/>
                </a:lnTo>
                <a:lnTo>
                  <a:pt x="538585" y="166819"/>
                </a:lnTo>
                <a:lnTo>
                  <a:pt x="538996" y="158265"/>
                </a:lnTo>
                <a:lnTo>
                  <a:pt x="530962" y="108429"/>
                </a:lnTo>
                <a:lnTo>
                  <a:pt x="523469" y="939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54"/>
          <p:cNvSpPr/>
          <p:nvPr/>
        </p:nvSpPr>
        <p:spPr>
          <a:xfrm>
            <a:off x="13886812" y="2519925"/>
            <a:ext cx="626223" cy="417307"/>
          </a:xfrm>
          <a:custGeom>
            <a:rect b="b" l="l" r="r" t="t"/>
            <a:pathLst>
              <a:path extrusionOk="0" h="507364" w="761365">
                <a:moveTo>
                  <a:pt x="570747" y="0"/>
                </a:moveTo>
                <a:lnTo>
                  <a:pt x="190245" y="0"/>
                </a:lnTo>
                <a:lnTo>
                  <a:pt x="146635" y="5027"/>
                </a:lnTo>
                <a:lnTo>
                  <a:pt x="106596" y="19345"/>
                </a:lnTo>
                <a:lnTo>
                  <a:pt x="71271" y="41810"/>
                </a:lnTo>
                <a:lnTo>
                  <a:pt x="41806" y="71278"/>
                </a:lnTo>
                <a:lnTo>
                  <a:pt x="19343" y="106604"/>
                </a:lnTo>
                <a:lnTo>
                  <a:pt x="5026" y="146645"/>
                </a:lnTo>
                <a:lnTo>
                  <a:pt x="0" y="190255"/>
                </a:lnTo>
                <a:lnTo>
                  <a:pt x="0" y="422782"/>
                </a:lnTo>
                <a:lnTo>
                  <a:pt x="6652" y="455671"/>
                </a:lnTo>
                <a:lnTo>
                  <a:pt x="24787" y="482553"/>
                </a:lnTo>
                <a:lnTo>
                  <a:pt x="51665" y="500691"/>
                </a:lnTo>
                <a:lnTo>
                  <a:pt x="84552" y="507345"/>
                </a:lnTo>
                <a:lnTo>
                  <a:pt x="676450" y="507345"/>
                </a:lnTo>
                <a:lnTo>
                  <a:pt x="709337" y="500691"/>
                </a:lnTo>
                <a:lnTo>
                  <a:pt x="736215" y="482553"/>
                </a:lnTo>
                <a:lnTo>
                  <a:pt x="754350" y="455671"/>
                </a:lnTo>
                <a:lnTo>
                  <a:pt x="756726" y="443923"/>
                </a:lnTo>
                <a:lnTo>
                  <a:pt x="84552" y="443923"/>
                </a:lnTo>
                <a:lnTo>
                  <a:pt x="76345" y="442256"/>
                </a:lnTo>
                <a:lnTo>
                  <a:pt x="69623" y="437715"/>
                </a:lnTo>
                <a:lnTo>
                  <a:pt x="65080" y="430993"/>
                </a:lnTo>
                <a:lnTo>
                  <a:pt x="63411" y="422782"/>
                </a:lnTo>
                <a:lnTo>
                  <a:pt x="63411" y="190255"/>
                </a:lnTo>
                <a:lnTo>
                  <a:pt x="73383" y="140894"/>
                </a:lnTo>
                <a:lnTo>
                  <a:pt x="100571" y="100578"/>
                </a:lnTo>
                <a:lnTo>
                  <a:pt x="140888" y="73392"/>
                </a:lnTo>
                <a:lnTo>
                  <a:pt x="190245" y="63422"/>
                </a:lnTo>
                <a:lnTo>
                  <a:pt x="711340" y="63422"/>
                </a:lnTo>
                <a:lnTo>
                  <a:pt x="689729" y="41810"/>
                </a:lnTo>
                <a:lnTo>
                  <a:pt x="654402" y="19345"/>
                </a:lnTo>
                <a:lnTo>
                  <a:pt x="614361" y="5027"/>
                </a:lnTo>
                <a:lnTo>
                  <a:pt x="570747" y="0"/>
                </a:lnTo>
                <a:close/>
              </a:path>
              <a:path extrusionOk="0" h="507364" w="761365">
                <a:moveTo>
                  <a:pt x="332010" y="63422"/>
                </a:moveTo>
                <a:lnTo>
                  <a:pt x="190245" y="63422"/>
                </a:lnTo>
                <a:lnTo>
                  <a:pt x="239606" y="73392"/>
                </a:lnTo>
                <a:lnTo>
                  <a:pt x="279923" y="100578"/>
                </a:lnTo>
                <a:lnTo>
                  <a:pt x="307109" y="140894"/>
                </a:lnTo>
                <a:lnTo>
                  <a:pt x="317079" y="190255"/>
                </a:lnTo>
                <a:lnTo>
                  <a:pt x="317079" y="443923"/>
                </a:lnTo>
                <a:lnTo>
                  <a:pt x="380501" y="443923"/>
                </a:lnTo>
                <a:lnTo>
                  <a:pt x="380501" y="190255"/>
                </a:lnTo>
                <a:lnTo>
                  <a:pt x="377161" y="154607"/>
                </a:lnTo>
                <a:lnTo>
                  <a:pt x="367552" y="121188"/>
                </a:lnTo>
                <a:lnTo>
                  <a:pt x="352296" y="90594"/>
                </a:lnTo>
                <a:lnTo>
                  <a:pt x="332010" y="63422"/>
                </a:lnTo>
                <a:close/>
              </a:path>
              <a:path extrusionOk="0" h="507364" w="761365">
                <a:moveTo>
                  <a:pt x="711340" y="63422"/>
                </a:moveTo>
                <a:lnTo>
                  <a:pt x="570747" y="63422"/>
                </a:lnTo>
                <a:lnTo>
                  <a:pt x="620110" y="73392"/>
                </a:lnTo>
                <a:lnTo>
                  <a:pt x="660430" y="100578"/>
                </a:lnTo>
                <a:lnTo>
                  <a:pt x="687619" y="140894"/>
                </a:lnTo>
                <a:lnTo>
                  <a:pt x="697591" y="190255"/>
                </a:lnTo>
                <a:lnTo>
                  <a:pt x="697591" y="422782"/>
                </a:lnTo>
                <a:lnTo>
                  <a:pt x="695922" y="430993"/>
                </a:lnTo>
                <a:lnTo>
                  <a:pt x="691379" y="437715"/>
                </a:lnTo>
                <a:lnTo>
                  <a:pt x="684657" y="442256"/>
                </a:lnTo>
                <a:lnTo>
                  <a:pt x="676450" y="443923"/>
                </a:lnTo>
                <a:lnTo>
                  <a:pt x="756726" y="443923"/>
                </a:lnTo>
                <a:lnTo>
                  <a:pt x="761003" y="422782"/>
                </a:lnTo>
                <a:lnTo>
                  <a:pt x="761003" y="190255"/>
                </a:lnTo>
                <a:lnTo>
                  <a:pt x="755976" y="146645"/>
                </a:lnTo>
                <a:lnTo>
                  <a:pt x="741659" y="106604"/>
                </a:lnTo>
                <a:lnTo>
                  <a:pt x="719195" y="71278"/>
                </a:lnTo>
                <a:lnTo>
                  <a:pt x="711340" y="63422"/>
                </a:lnTo>
                <a:close/>
              </a:path>
              <a:path extrusionOk="0" h="507364" w="761365">
                <a:moveTo>
                  <a:pt x="602463" y="169115"/>
                </a:moveTo>
                <a:lnTo>
                  <a:pt x="475629" y="169115"/>
                </a:lnTo>
                <a:lnTo>
                  <a:pt x="463261" y="171598"/>
                </a:lnTo>
                <a:lnTo>
                  <a:pt x="453182" y="178379"/>
                </a:lnTo>
                <a:lnTo>
                  <a:pt x="446398" y="188454"/>
                </a:lnTo>
                <a:lnTo>
                  <a:pt x="443913" y="200821"/>
                </a:lnTo>
                <a:lnTo>
                  <a:pt x="446398" y="213189"/>
                </a:lnTo>
                <a:lnTo>
                  <a:pt x="453182" y="223268"/>
                </a:lnTo>
                <a:lnTo>
                  <a:pt x="463261" y="230052"/>
                </a:lnTo>
                <a:lnTo>
                  <a:pt x="475629" y="232537"/>
                </a:lnTo>
                <a:lnTo>
                  <a:pt x="549616" y="232537"/>
                </a:lnTo>
                <a:lnTo>
                  <a:pt x="549616" y="264243"/>
                </a:lnTo>
                <a:lnTo>
                  <a:pt x="552100" y="276609"/>
                </a:lnTo>
                <a:lnTo>
                  <a:pt x="558880" y="286684"/>
                </a:lnTo>
                <a:lnTo>
                  <a:pt x="568956" y="293465"/>
                </a:lnTo>
                <a:lnTo>
                  <a:pt x="581322" y="295949"/>
                </a:lnTo>
                <a:lnTo>
                  <a:pt x="602463" y="295949"/>
                </a:lnTo>
                <a:lnTo>
                  <a:pt x="614829" y="293465"/>
                </a:lnTo>
                <a:lnTo>
                  <a:pt x="624905" y="286684"/>
                </a:lnTo>
                <a:lnTo>
                  <a:pt x="631685" y="276609"/>
                </a:lnTo>
                <a:lnTo>
                  <a:pt x="634169" y="264243"/>
                </a:lnTo>
                <a:lnTo>
                  <a:pt x="634169" y="200821"/>
                </a:lnTo>
                <a:lnTo>
                  <a:pt x="631685" y="188454"/>
                </a:lnTo>
                <a:lnTo>
                  <a:pt x="624905" y="178379"/>
                </a:lnTo>
                <a:lnTo>
                  <a:pt x="614829" y="171598"/>
                </a:lnTo>
                <a:lnTo>
                  <a:pt x="602463" y="169115"/>
                </a:lnTo>
                <a:close/>
              </a:path>
              <a:path extrusionOk="0" h="507364" w="761365">
                <a:moveTo>
                  <a:pt x="243092" y="169115"/>
                </a:moveTo>
                <a:lnTo>
                  <a:pt x="137398" y="169115"/>
                </a:lnTo>
                <a:lnTo>
                  <a:pt x="125032" y="171598"/>
                </a:lnTo>
                <a:lnTo>
                  <a:pt x="114957" y="178379"/>
                </a:lnTo>
                <a:lnTo>
                  <a:pt x="108176" y="188454"/>
                </a:lnTo>
                <a:lnTo>
                  <a:pt x="105693" y="200821"/>
                </a:lnTo>
                <a:lnTo>
                  <a:pt x="108176" y="213189"/>
                </a:lnTo>
                <a:lnTo>
                  <a:pt x="114957" y="223268"/>
                </a:lnTo>
                <a:lnTo>
                  <a:pt x="125032" y="230052"/>
                </a:lnTo>
                <a:lnTo>
                  <a:pt x="137398" y="232537"/>
                </a:lnTo>
                <a:lnTo>
                  <a:pt x="243092" y="232537"/>
                </a:lnTo>
                <a:lnTo>
                  <a:pt x="255464" y="230052"/>
                </a:lnTo>
                <a:lnTo>
                  <a:pt x="265542" y="223268"/>
                </a:lnTo>
                <a:lnTo>
                  <a:pt x="272324" y="213189"/>
                </a:lnTo>
                <a:lnTo>
                  <a:pt x="274808" y="200821"/>
                </a:lnTo>
                <a:lnTo>
                  <a:pt x="272324" y="188454"/>
                </a:lnTo>
                <a:lnTo>
                  <a:pt x="265542" y="178379"/>
                </a:lnTo>
                <a:lnTo>
                  <a:pt x="255464" y="171598"/>
                </a:lnTo>
                <a:lnTo>
                  <a:pt x="243092" y="169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54"/>
          <p:cNvSpPr/>
          <p:nvPr/>
        </p:nvSpPr>
        <p:spPr>
          <a:xfrm>
            <a:off x="12267067" y="2450350"/>
            <a:ext cx="626223" cy="556758"/>
          </a:xfrm>
          <a:custGeom>
            <a:rect b="b" l="l" r="r" t="t"/>
            <a:pathLst>
              <a:path extrusionOk="0" h="676910" w="761365">
                <a:moveTo>
                  <a:pt x="147872" y="324359"/>
                </a:moveTo>
                <a:lnTo>
                  <a:pt x="84450" y="324359"/>
                </a:lnTo>
                <a:lnTo>
                  <a:pt x="84450" y="570760"/>
                </a:lnTo>
                <a:lnTo>
                  <a:pt x="92757" y="611910"/>
                </a:lnTo>
                <a:lnTo>
                  <a:pt x="115410" y="645505"/>
                </a:lnTo>
                <a:lnTo>
                  <a:pt x="149006" y="668150"/>
                </a:lnTo>
                <a:lnTo>
                  <a:pt x="190143" y="676453"/>
                </a:lnTo>
                <a:lnTo>
                  <a:pt x="570655" y="676453"/>
                </a:lnTo>
                <a:lnTo>
                  <a:pt x="611805" y="668150"/>
                </a:lnTo>
                <a:lnTo>
                  <a:pt x="645400" y="645505"/>
                </a:lnTo>
                <a:lnTo>
                  <a:pt x="667283" y="613041"/>
                </a:lnTo>
                <a:lnTo>
                  <a:pt x="190143" y="613041"/>
                </a:lnTo>
                <a:lnTo>
                  <a:pt x="173674" y="609723"/>
                </a:lnTo>
                <a:lnTo>
                  <a:pt x="160239" y="600668"/>
                </a:lnTo>
                <a:lnTo>
                  <a:pt x="151189" y="587230"/>
                </a:lnTo>
                <a:lnTo>
                  <a:pt x="147872" y="570760"/>
                </a:lnTo>
                <a:lnTo>
                  <a:pt x="147872" y="324359"/>
                </a:lnTo>
                <a:close/>
              </a:path>
              <a:path extrusionOk="0" h="676910" w="761365">
                <a:moveTo>
                  <a:pt x="454386" y="359363"/>
                </a:moveTo>
                <a:lnTo>
                  <a:pt x="306412" y="359363"/>
                </a:lnTo>
                <a:lnTo>
                  <a:pt x="285834" y="363515"/>
                </a:lnTo>
                <a:lnTo>
                  <a:pt x="269037" y="374840"/>
                </a:lnTo>
                <a:lnTo>
                  <a:pt x="257716" y="391641"/>
                </a:lnTo>
                <a:lnTo>
                  <a:pt x="253565" y="412220"/>
                </a:lnTo>
                <a:lnTo>
                  <a:pt x="253565" y="613041"/>
                </a:lnTo>
                <a:lnTo>
                  <a:pt x="316977" y="613041"/>
                </a:lnTo>
                <a:lnTo>
                  <a:pt x="316977" y="422785"/>
                </a:lnTo>
                <a:lnTo>
                  <a:pt x="507233" y="422785"/>
                </a:lnTo>
                <a:lnTo>
                  <a:pt x="507233" y="412220"/>
                </a:lnTo>
                <a:lnTo>
                  <a:pt x="503081" y="391641"/>
                </a:lnTo>
                <a:lnTo>
                  <a:pt x="491757" y="374840"/>
                </a:lnTo>
                <a:lnTo>
                  <a:pt x="474959" y="363515"/>
                </a:lnTo>
                <a:lnTo>
                  <a:pt x="454386" y="359363"/>
                </a:lnTo>
                <a:close/>
              </a:path>
              <a:path extrusionOk="0" h="676910" w="761365">
                <a:moveTo>
                  <a:pt x="507233" y="422785"/>
                </a:moveTo>
                <a:lnTo>
                  <a:pt x="443811" y="422785"/>
                </a:lnTo>
                <a:lnTo>
                  <a:pt x="443811" y="613041"/>
                </a:lnTo>
                <a:lnTo>
                  <a:pt x="507233" y="613041"/>
                </a:lnTo>
                <a:lnTo>
                  <a:pt x="507233" y="422785"/>
                </a:lnTo>
                <a:close/>
              </a:path>
              <a:path extrusionOk="0" h="676910" w="761365">
                <a:moveTo>
                  <a:pt x="478379" y="73288"/>
                </a:moveTo>
                <a:lnTo>
                  <a:pt x="380399" y="73288"/>
                </a:lnTo>
                <a:lnTo>
                  <a:pt x="612926" y="270580"/>
                </a:lnTo>
                <a:lnTo>
                  <a:pt x="612926" y="570760"/>
                </a:lnTo>
                <a:lnTo>
                  <a:pt x="609609" y="587230"/>
                </a:lnTo>
                <a:lnTo>
                  <a:pt x="600558" y="600668"/>
                </a:lnTo>
                <a:lnTo>
                  <a:pt x="587124" y="609723"/>
                </a:lnTo>
                <a:lnTo>
                  <a:pt x="570655" y="613041"/>
                </a:lnTo>
                <a:lnTo>
                  <a:pt x="667283" y="613041"/>
                </a:lnTo>
                <a:lnTo>
                  <a:pt x="668045" y="611910"/>
                </a:lnTo>
                <a:lnTo>
                  <a:pt x="676348" y="570760"/>
                </a:lnTo>
                <a:lnTo>
                  <a:pt x="676348" y="324359"/>
                </a:lnTo>
                <a:lnTo>
                  <a:pt x="760587" y="324359"/>
                </a:lnTo>
                <a:lnTo>
                  <a:pt x="757479" y="313373"/>
                </a:lnTo>
                <a:lnTo>
                  <a:pt x="749676" y="303480"/>
                </a:lnTo>
                <a:lnTo>
                  <a:pt x="478379" y="73288"/>
                </a:lnTo>
                <a:close/>
              </a:path>
              <a:path extrusionOk="0" h="676910" w="761365">
                <a:moveTo>
                  <a:pt x="380399" y="0"/>
                </a:moveTo>
                <a:lnTo>
                  <a:pt x="11091" y="303480"/>
                </a:lnTo>
                <a:lnTo>
                  <a:pt x="0" y="325063"/>
                </a:lnTo>
                <a:lnTo>
                  <a:pt x="1340" y="337126"/>
                </a:lnTo>
                <a:lnTo>
                  <a:pt x="7426" y="348138"/>
                </a:lnTo>
                <a:lnTo>
                  <a:pt x="17311" y="355941"/>
                </a:lnTo>
                <a:lnTo>
                  <a:pt x="29013" y="359249"/>
                </a:lnTo>
                <a:lnTo>
                  <a:pt x="41094" y="357926"/>
                </a:lnTo>
                <a:lnTo>
                  <a:pt x="52116" y="351834"/>
                </a:lnTo>
                <a:lnTo>
                  <a:pt x="84450" y="324359"/>
                </a:lnTo>
                <a:lnTo>
                  <a:pt x="147872" y="324359"/>
                </a:lnTo>
                <a:lnTo>
                  <a:pt x="147872" y="270580"/>
                </a:lnTo>
                <a:lnTo>
                  <a:pt x="380399" y="73288"/>
                </a:lnTo>
                <a:lnTo>
                  <a:pt x="478379" y="73288"/>
                </a:lnTo>
                <a:lnTo>
                  <a:pt x="400880" y="7531"/>
                </a:lnTo>
                <a:lnTo>
                  <a:pt x="391172" y="1882"/>
                </a:lnTo>
                <a:lnTo>
                  <a:pt x="380399" y="0"/>
                </a:lnTo>
                <a:close/>
              </a:path>
              <a:path extrusionOk="0" h="676910" w="761365">
                <a:moveTo>
                  <a:pt x="760587" y="324359"/>
                </a:moveTo>
                <a:lnTo>
                  <a:pt x="676348" y="324359"/>
                </a:lnTo>
                <a:lnTo>
                  <a:pt x="708714" y="351834"/>
                </a:lnTo>
                <a:lnTo>
                  <a:pt x="719722" y="357926"/>
                </a:lnTo>
                <a:lnTo>
                  <a:pt x="731785" y="359249"/>
                </a:lnTo>
                <a:lnTo>
                  <a:pt x="743477" y="355941"/>
                </a:lnTo>
                <a:lnTo>
                  <a:pt x="753372" y="348138"/>
                </a:lnTo>
                <a:lnTo>
                  <a:pt x="759463" y="337126"/>
                </a:lnTo>
                <a:lnTo>
                  <a:pt x="760787" y="325063"/>
                </a:lnTo>
                <a:lnTo>
                  <a:pt x="760587" y="324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54"/>
          <p:cNvSpPr/>
          <p:nvPr/>
        </p:nvSpPr>
        <p:spPr>
          <a:xfrm>
            <a:off x="10716718" y="2450353"/>
            <a:ext cx="487294" cy="556758"/>
          </a:xfrm>
          <a:custGeom>
            <a:rect b="b" l="l" r="r" t="t"/>
            <a:pathLst>
              <a:path extrusionOk="0" h="676910" w="592455">
                <a:moveTo>
                  <a:pt x="31716" y="0"/>
                </a:moveTo>
                <a:lnTo>
                  <a:pt x="19348" y="2483"/>
                </a:lnTo>
                <a:lnTo>
                  <a:pt x="9269" y="9264"/>
                </a:lnTo>
                <a:lnTo>
                  <a:pt x="2484" y="19339"/>
                </a:lnTo>
                <a:lnTo>
                  <a:pt x="0" y="31705"/>
                </a:lnTo>
                <a:lnTo>
                  <a:pt x="0" y="644744"/>
                </a:lnTo>
                <a:lnTo>
                  <a:pt x="2484" y="657111"/>
                </a:lnTo>
                <a:lnTo>
                  <a:pt x="9269" y="667186"/>
                </a:lnTo>
                <a:lnTo>
                  <a:pt x="19348" y="673967"/>
                </a:lnTo>
                <a:lnTo>
                  <a:pt x="31716" y="676450"/>
                </a:lnTo>
                <a:lnTo>
                  <a:pt x="44082" y="673967"/>
                </a:lnTo>
                <a:lnTo>
                  <a:pt x="54158" y="667186"/>
                </a:lnTo>
                <a:lnTo>
                  <a:pt x="60938" y="657111"/>
                </a:lnTo>
                <a:lnTo>
                  <a:pt x="63422" y="644744"/>
                </a:lnTo>
                <a:lnTo>
                  <a:pt x="63422" y="512623"/>
                </a:lnTo>
                <a:lnTo>
                  <a:pt x="169513" y="486068"/>
                </a:lnTo>
                <a:lnTo>
                  <a:pt x="210669" y="479580"/>
                </a:lnTo>
                <a:lnTo>
                  <a:pt x="584982" y="479580"/>
                </a:lnTo>
                <a:lnTo>
                  <a:pt x="589927" y="469520"/>
                </a:lnTo>
                <a:lnTo>
                  <a:pt x="590642" y="464878"/>
                </a:lnTo>
                <a:lnTo>
                  <a:pt x="427197" y="464878"/>
                </a:lnTo>
                <a:lnTo>
                  <a:pt x="392665" y="459519"/>
                </a:lnTo>
                <a:lnTo>
                  <a:pt x="359994" y="447221"/>
                </a:lnTo>
                <a:lnTo>
                  <a:pt x="63422" y="447221"/>
                </a:lnTo>
                <a:lnTo>
                  <a:pt x="63422" y="134100"/>
                </a:lnTo>
                <a:lnTo>
                  <a:pt x="191051" y="102122"/>
                </a:lnTo>
                <a:lnTo>
                  <a:pt x="218073" y="97903"/>
                </a:lnTo>
                <a:lnTo>
                  <a:pt x="591898" y="97903"/>
                </a:lnTo>
                <a:lnTo>
                  <a:pt x="591898" y="87327"/>
                </a:lnTo>
                <a:lnTo>
                  <a:pt x="589972" y="80063"/>
                </a:lnTo>
                <a:lnTo>
                  <a:pt x="422850" y="80063"/>
                </a:lnTo>
                <a:lnTo>
                  <a:pt x="373247" y="74316"/>
                </a:lnTo>
                <a:lnTo>
                  <a:pt x="357747" y="68699"/>
                </a:lnTo>
                <a:lnTo>
                  <a:pt x="63422" y="68699"/>
                </a:lnTo>
                <a:lnTo>
                  <a:pt x="63422" y="31705"/>
                </a:lnTo>
                <a:lnTo>
                  <a:pt x="60938" y="19339"/>
                </a:lnTo>
                <a:lnTo>
                  <a:pt x="54158" y="9264"/>
                </a:lnTo>
                <a:lnTo>
                  <a:pt x="44082" y="2483"/>
                </a:lnTo>
                <a:lnTo>
                  <a:pt x="31716" y="0"/>
                </a:lnTo>
                <a:close/>
              </a:path>
              <a:path extrusionOk="0" h="676910" w="592455">
                <a:moveTo>
                  <a:pt x="584982" y="479580"/>
                </a:moveTo>
                <a:lnTo>
                  <a:pt x="210669" y="479580"/>
                </a:lnTo>
                <a:lnTo>
                  <a:pt x="252023" y="480451"/>
                </a:lnTo>
                <a:lnTo>
                  <a:pt x="292585" y="488554"/>
                </a:lnTo>
                <a:lnTo>
                  <a:pt x="331361" y="503764"/>
                </a:lnTo>
                <a:lnTo>
                  <a:pt x="376665" y="520846"/>
                </a:lnTo>
                <a:lnTo>
                  <a:pt x="423976" y="528228"/>
                </a:lnTo>
                <a:lnTo>
                  <a:pt x="471782" y="525823"/>
                </a:lnTo>
                <a:lnTo>
                  <a:pt x="518570" y="513544"/>
                </a:lnTo>
                <a:lnTo>
                  <a:pt x="564422" y="496372"/>
                </a:lnTo>
                <a:lnTo>
                  <a:pt x="575681" y="490048"/>
                </a:lnTo>
                <a:lnTo>
                  <a:pt x="584352" y="480862"/>
                </a:lnTo>
                <a:lnTo>
                  <a:pt x="584982" y="479580"/>
                </a:lnTo>
                <a:close/>
              </a:path>
              <a:path extrusionOk="0" h="676910" w="592455">
                <a:moveTo>
                  <a:pt x="591898" y="122739"/>
                </a:moveTo>
                <a:lnTo>
                  <a:pt x="528486" y="122739"/>
                </a:lnTo>
                <a:lnTo>
                  <a:pt x="528486" y="442206"/>
                </a:lnTo>
                <a:lnTo>
                  <a:pt x="496246" y="454227"/>
                </a:lnTo>
                <a:lnTo>
                  <a:pt x="462100" y="463126"/>
                </a:lnTo>
                <a:lnTo>
                  <a:pt x="427197" y="464878"/>
                </a:lnTo>
                <a:lnTo>
                  <a:pt x="590642" y="464878"/>
                </a:lnTo>
                <a:lnTo>
                  <a:pt x="591898" y="456729"/>
                </a:lnTo>
                <a:lnTo>
                  <a:pt x="591898" y="122739"/>
                </a:lnTo>
                <a:close/>
              </a:path>
              <a:path extrusionOk="0" h="676910" w="592455">
                <a:moveTo>
                  <a:pt x="206374" y="416302"/>
                </a:moveTo>
                <a:lnTo>
                  <a:pt x="154058" y="424500"/>
                </a:lnTo>
                <a:lnTo>
                  <a:pt x="63422" y="447221"/>
                </a:lnTo>
                <a:lnTo>
                  <a:pt x="359994" y="447221"/>
                </a:lnTo>
                <a:lnTo>
                  <a:pt x="310362" y="427707"/>
                </a:lnTo>
                <a:lnTo>
                  <a:pt x="258875" y="417408"/>
                </a:lnTo>
                <a:lnTo>
                  <a:pt x="206374" y="416302"/>
                </a:lnTo>
                <a:close/>
              </a:path>
              <a:path extrusionOk="0" h="676910" w="592455">
                <a:moveTo>
                  <a:pt x="591898" y="97903"/>
                </a:moveTo>
                <a:lnTo>
                  <a:pt x="218073" y="97903"/>
                </a:lnTo>
                <a:lnTo>
                  <a:pt x="245205" y="98476"/>
                </a:lnTo>
                <a:lnTo>
                  <a:pt x="271818" y="103780"/>
                </a:lnTo>
                <a:lnTo>
                  <a:pt x="342035" y="131494"/>
                </a:lnTo>
                <a:lnTo>
                  <a:pt x="388574" y="141267"/>
                </a:lnTo>
                <a:lnTo>
                  <a:pt x="435856" y="143070"/>
                </a:lnTo>
                <a:lnTo>
                  <a:pt x="482840" y="136896"/>
                </a:lnTo>
                <a:lnTo>
                  <a:pt x="528486" y="122739"/>
                </a:lnTo>
                <a:lnTo>
                  <a:pt x="591898" y="122739"/>
                </a:lnTo>
                <a:lnTo>
                  <a:pt x="591898" y="97903"/>
                </a:lnTo>
                <a:close/>
              </a:path>
              <a:path extrusionOk="0" h="676910" w="592455">
                <a:moveTo>
                  <a:pt x="553440" y="46433"/>
                </a:moveTo>
                <a:lnTo>
                  <a:pt x="532706" y="50731"/>
                </a:lnTo>
                <a:lnTo>
                  <a:pt x="520026" y="57076"/>
                </a:lnTo>
                <a:lnTo>
                  <a:pt x="472454" y="74316"/>
                </a:lnTo>
                <a:lnTo>
                  <a:pt x="422850" y="80063"/>
                </a:lnTo>
                <a:lnTo>
                  <a:pt x="589972" y="80063"/>
                </a:lnTo>
                <a:lnTo>
                  <a:pt x="586477" y="66875"/>
                </a:lnTo>
                <a:lnTo>
                  <a:pt x="572511" y="52529"/>
                </a:lnTo>
                <a:lnTo>
                  <a:pt x="553440" y="46433"/>
                </a:lnTo>
                <a:close/>
              </a:path>
              <a:path extrusionOk="0" h="676910" w="592455">
                <a:moveTo>
                  <a:pt x="213871" y="34573"/>
                </a:moveTo>
                <a:lnTo>
                  <a:pt x="175722" y="40553"/>
                </a:lnTo>
                <a:lnTo>
                  <a:pt x="63422" y="68699"/>
                </a:lnTo>
                <a:lnTo>
                  <a:pt x="357747" y="68699"/>
                </a:lnTo>
                <a:lnTo>
                  <a:pt x="325675" y="57076"/>
                </a:lnTo>
                <a:lnTo>
                  <a:pt x="289765" y="42919"/>
                </a:lnTo>
                <a:lnTo>
                  <a:pt x="252191" y="35390"/>
                </a:lnTo>
                <a:lnTo>
                  <a:pt x="213871" y="34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54"/>
          <p:cNvSpPr/>
          <p:nvPr/>
        </p:nvSpPr>
        <p:spPr>
          <a:xfrm>
            <a:off x="9027327" y="5177139"/>
            <a:ext cx="626223" cy="487293"/>
          </a:xfrm>
          <a:custGeom>
            <a:rect b="b" l="l" r="r" t="t"/>
            <a:pathLst>
              <a:path extrusionOk="0" h="592454" w="761365">
                <a:moveTo>
                  <a:pt x="380506" y="0"/>
                </a:moveTo>
                <a:lnTo>
                  <a:pt x="328912" y="3872"/>
                </a:lnTo>
                <a:lnTo>
                  <a:pt x="280919" y="14759"/>
                </a:lnTo>
                <a:lnTo>
                  <a:pt x="236583" y="31561"/>
                </a:lnTo>
                <a:lnTo>
                  <a:pt x="195959" y="53182"/>
                </a:lnTo>
                <a:lnTo>
                  <a:pt x="159104" y="78524"/>
                </a:lnTo>
                <a:lnTo>
                  <a:pt x="126074" y="106488"/>
                </a:lnTo>
                <a:lnTo>
                  <a:pt x="83559" y="150942"/>
                </a:lnTo>
                <a:lnTo>
                  <a:pt x="48846" y="196462"/>
                </a:lnTo>
                <a:lnTo>
                  <a:pt x="22041" y="240297"/>
                </a:lnTo>
                <a:lnTo>
                  <a:pt x="3251" y="279698"/>
                </a:lnTo>
                <a:lnTo>
                  <a:pt x="0" y="295949"/>
                </a:lnTo>
                <a:lnTo>
                  <a:pt x="812" y="304185"/>
                </a:lnTo>
                <a:lnTo>
                  <a:pt x="22041" y="350928"/>
                </a:lnTo>
                <a:lnTo>
                  <a:pt x="48846" y="394540"/>
                </a:lnTo>
                <a:lnTo>
                  <a:pt x="83559" y="440284"/>
                </a:lnTo>
                <a:lnTo>
                  <a:pt x="126074" y="485409"/>
                </a:lnTo>
                <a:lnTo>
                  <a:pt x="159104" y="513388"/>
                </a:lnTo>
                <a:lnTo>
                  <a:pt x="195959" y="538734"/>
                </a:lnTo>
                <a:lnTo>
                  <a:pt x="236583" y="560352"/>
                </a:lnTo>
                <a:lnTo>
                  <a:pt x="280919" y="577148"/>
                </a:lnTo>
                <a:lnTo>
                  <a:pt x="328912" y="588028"/>
                </a:lnTo>
                <a:lnTo>
                  <a:pt x="380506" y="591898"/>
                </a:lnTo>
                <a:lnTo>
                  <a:pt x="432100" y="588028"/>
                </a:lnTo>
                <a:lnTo>
                  <a:pt x="480094" y="577148"/>
                </a:lnTo>
                <a:lnTo>
                  <a:pt x="524434" y="560352"/>
                </a:lnTo>
                <a:lnTo>
                  <a:pt x="565063" y="538734"/>
                </a:lnTo>
                <a:lnTo>
                  <a:pt x="579983" y="528476"/>
                </a:lnTo>
                <a:lnTo>
                  <a:pt x="380506" y="528476"/>
                </a:lnTo>
                <a:lnTo>
                  <a:pt x="330669" y="524006"/>
                </a:lnTo>
                <a:lnTo>
                  <a:pt x="284567" y="511488"/>
                </a:lnTo>
                <a:lnTo>
                  <a:pt x="242258" y="492261"/>
                </a:lnTo>
                <a:lnTo>
                  <a:pt x="203799" y="467663"/>
                </a:lnTo>
                <a:lnTo>
                  <a:pt x="169246" y="439033"/>
                </a:lnTo>
                <a:lnTo>
                  <a:pt x="134070" y="402296"/>
                </a:lnTo>
                <a:lnTo>
                  <a:pt x="104935" y="364617"/>
                </a:lnTo>
                <a:lnTo>
                  <a:pt x="81974" y="328374"/>
                </a:lnTo>
                <a:lnTo>
                  <a:pt x="65322" y="295949"/>
                </a:lnTo>
                <a:lnTo>
                  <a:pt x="81974" y="263019"/>
                </a:lnTo>
                <a:lnTo>
                  <a:pt x="104935" y="226833"/>
                </a:lnTo>
                <a:lnTo>
                  <a:pt x="134070" y="189433"/>
                </a:lnTo>
                <a:lnTo>
                  <a:pt x="169246" y="152864"/>
                </a:lnTo>
                <a:lnTo>
                  <a:pt x="203799" y="124229"/>
                </a:lnTo>
                <a:lnTo>
                  <a:pt x="242258" y="99628"/>
                </a:lnTo>
                <a:lnTo>
                  <a:pt x="284567" y="80399"/>
                </a:lnTo>
                <a:lnTo>
                  <a:pt x="330669" y="67881"/>
                </a:lnTo>
                <a:lnTo>
                  <a:pt x="380506" y="63411"/>
                </a:lnTo>
                <a:lnTo>
                  <a:pt x="579943" y="63411"/>
                </a:lnTo>
                <a:lnTo>
                  <a:pt x="565063" y="53182"/>
                </a:lnTo>
                <a:lnTo>
                  <a:pt x="524434" y="31561"/>
                </a:lnTo>
                <a:lnTo>
                  <a:pt x="480094" y="14759"/>
                </a:lnTo>
                <a:lnTo>
                  <a:pt x="432100" y="3872"/>
                </a:lnTo>
                <a:lnTo>
                  <a:pt x="380506" y="0"/>
                </a:lnTo>
                <a:close/>
              </a:path>
              <a:path extrusionOk="0" h="592454" w="761365">
                <a:moveTo>
                  <a:pt x="579943" y="63411"/>
                </a:moveTo>
                <a:lnTo>
                  <a:pt x="380506" y="63411"/>
                </a:lnTo>
                <a:lnTo>
                  <a:pt x="430344" y="67881"/>
                </a:lnTo>
                <a:lnTo>
                  <a:pt x="476445" y="80399"/>
                </a:lnTo>
                <a:lnTo>
                  <a:pt x="518754" y="99628"/>
                </a:lnTo>
                <a:lnTo>
                  <a:pt x="557214" y="124229"/>
                </a:lnTo>
                <a:lnTo>
                  <a:pt x="591767" y="152864"/>
                </a:lnTo>
                <a:lnTo>
                  <a:pt x="626778" y="189433"/>
                </a:lnTo>
                <a:lnTo>
                  <a:pt x="655644" y="226833"/>
                </a:lnTo>
                <a:lnTo>
                  <a:pt x="678566" y="263019"/>
                </a:lnTo>
                <a:lnTo>
                  <a:pt x="695743" y="295949"/>
                </a:lnTo>
                <a:lnTo>
                  <a:pt x="678566" y="328374"/>
                </a:lnTo>
                <a:lnTo>
                  <a:pt x="655644" y="364617"/>
                </a:lnTo>
                <a:lnTo>
                  <a:pt x="626778" y="402296"/>
                </a:lnTo>
                <a:lnTo>
                  <a:pt x="591767" y="439033"/>
                </a:lnTo>
                <a:lnTo>
                  <a:pt x="557214" y="467663"/>
                </a:lnTo>
                <a:lnTo>
                  <a:pt x="518754" y="492261"/>
                </a:lnTo>
                <a:lnTo>
                  <a:pt x="476445" y="511488"/>
                </a:lnTo>
                <a:lnTo>
                  <a:pt x="430344" y="524006"/>
                </a:lnTo>
                <a:lnTo>
                  <a:pt x="380506" y="528476"/>
                </a:lnTo>
                <a:lnTo>
                  <a:pt x="579983" y="528476"/>
                </a:lnTo>
                <a:lnTo>
                  <a:pt x="634970" y="485409"/>
                </a:lnTo>
                <a:lnTo>
                  <a:pt x="677482" y="440284"/>
                </a:lnTo>
                <a:lnTo>
                  <a:pt x="712191" y="394540"/>
                </a:lnTo>
                <a:lnTo>
                  <a:pt x="738975" y="350928"/>
                </a:lnTo>
                <a:lnTo>
                  <a:pt x="757709" y="312199"/>
                </a:lnTo>
                <a:lnTo>
                  <a:pt x="760976" y="295949"/>
                </a:lnTo>
                <a:lnTo>
                  <a:pt x="760160" y="287712"/>
                </a:lnTo>
                <a:lnTo>
                  <a:pt x="738975" y="240297"/>
                </a:lnTo>
                <a:lnTo>
                  <a:pt x="712191" y="196462"/>
                </a:lnTo>
                <a:lnTo>
                  <a:pt x="677482" y="150942"/>
                </a:lnTo>
                <a:lnTo>
                  <a:pt x="634970" y="106488"/>
                </a:lnTo>
                <a:lnTo>
                  <a:pt x="601927" y="78524"/>
                </a:lnTo>
                <a:lnTo>
                  <a:pt x="579943" y="63411"/>
                </a:lnTo>
                <a:close/>
              </a:path>
              <a:path extrusionOk="0" h="592454" w="761365">
                <a:moveTo>
                  <a:pt x="380506" y="126833"/>
                </a:moveTo>
                <a:lnTo>
                  <a:pt x="335545" y="132874"/>
                </a:lnTo>
                <a:lnTo>
                  <a:pt x="295146" y="149920"/>
                </a:lnTo>
                <a:lnTo>
                  <a:pt x="260920" y="176362"/>
                </a:lnTo>
                <a:lnTo>
                  <a:pt x="234478" y="210588"/>
                </a:lnTo>
                <a:lnTo>
                  <a:pt x="217431" y="250987"/>
                </a:lnTo>
                <a:lnTo>
                  <a:pt x="211391" y="295949"/>
                </a:lnTo>
                <a:lnTo>
                  <a:pt x="217431" y="340910"/>
                </a:lnTo>
                <a:lnTo>
                  <a:pt x="234478" y="381309"/>
                </a:lnTo>
                <a:lnTo>
                  <a:pt x="260920" y="415535"/>
                </a:lnTo>
                <a:lnTo>
                  <a:pt x="295146" y="441977"/>
                </a:lnTo>
                <a:lnTo>
                  <a:pt x="335545" y="459024"/>
                </a:lnTo>
                <a:lnTo>
                  <a:pt x="380506" y="465064"/>
                </a:lnTo>
                <a:lnTo>
                  <a:pt x="425468" y="459024"/>
                </a:lnTo>
                <a:lnTo>
                  <a:pt x="465867" y="441977"/>
                </a:lnTo>
                <a:lnTo>
                  <a:pt x="500093" y="415535"/>
                </a:lnTo>
                <a:lnTo>
                  <a:pt x="510827" y="401642"/>
                </a:lnTo>
                <a:lnTo>
                  <a:pt x="380506" y="401642"/>
                </a:lnTo>
                <a:lnTo>
                  <a:pt x="339356" y="393320"/>
                </a:lnTo>
                <a:lnTo>
                  <a:pt x="305761" y="370545"/>
                </a:lnTo>
                <a:lnTo>
                  <a:pt x="283116" y="336595"/>
                </a:lnTo>
                <a:lnTo>
                  <a:pt x="274865" y="295017"/>
                </a:lnTo>
                <a:lnTo>
                  <a:pt x="274813" y="292116"/>
                </a:lnTo>
                <a:lnTo>
                  <a:pt x="314893" y="292116"/>
                </a:lnTo>
                <a:lnTo>
                  <a:pt x="328840" y="289294"/>
                </a:lnTo>
                <a:lnTo>
                  <a:pt x="355719" y="271156"/>
                </a:lnTo>
                <a:lnTo>
                  <a:pt x="373853" y="244274"/>
                </a:lnTo>
                <a:lnTo>
                  <a:pt x="380506" y="211386"/>
                </a:lnTo>
                <a:lnTo>
                  <a:pt x="380506" y="204119"/>
                </a:lnTo>
                <a:lnTo>
                  <a:pt x="379585" y="196988"/>
                </a:lnTo>
                <a:lnTo>
                  <a:pt x="376674" y="190255"/>
                </a:lnTo>
                <a:lnTo>
                  <a:pt x="510827" y="190255"/>
                </a:lnTo>
                <a:lnTo>
                  <a:pt x="500093" y="176362"/>
                </a:lnTo>
                <a:lnTo>
                  <a:pt x="465867" y="149920"/>
                </a:lnTo>
                <a:lnTo>
                  <a:pt x="425468" y="132874"/>
                </a:lnTo>
                <a:lnTo>
                  <a:pt x="380506" y="126833"/>
                </a:lnTo>
                <a:close/>
              </a:path>
              <a:path extrusionOk="0" h="592454" w="761365">
                <a:moveTo>
                  <a:pt x="510827" y="190255"/>
                </a:moveTo>
                <a:lnTo>
                  <a:pt x="380506" y="190255"/>
                </a:lnTo>
                <a:lnTo>
                  <a:pt x="421657" y="198558"/>
                </a:lnTo>
                <a:lnTo>
                  <a:pt x="455251" y="221203"/>
                </a:lnTo>
                <a:lnTo>
                  <a:pt x="477897" y="254798"/>
                </a:lnTo>
                <a:lnTo>
                  <a:pt x="486199" y="295949"/>
                </a:lnTo>
                <a:lnTo>
                  <a:pt x="477897" y="337099"/>
                </a:lnTo>
                <a:lnTo>
                  <a:pt x="455251" y="370694"/>
                </a:lnTo>
                <a:lnTo>
                  <a:pt x="421657" y="393339"/>
                </a:lnTo>
                <a:lnTo>
                  <a:pt x="380506" y="401642"/>
                </a:lnTo>
                <a:lnTo>
                  <a:pt x="510827" y="401642"/>
                </a:lnTo>
                <a:lnTo>
                  <a:pt x="526535" y="381309"/>
                </a:lnTo>
                <a:lnTo>
                  <a:pt x="543581" y="340910"/>
                </a:lnTo>
                <a:lnTo>
                  <a:pt x="549622" y="295949"/>
                </a:lnTo>
                <a:lnTo>
                  <a:pt x="543581" y="250987"/>
                </a:lnTo>
                <a:lnTo>
                  <a:pt x="526535" y="210588"/>
                </a:lnTo>
                <a:lnTo>
                  <a:pt x="510827" y="190255"/>
                </a:lnTo>
                <a:close/>
              </a:path>
              <a:path extrusionOk="0" h="592454" w="761365">
                <a:moveTo>
                  <a:pt x="314893" y="292116"/>
                </a:moveTo>
                <a:lnTo>
                  <a:pt x="274813" y="292116"/>
                </a:lnTo>
                <a:lnTo>
                  <a:pt x="281546" y="295017"/>
                </a:lnTo>
                <a:lnTo>
                  <a:pt x="288687" y="295949"/>
                </a:lnTo>
                <a:lnTo>
                  <a:pt x="295954" y="295949"/>
                </a:lnTo>
                <a:lnTo>
                  <a:pt x="314893" y="2921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54"/>
          <p:cNvSpPr/>
          <p:nvPr/>
        </p:nvSpPr>
        <p:spPr>
          <a:xfrm>
            <a:off x="7407483" y="2450218"/>
            <a:ext cx="626223" cy="556758"/>
          </a:xfrm>
          <a:custGeom>
            <a:rect b="b" l="l" r="r" t="t"/>
            <a:pathLst>
              <a:path extrusionOk="0" h="676910" w="761365">
                <a:moveTo>
                  <a:pt x="380506" y="0"/>
                </a:moveTo>
                <a:lnTo>
                  <a:pt x="218265" y="53328"/>
                </a:lnTo>
                <a:lnTo>
                  <a:pt x="182641" y="80388"/>
                </a:lnTo>
                <a:lnTo>
                  <a:pt x="169115" y="123022"/>
                </a:lnTo>
                <a:lnTo>
                  <a:pt x="169115" y="274305"/>
                </a:lnTo>
                <a:lnTo>
                  <a:pt x="47768" y="320419"/>
                </a:lnTo>
                <a:lnTo>
                  <a:pt x="28174" y="331478"/>
                </a:lnTo>
                <a:lnTo>
                  <a:pt x="13101" y="347539"/>
                </a:lnTo>
                <a:lnTo>
                  <a:pt x="3420" y="367314"/>
                </a:lnTo>
                <a:lnTo>
                  <a:pt x="0" y="389516"/>
                </a:lnTo>
                <a:lnTo>
                  <a:pt x="0" y="546999"/>
                </a:lnTo>
                <a:lnTo>
                  <a:pt x="12032" y="587417"/>
                </a:lnTo>
                <a:lnTo>
                  <a:pt x="44208" y="614651"/>
                </a:lnTo>
                <a:lnTo>
                  <a:pt x="171492" y="670670"/>
                </a:lnTo>
                <a:lnTo>
                  <a:pt x="200512" y="676796"/>
                </a:lnTo>
                <a:lnTo>
                  <a:pt x="215286" y="675108"/>
                </a:lnTo>
                <a:lnTo>
                  <a:pt x="229626" y="670136"/>
                </a:lnTo>
                <a:lnTo>
                  <a:pt x="380511" y="608840"/>
                </a:lnTo>
                <a:lnTo>
                  <a:pt x="726070" y="608840"/>
                </a:lnTo>
                <a:lnTo>
                  <a:pt x="735039" y="603245"/>
                </a:lnTo>
                <a:lnTo>
                  <a:pt x="736633" y="601437"/>
                </a:lnTo>
                <a:lnTo>
                  <a:pt x="232537" y="601437"/>
                </a:lnTo>
                <a:lnTo>
                  <a:pt x="232537" y="600379"/>
                </a:lnTo>
                <a:lnTo>
                  <a:pt x="169115" y="600379"/>
                </a:lnTo>
                <a:lnTo>
                  <a:pt x="69736" y="556653"/>
                </a:lnTo>
                <a:lnTo>
                  <a:pt x="65903" y="554925"/>
                </a:lnTo>
                <a:lnTo>
                  <a:pt x="63422" y="551229"/>
                </a:lnTo>
                <a:lnTo>
                  <a:pt x="63422" y="427170"/>
                </a:lnTo>
                <a:lnTo>
                  <a:pt x="338460" y="427170"/>
                </a:lnTo>
                <a:lnTo>
                  <a:pt x="348795" y="423212"/>
                </a:lnTo>
                <a:lnTo>
                  <a:pt x="761013" y="423212"/>
                </a:lnTo>
                <a:lnTo>
                  <a:pt x="761013" y="411976"/>
                </a:lnTo>
                <a:lnTo>
                  <a:pt x="200821" y="411976"/>
                </a:lnTo>
                <a:lnTo>
                  <a:pt x="93557" y="370889"/>
                </a:lnTo>
                <a:lnTo>
                  <a:pt x="197522" y="331382"/>
                </a:lnTo>
                <a:lnTo>
                  <a:pt x="199899" y="330586"/>
                </a:lnTo>
                <a:lnTo>
                  <a:pt x="202412" y="330461"/>
                </a:lnTo>
                <a:lnTo>
                  <a:pt x="731068" y="330461"/>
                </a:lnTo>
                <a:lnTo>
                  <a:pt x="713318" y="320419"/>
                </a:lnTo>
                <a:lnTo>
                  <a:pt x="700084" y="315393"/>
                </a:lnTo>
                <a:lnTo>
                  <a:pt x="348795" y="315393"/>
                </a:lnTo>
                <a:lnTo>
                  <a:pt x="232537" y="273907"/>
                </a:lnTo>
                <a:lnTo>
                  <a:pt x="232537" y="155932"/>
                </a:lnTo>
                <a:lnTo>
                  <a:pt x="591898" y="155932"/>
                </a:lnTo>
                <a:lnTo>
                  <a:pt x="591898" y="144833"/>
                </a:lnTo>
                <a:lnTo>
                  <a:pt x="380511" y="144833"/>
                </a:lnTo>
                <a:lnTo>
                  <a:pt x="269656" y="102311"/>
                </a:lnTo>
                <a:lnTo>
                  <a:pt x="376941" y="64029"/>
                </a:lnTo>
                <a:lnTo>
                  <a:pt x="379318" y="63212"/>
                </a:lnTo>
                <a:lnTo>
                  <a:pt x="560940" y="63212"/>
                </a:lnTo>
                <a:lnTo>
                  <a:pt x="542747" y="53328"/>
                </a:lnTo>
                <a:lnTo>
                  <a:pt x="405348" y="4303"/>
                </a:lnTo>
                <a:lnTo>
                  <a:pt x="393050" y="1075"/>
                </a:lnTo>
                <a:lnTo>
                  <a:pt x="380506" y="0"/>
                </a:lnTo>
                <a:close/>
              </a:path>
              <a:path extrusionOk="0" h="676910" w="761365">
                <a:moveTo>
                  <a:pt x="726070" y="608840"/>
                </a:moveTo>
                <a:lnTo>
                  <a:pt x="380511" y="608840"/>
                </a:lnTo>
                <a:lnTo>
                  <a:pt x="531386" y="670136"/>
                </a:lnTo>
                <a:lnTo>
                  <a:pt x="545727" y="675108"/>
                </a:lnTo>
                <a:lnTo>
                  <a:pt x="560501" y="676796"/>
                </a:lnTo>
                <a:lnTo>
                  <a:pt x="575251" y="675287"/>
                </a:lnTo>
                <a:lnTo>
                  <a:pt x="589521" y="670670"/>
                </a:lnTo>
                <a:lnTo>
                  <a:pt x="716753" y="614651"/>
                </a:lnTo>
                <a:lnTo>
                  <a:pt x="726070" y="608840"/>
                </a:lnTo>
                <a:close/>
              </a:path>
              <a:path extrusionOk="0" h="676910" w="761365">
                <a:moveTo>
                  <a:pt x="412217" y="423212"/>
                </a:moveTo>
                <a:lnTo>
                  <a:pt x="348795" y="423212"/>
                </a:lnTo>
                <a:lnTo>
                  <a:pt x="348795" y="553344"/>
                </a:lnTo>
                <a:lnTo>
                  <a:pt x="232537" y="601437"/>
                </a:lnTo>
                <a:lnTo>
                  <a:pt x="528476" y="601437"/>
                </a:lnTo>
                <a:lnTo>
                  <a:pt x="412217" y="553344"/>
                </a:lnTo>
                <a:lnTo>
                  <a:pt x="412217" y="423212"/>
                </a:lnTo>
                <a:close/>
              </a:path>
              <a:path extrusionOk="0" h="676910" w="761365">
                <a:moveTo>
                  <a:pt x="761013" y="423212"/>
                </a:moveTo>
                <a:lnTo>
                  <a:pt x="412217" y="423212"/>
                </a:lnTo>
                <a:lnTo>
                  <a:pt x="528476" y="467734"/>
                </a:lnTo>
                <a:lnTo>
                  <a:pt x="528476" y="601437"/>
                </a:lnTo>
                <a:lnTo>
                  <a:pt x="736633" y="601437"/>
                </a:lnTo>
                <a:lnTo>
                  <a:pt x="737565" y="600379"/>
                </a:lnTo>
                <a:lnTo>
                  <a:pt x="591898" y="600379"/>
                </a:lnTo>
                <a:lnTo>
                  <a:pt x="591898" y="467734"/>
                </a:lnTo>
                <a:lnTo>
                  <a:pt x="697591" y="427170"/>
                </a:lnTo>
                <a:lnTo>
                  <a:pt x="761013" y="427170"/>
                </a:lnTo>
                <a:lnTo>
                  <a:pt x="761013" y="423212"/>
                </a:lnTo>
                <a:close/>
              </a:path>
              <a:path extrusionOk="0" h="676910" w="761365">
                <a:moveTo>
                  <a:pt x="338460" y="427170"/>
                </a:moveTo>
                <a:lnTo>
                  <a:pt x="63422" y="427170"/>
                </a:lnTo>
                <a:lnTo>
                  <a:pt x="169115" y="467734"/>
                </a:lnTo>
                <a:lnTo>
                  <a:pt x="169115" y="600379"/>
                </a:lnTo>
                <a:lnTo>
                  <a:pt x="232537" y="600379"/>
                </a:lnTo>
                <a:lnTo>
                  <a:pt x="232537" y="467734"/>
                </a:lnTo>
                <a:lnTo>
                  <a:pt x="338460" y="427170"/>
                </a:lnTo>
                <a:close/>
              </a:path>
              <a:path extrusionOk="0" h="676910" w="761365">
                <a:moveTo>
                  <a:pt x="761013" y="427170"/>
                </a:moveTo>
                <a:lnTo>
                  <a:pt x="697591" y="427170"/>
                </a:lnTo>
                <a:lnTo>
                  <a:pt x="697591" y="551229"/>
                </a:lnTo>
                <a:lnTo>
                  <a:pt x="695088" y="554925"/>
                </a:lnTo>
                <a:lnTo>
                  <a:pt x="691256" y="556653"/>
                </a:lnTo>
                <a:lnTo>
                  <a:pt x="591898" y="600379"/>
                </a:lnTo>
                <a:lnTo>
                  <a:pt x="737565" y="600379"/>
                </a:lnTo>
                <a:lnTo>
                  <a:pt x="748990" y="587417"/>
                </a:lnTo>
                <a:lnTo>
                  <a:pt x="757887" y="568293"/>
                </a:lnTo>
                <a:lnTo>
                  <a:pt x="761013" y="546999"/>
                </a:lnTo>
                <a:lnTo>
                  <a:pt x="761013" y="427170"/>
                </a:lnTo>
                <a:close/>
              </a:path>
              <a:path extrusionOk="0" h="676910" w="761365">
                <a:moveTo>
                  <a:pt x="558600" y="330461"/>
                </a:moveTo>
                <a:lnTo>
                  <a:pt x="202412" y="330461"/>
                </a:lnTo>
                <a:lnTo>
                  <a:pt x="204789" y="331382"/>
                </a:lnTo>
                <a:lnTo>
                  <a:pt x="311676" y="369433"/>
                </a:lnTo>
                <a:lnTo>
                  <a:pt x="200821" y="411976"/>
                </a:lnTo>
                <a:lnTo>
                  <a:pt x="560192" y="411976"/>
                </a:lnTo>
                <a:lnTo>
                  <a:pt x="449337" y="369433"/>
                </a:lnTo>
                <a:lnTo>
                  <a:pt x="555040" y="331382"/>
                </a:lnTo>
                <a:lnTo>
                  <a:pt x="558600" y="330461"/>
                </a:lnTo>
                <a:close/>
              </a:path>
              <a:path extrusionOk="0" h="676910" w="761365">
                <a:moveTo>
                  <a:pt x="731068" y="330461"/>
                </a:moveTo>
                <a:lnTo>
                  <a:pt x="558600" y="330461"/>
                </a:lnTo>
                <a:lnTo>
                  <a:pt x="561113" y="330586"/>
                </a:lnTo>
                <a:lnTo>
                  <a:pt x="563490" y="331382"/>
                </a:lnTo>
                <a:lnTo>
                  <a:pt x="667466" y="370889"/>
                </a:lnTo>
                <a:lnTo>
                  <a:pt x="560192" y="411976"/>
                </a:lnTo>
                <a:lnTo>
                  <a:pt x="761013" y="411976"/>
                </a:lnTo>
                <a:lnTo>
                  <a:pt x="761013" y="389516"/>
                </a:lnTo>
                <a:lnTo>
                  <a:pt x="757592" y="367314"/>
                </a:lnTo>
                <a:lnTo>
                  <a:pt x="747917" y="347539"/>
                </a:lnTo>
                <a:lnTo>
                  <a:pt x="732865" y="331478"/>
                </a:lnTo>
                <a:lnTo>
                  <a:pt x="731068" y="330461"/>
                </a:lnTo>
                <a:close/>
              </a:path>
              <a:path extrusionOk="0" h="676910" w="761365">
                <a:moveTo>
                  <a:pt x="528476" y="155932"/>
                </a:moveTo>
                <a:lnTo>
                  <a:pt x="232537" y="155932"/>
                </a:lnTo>
                <a:lnTo>
                  <a:pt x="348795" y="200590"/>
                </a:lnTo>
                <a:lnTo>
                  <a:pt x="348795" y="315393"/>
                </a:lnTo>
                <a:lnTo>
                  <a:pt x="412217" y="315393"/>
                </a:lnTo>
                <a:lnTo>
                  <a:pt x="412217" y="200590"/>
                </a:lnTo>
                <a:lnTo>
                  <a:pt x="528476" y="155932"/>
                </a:lnTo>
                <a:close/>
              </a:path>
              <a:path extrusionOk="0" h="676910" w="761365">
                <a:moveTo>
                  <a:pt x="591898" y="155932"/>
                </a:moveTo>
                <a:lnTo>
                  <a:pt x="528476" y="155932"/>
                </a:lnTo>
                <a:lnTo>
                  <a:pt x="528476" y="273907"/>
                </a:lnTo>
                <a:lnTo>
                  <a:pt x="412217" y="315393"/>
                </a:lnTo>
                <a:lnTo>
                  <a:pt x="700084" y="315393"/>
                </a:lnTo>
                <a:lnTo>
                  <a:pt x="591898" y="274305"/>
                </a:lnTo>
                <a:lnTo>
                  <a:pt x="591898" y="155932"/>
                </a:lnTo>
                <a:close/>
              </a:path>
              <a:path extrusionOk="0" h="676910" w="761365">
                <a:moveTo>
                  <a:pt x="560940" y="63212"/>
                </a:moveTo>
                <a:lnTo>
                  <a:pt x="380637" y="63212"/>
                </a:lnTo>
                <a:lnTo>
                  <a:pt x="384072" y="64029"/>
                </a:lnTo>
                <a:lnTo>
                  <a:pt x="491356" y="102311"/>
                </a:lnTo>
                <a:lnTo>
                  <a:pt x="380511" y="144833"/>
                </a:lnTo>
                <a:lnTo>
                  <a:pt x="591898" y="144833"/>
                </a:lnTo>
                <a:lnTo>
                  <a:pt x="591898" y="123022"/>
                </a:lnTo>
                <a:lnTo>
                  <a:pt x="588361" y="100416"/>
                </a:lnTo>
                <a:lnTo>
                  <a:pt x="578372" y="80388"/>
                </a:lnTo>
                <a:lnTo>
                  <a:pt x="562858" y="64254"/>
                </a:lnTo>
                <a:lnTo>
                  <a:pt x="560940" y="632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54"/>
          <p:cNvSpPr/>
          <p:nvPr/>
        </p:nvSpPr>
        <p:spPr>
          <a:xfrm>
            <a:off x="5752869" y="2450351"/>
            <a:ext cx="695687" cy="556758"/>
          </a:xfrm>
          <a:custGeom>
            <a:rect b="b" l="l" r="r" t="t"/>
            <a:pathLst>
              <a:path extrusionOk="0" h="676910" w="845820">
                <a:moveTo>
                  <a:pt x="591887" y="0"/>
                </a:moveTo>
                <a:lnTo>
                  <a:pt x="422782" y="0"/>
                </a:lnTo>
                <a:lnTo>
                  <a:pt x="389894" y="6644"/>
                </a:lnTo>
                <a:lnTo>
                  <a:pt x="363012" y="24763"/>
                </a:lnTo>
                <a:lnTo>
                  <a:pt x="344874" y="51639"/>
                </a:lnTo>
                <a:lnTo>
                  <a:pt x="338220" y="84552"/>
                </a:lnTo>
                <a:lnTo>
                  <a:pt x="338220" y="591898"/>
                </a:lnTo>
                <a:lnTo>
                  <a:pt x="344874" y="624784"/>
                </a:lnTo>
                <a:lnTo>
                  <a:pt x="363012" y="651663"/>
                </a:lnTo>
                <a:lnTo>
                  <a:pt x="389894" y="669797"/>
                </a:lnTo>
                <a:lnTo>
                  <a:pt x="422782" y="676450"/>
                </a:lnTo>
                <a:lnTo>
                  <a:pt x="761003" y="676450"/>
                </a:lnTo>
                <a:lnTo>
                  <a:pt x="793891" y="669797"/>
                </a:lnTo>
                <a:lnTo>
                  <a:pt x="820773" y="651663"/>
                </a:lnTo>
                <a:lnTo>
                  <a:pt x="838911" y="624784"/>
                </a:lnTo>
                <a:lnTo>
                  <a:pt x="841288" y="613038"/>
                </a:lnTo>
                <a:lnTo>
                  <a:pt x="422782" y="613038"/>
                </a:lnTo>
                <a:lnTo>
                  <a:pt x="414571" y="611370"/>
                </a:lnTo>
                <a:lnTo>
                  <a:pt x="407850" y="606827"/>
                </a:lnTo>
                <a:lnTo>
                  <a:pt x="403309" y="600104"/>
                </a:lnTo>
                <a:lnTo>
                  <a:pt x="401642" y="591898"/>
                </a:lnTo>
                <a:lnTo>
                  <a:pt x="401642" y="84552"/>
                </a:lnTo>
                <a:lnTo>
                  <a:pt x="403309" y="76323"/>
                </a:lnTo>
                <a:lnTo>
                  <a:pt x="407850" y="69603"/>
                </a:lnTo>
                <a:lnTo>
                  <a:pt x="414571" y="65073"/>
                </a:lnTo>
                <a:lnTo>
                  <a:pt x="422782" y="63411"/>
                </a:lnTo>
                <a:lnTo>
                  <a:pt x="672177" y="63411"/>
                </a:lnTo>
                <a:lnTo>
                  <a:pt x="669797" y="51639"/>
                </a:lnTo>
                <a:lnTo>
                  <a:pt x="651662" y="24763"/>
                </a:lnTo>
                <a:lnTo>
                  <a:pt x="624780" y="6644"/>
                </a:lnTo>
                <a:lnTo>
                  <a:pt x="591887" y="0"/>
                </a:lnTo>
                <a:close/>
              </a:path>
              <a:path extrusionOk="0" h="676910" w="845820">
                <a:moveTo>
                  <a:pt x="672177" y="63411"/>
                </a:moveTo>
                <a:lnTo>
                  <a:pt x="591887" y="63411"/>
                </a:lnTo>
                <a:lnTo>
                  <a:pt x="600098" y="65073"/>
                </a:lnTo>
                <a:lnTo>
                  <a:pt x="606820" y="69603"/>
                </a:lnTo>
                <a:lnTo>
                  <a:pt x="611361" y="76323"/>
                </a:lnTo>
                <a:lnTo>
                  <a:pt x="613028" y="84552"/>
                </a:lnTo>
                <a:lnTo>
                  <a:pt x="613028" y="274808"/>
                </a:lnTo>
                <a:lnTo>
                  <a:pt x="761003" y="274808"/>
                </a:lnTo>
                <a:lnTo>
                  <a:pt x="769213" y="276475"/>
                </a:lnTo>
                <a:lnTo>
                  <a:pt x="775935" y="281016"/>
                </a:lnTo>
                <a:lnTo>
                  <a:pt x="780476" y="287738"/>
                </a:lnTo>
                <a:lnTo>
                  <a:pt x="782143" y="295949"/>
                </a:lnTo>
                <a:lnTo>
                  <a:pt x="782143" y="591898"/>
                </a:lnTo>
                <a:lnTo>
                  <a:pt x="780476" y="600104"/>
                </a:lnTo>
                <a:lnTo>
                  <a:pt x="775935" y="606827"/>
                </a:lnTo>
                <a:lnTo>
                  <a:pt x="769213" y="611370"/>
                </a:lnTo>
                <a:lnTo>
                  <a:pt x="761003" y="613038"/>
                </a:lnTo>
                <a:lnTo>
                  <a:pt x="841288" y="613038"/>
                </a:lnTo>
                <a:lnTo>
                  <a:pt x="845565" y="591898"/>
                </a:lnTo>
                <a:lnTo>
                  <a:pt x="845565" y="295949"/>
                </a:lnTo>
                <a:lnTo>
                  <a:pt x="838911" y="263061"/>
                </a:lnTo>
                <a:lnTo>
                  <a:pt x="820773" y="236178"/>
                </a:lnTo>
                <a:lnTo>
                  <a:pt x="793891" y="218040"/>
                </a:lnTo>
                <a:lnTo>
                  <a:pt x="761003" y="211386"/>
                </a:lnTo>
                <a:lnTo>
                  <a:pt x="676450" y="211386"/>
                </a:lnTo>
                <a:lnTo>
                  <a:pt x="676450" y="84552"/>
                </a:lnTo>
                <a:lnTo>
                  <a:pt x="672177" y="63411"/>
                </a:lnTo>
                <a:close/>
              </a:path>
              <a:path extrusionOk="0" h="676910" w="845820">
                <a:moveTo>
                  <a:pt x="697591" y="465064"/>
                </a:moveTo>
                <a:lnTo>
                  <a:pt x="655309" y="465064"/>
                </a:lnTo>
                <a:lnTo>
                  <a:pt x="647103" y="466731"/>
                </a:lnTo>
                <a:lnTo>
                  <a:pt x="640381" y="471270"/>
                </a:lnTo>
                <a:lnTo>
                  <a:pt x="635837" y="477989"/>
                </a:lnTo>
                <a:lnTo>
                  <a:pt x="634169" y="486194"/>
                </a:lnTo>
                <a:lnTo>
                  <a:pt x="634169" y="528476"/>
                </a:lnTo>
                <a:lnTo>
                  <a:pt x="635837" y="536682"/>
                </a:lnTo>
                <a:lnTo>
                  <a:pt x="640381" y="543404"/>
                </a:lnTo>
                <a:lnTo>
                  <a:pt x="647103" y="547947"/>
                </a:lnTo>
                <a:lnTo>
                  <a:pt x="655309" y="549616"/>
                </a:lnTo>
                <a:lnTo>
                  <a:pt x="697591" y="549616"/>
                </a:lnTo>
                <a:lnTo>
                  <a:pt x="705797" y="547947"/>
                </a:lnTo>
                <a:lnTo>
                  <a:pt x="712520" y="543404"/>
                </a:lnTo>
                <a:lnTo>
                  <a:pt x="717063" y="536682"/>
                </a:lnTo>
                <a:lnTo>
                  <a:pt x="718732" y="528476"/>
                </a:lnTo>
                <a:lnTo>
                  <a:pt x="718732" y="486194"/>
                </a:lnTo>
                <a:lnTo>
                  <a:pt x="717063" y="477989"/>
                </a:lnTo>
                <a:lnTo>
                  <a:pt x="712520" y="471270"/>
                </a:lnTo>
                <a:lnTo>
                  <a:pt x="705797" y="466731"/>
                </a:lnTo>
                <a:lnTo>
                  <a:pt x="697591" y="465064"/>
                </a:lnTo>
                <a:close/>
              </a:path>
              <a:path extrusionOk="0" h="676910" w="845820">
                <a:moveTo>
                  <a:pt x="528476" y="380501"/>
                </a:moveTo>
                <a:lnTo>
                  <a:pt x="486194" y="380501"/>
                </a:lnTo>
                <a:lnTo>
                  <a:pt x="477988" y="382170"/>
                </a:lnTo>
                <a:lnTo>
                  <a:pt x="471265" y="386713"/>
                </a:lnTo>
                <a:lnTo>
                  <a:pt x="466722" y="393435"/>
                </a:lnTo>
                <a:lnTo>
                  <a:pt x="465053" y="401642"/>
                </a:lnTo>
                <a:lnTo>
                  <a:pt x="465053" y="443923"/>
                </a:lnTo>
                <a:lnTo>
                  <a:pt x="466722" y="452130"/>
                </a:lnTo>
                <a:lnTo>
                  <a:pt x="471265" y="458852"/>
                </a:lnTo>
                <a:lnTo>
                  <a:pt x="477988" y="463395"/>
                </a:lnTo>
                <a:lnTo>
                  <a:pt x="486194" y="465064"/>
                </a:lnTo>
                <a:lnTo>
                  <a:pt x="528476" y="465064"/>
                </a:lnTo>
                <a:lnTo>
                  <a:pt x="536682" y="463395"/>
                </a:lnTo>
                <a:lnTo>
                  <a:pt x="543404" y="458852"/>
                </a:lnTo>
                <a:lnTo>
                  <a:pt x="547947" y="452130"/>
                </a:lnTo>
                <a:lnTo>
                  <a:pt x="549616" y="443923"/>
                </a:lnTo>
                <a:lnTo>
                  <a:pt x="549616" y="401642"/>
                </a:lnTo>
                <a:lnTo>
                  <a:pt x="547947" y="393435"/>
                </a:lnTo>
                <a:lnTo>
                  <a:pt x="543404" y="386713"/>
                </a:lnTo>
                <a:lnTo>
                  <a:pt x="536682" y="382170"/>
                </a:lnTo>
                <a:lnTo>
                  <a:pt x="528476" y="380501"/>
                </a:lnTo>
                <a:close/>
              </a:path>
              <a:path extrusionOk="0" h="676910" w="845820">
                <a:moveTo>
                  <a:pt x="697591" y="338220"/>
                </a:moveTo>
                <a:lnTo>
                  <a:pt x="655309" y="338220"/>
                </a:lnTo>
                <a:lnTo>
                  <a:pt x="647103" y="339888"/>
                </a:lnTo>
                <a:lnTo>
                  <a:pt x="640381" y="344431"/>
                </a:lnTo>
                <a:lnTo>
                  <a:pt x="635837" y="351154"/>
                </a:lnTo>
                <a:lnTo>
                  <a:pt x="634169" y="359360"/>
                </a:lnTo>
                <a:lnTo>
                  <a:pt x="634169" y="401642"/>
                </a:lnTo>
                <a:lnTo>
                  <a:pt x="635837" y="409848"/>
                </a:lnTo>
                <a:lnTo>
                  <a:pt x="640381" y="416571"/>
                </a:lnTo>
                <a:lnTo>
                  <a:pt x="647103" y="421114"/>
                </a:lnTo>
                <a:lnTo>
                  <a:pt x="655309" y="422782"/>
                </a:lnTo>
                <a:lnTo>
                  <a:pt x="697591" y="422782"/>
                </a:lnTo>
                <a:lnTo>
                  <a:pt x="705797" y="421114"/>
                </a:lnTo>
                <a:lnTo>
                  <a:pt x="712520" y="416571"/>
                </a:lnTo>
                <a:lnTo>
                  <a:pt x="717063" y="409848"/>
                </a:lnTo>
                <a:lnTo>
                  <a:pt x="718732" y="401642"/>
                </a:lnTo>
                <a:lnTo>
                  <a:pt x="718732" y="359360"/>
                </a:lnTo>
                <a:lnTo>
                  <a:pt x="717063" y="351154"/>
                </a:lnTo>
                <a:lnTo>
                  <a:pt x="712520" y="344431"/>
                </a:lnTo>
                <a:lnTo>
                  <a:pt x="705797" y="339888"/>
                </a:lnTo>
                <a:lnTo>
                  <a:pt x="697591" y="338220"/>
                </a:lnTo>
                <a:close/>
              </a:path>
              <a:path extrusionOk="0" h="676910" w="845820">
                <a:moveTo>
                  <a:pt x="528476" y="253667"/>
                </a:moveTo>
                <a:lnTo>
                  <a:pt x="486194" y="253667"/>
                </a:lnTo>
                <a:lnTo>
                  <a:pt x="477988" y="255336"/>
                </a:lnTo>
                <a:lnTo>
                  <a:pt x="471265" y="259879"/>
                </a:lnTo>
                <a:lnTo>
                  <a:pt x="466722" y="266601"/>
                </a:lnTo>
                <a:lnTo>
                  <a:pt x="465053" y="274808"/>
                </a:lnTo>
                <a:lnTo>
                  <a:pt x="465053" y="317089"/>
                </a:lnTo>
                <a:lnTo>
                  <a:pt x="466722" y="325294"/>
                </a:lnTo>
                <a:lnTo>
                  <a:pt x="471265" y="332013"/>
                </a:lnTo>
                <a:lnTo>
                  <a:pt x="477988" y="336552"/>
                </a:lnTo>
                <a:lnTo>
                  <a:pt x="486194" y="338220"/>
                </a:lnTo>
                <a:lnTo>
                  <a:pt x="528476" y="338220"/>
                </a:lnTo>
                <a:lnTo>
                  <a:pt x="536682" y="336552"/>
                </a:lnTo>
                <a:lnTo>
                  <a:pt x="543404" y="332013"/>
                </a:lnTo>
                <a:lnTo>
                  <a:pt x="547947" y="325294"/>
                </a:lnTo>
                <a:lnTo>
                  <a:pt x="549616" y="317089"/>
                </a:lnTo>
                <a:lnTo>
                  <a:pt x="549616" y="274808"/>
                </a:lnTo>
                <a:lnTo>
                  <a:pt x="547947" y="266601"/>
                </a:lnTo>
                <a:lnTo>
                  <a:pt x="543404" y="259879"/>
                </a:lnTo>
                <a:lnTo>
                  <a:pt x="536682" y="255336"/>
                </a:lnTo>
                <a:lnTo>
                  <a:pt x="528476" y="253667"/>
                </a:lnTo>
                <a:close/>
              </a:path>
              <a:path extrusionOk="0" h="676910" w="845820">
                <a:moveTo>
                  <a:pt x="528476" y="126833"/>
                </a:moveTo>
                <a:lnTo>
                  <a:pt x="486194" y="126833"/>
                </a:lnTo>
                <a:lnTo>
                  <a:pt x="477988" y="128501"/>
                </a:lnTo>
                <a:lnTo>
                  <a:pt x="471265" y="133041"/>
                </a:lnTo>
                <a:lnTo>
                  <a:pt x="466722" y="139763"/>
                </a:lnTo>
                <a:lnTo>
                  <a:pt x="465053" y="147974"/>
                </a:lnTo>
                <a:lnTo>
                  <a:pt x="465053" y="190255"/>
                </a:lnTo>
                <a:lnTo>
                  <a:pt x="466722" y="198460"/>
                </a:lnTo>
                <a:lnTo>
                  <a:pt x="471265" y="205179"/>
                </a:lnTo>
                <a:lnTo>
                  <a:pt x="477988" y="209719"/>
                </a:lnTo>
                <a:lnTo>
                  <a:pt x="486194" y="211386"/>
                </a:lnTo>
                <a:lnTo>
                  <a:pt x="528476" y="211386"/>
                </a:lnTo>
                <a:lnTo>
                  <a:pt x="536682" y="209719"/>
                </a:lnTo>
                <a:lnTo>
                  <a:pt x="543404" y="205179"/>
                </a:lnTo>
                <a:lnTo>
                  <a:pt x="547947" y="198460"/>
                </a:lnTo>
                <a:lnTo>
                  <a:pt x="549616" y="190255"/>
                </a:lnTo>
                <a:lnTo>
                  <a:pt x="549616" y="147974"/>
                </a:lnTo>
                <a:lnTo>
                  <a:pt x="547947" y="139763"/>
                </a:lnTo>
                <a:lnTo>
                  <a:pt x="543404" y="133041"/>
                </a:lnTo>
                <a:lnTo>
                  <a:pt x="536682" y="128501"/>
                </a:lnTo>
                <a:lnTo>
                  <a:pt x="528476" y="126833"/>
                </a:lnTo>
                <a:close/>
              </a:path>
              <a:path extrusionOk="0" h="676910" w="845820">
                <a:moveTo>
                  <a:pt x="264232" y="0"/>
                </a:moveTo>
                <a:lnTo>
                  <a:pt x="251866" y="2492"/>
                </a:lnTo>
                <a:lnTo>
                  <a:pt x="241791" y="9287"/>
                </a:lnTo>
                <a:lnTo>
                  <a:pt x="235010" y="19365"/>
                </a:lnTo>
                <a:lnTo>
                  <a:pt x="232526" y="31705"/>
                </a:lnTo>
                <a:lnTo>
                  <a:pt x="232526" y="84552"/>
                </a:lnTo>
                <a:lnTo>
                  <a:pt x="95117" y="84552"/>
                </a:lnTo>
                <a:lnTo>
                  <a:pt x="58097" y="92028"/>
                </a:lnTo>
                <a:lnTo>
                  <a:pt x="27863" y="112416"/>
                </a:lnTo>
                <a:lnTo>
                  <a:pt x="7476" y="142654"/>
                </a:lnTo>
                <a:lnTo>
                  <a:pt x="0" y="179680"/>
                </a:lnTo>
                <a:lnTo>
                  <a:pt x="0" y="581322"/>
                </a:lnTo>
                <a:lnTo>
                  <a:pt x="7476" y="618370"/>
                </a:lnTo>
                <a:lnTo>
                  <a:pt x="27863" y="648605"/>
                </a:lnTo>
                <a:lnTo>
                  <a:pt x="58097" y="668981"/>
                </a:lnTo>
                <a:lnTo>
                  <a:pt x="95117" y="676450"/>
                </a:lnTo>
                <a:lnTo>
                  <a:pt x="315896" y="676450"/>
                </a:lnTo>
                <a:lnTo>
                  <a:pt x="307204" y="662416"/>
                </a:lnTo>
                <a:lnTo>
                  <a:pt x="300967" y="647022"/>
                </a:lnTo>
                <a:lnTo>
                  <a:pt x="297207" y="630488"/>
                </a:lnTo>
                <a:lnTo>
                  <a:pt x="295949" y="613038"/>
                </a:lnTo>
                <a:lnTo>
                  <a:pt x="95117" y="613038"/>
                </a:lnTo>
                <a:lnTo>
                  <a:pt x="82782" y="610554"/>
                </a:lnTo>
                <a:lnTo>
                  <a:pt x="72703" y="603769"/>
                </a:lnTo>
                <a:lnTo>
                  <a:pt x="65905" y="593690"/>
                </a:lnTo>
                <a:lnTo>
                  <a:pt x="63411" y="581322"/>
                </a:lnTo>
                <a:lnTo>
                  <a:pt x="63411" y="179680"/>
                </a:lnTo>
                <a:lnTo>
                  <a:pt x="65905" y="167313"/>
                </a:lnTo>
                <a:lnTo>
                  <a:pt x="72703" y="157238"/>
                </a:lnTo>
                <a:lnTo>
                  <a:pt x="82782" y="150457"/>
                </a:lnTo>
                <a:lnTo>
                  <a:pt x="95117" y="147974"/>
                </a:lnTo>
                <a:lnTo>
                  <a:pt x="295949" y="147974"/>
                </a:lnTo>
                <a:lnTo>
                  <a:pt x="295949" y="31705"/>
                </a:lnTo>
                <a:lnTo>
                  <a:pt x="293464" y="19365"/>
                </a:lnTo>
                <a:lnTo>
                  <a:pt x="286679" y="9287"/>
                </a:lnTo>
                <a:lnTo>
                  <a:pt x="276600" y="2492"/>
                </a:lnTo>
                <a:lnTo>
                  <a:pt x="264232" y="0"/>
                </a:lnTo>
                <a:close/>
              </a:path>
              <a:path extrusionOk="0" h="676910" w="845820">
                <a:moveTo>
                  <a:pt x="190245" y="465064"/>
                </a:moveTo>
                <a:lnTo>
                  <a:pt x="147974" y="465064"/>
                </a:lnTo>
                <a:lnTo>
                  <a:pt x="139763" y="466731"/>
                </a:lnTo>
                <a:lnTo>
                  <a:pt x="133041" y="471270"/>
                </a:lnTo>
                <a:lnTo>
                  <a:pt x="128501" y="477989"/>
                </a:lnTo>
                <a:lnTo>
                  <a:pt x="126833" y="486194"/>
                </a:lnTo>
                <a:lnTo>
                  <a:pt x="126833" y="528476"/>
                </a:lnTo>
                <a:lnTo>
                  <a:pt x="128501" y="536682"/>
                </a:lnTo>
                <a:lnTo>
                  <a:pt x="133041" y="543404"/>
                </a:lnTo>
                <a:lnTo>
                  <a:pt x="139763" y="547947"/>
                </a:lnTo>
                <a:lnTo>
                  <a:pt x="147974" y="549616"/>
                </a:lnTo>
                <a:lnTo>
                  <a:pt x="190245" y="549616"/>
                </a:lnTo>
                <a:lnTo>
                  <a:pt x="198456" y="547947"/>
                </a:lnTo>
                <a:lnTo>
                  <a:pt x="205178" y="543404"/>
                </a:lnTo>
                <a:lnTo>
                  <a:pt x="209718" y="536682"/>
                </a:lnTo>
                <a:lnTo>
                  <a:pt x="211386" y="528476"/>
                </a:lnTo>
                <a:lnTo>
                  <a:pt x="211386" y="486194"/>
                </a:lnTo>
                <a:lnTo>
                  <a:pt x="209718" y="477989"/>
                </a:lnTo>
                <a:lnTo>
                  <a:pt x="205178" y="471270"/>
                </a:lnTo>
                <a:lnTo>
                  <a:pt x="198456" y="466731"/>
                </a:lnTo>
                <a:lnTo>
                  <a:pt x="190245" y="465064"/>
                </a:lnTo>
                <a:close/>
              </a:path>
              <a:path extrusionOk="0" h="676910" w="845820">
                <a:moveTo>
                  <a:pt x="190245" y="338220"/>
                </a:moveTo>
                <a:lnTo>
                  <a:pt x="147974" y="338220"/>
                </a:lnTo>
                <a:lnTo>
                  <a:pt x="139763" y="339888"/>
                </a:lnTo>
                <a:lnTo>
                  <a:pt x="133041" y="344431"/>
                </a:lnTo>
                <a:lnTo>
                  <a:pt x="128501" y="351154"/>
                </a:lnTo>
                <a:lnTo>
                  <a:pt x="126833" y="359360"/>
                </a:lnTo>
                <a:lnTo>
                  <a:pt x="126833" y="401642"/>
                </a:lnTo>
                <a:lnTo>
                  <a:pt x="128501" y="409848"/>
                </a:lnTo>
                <a:lnTo>
                  <a:pt x="133041" y="416571"/>
                </a:lnTo>
                <a:lnTo>
                  <a:pt x="139763" y="421114"/>
                </a:lnTo>
                <a:lnTo>
                  <a:pt x="147974" y="422782"/>
                </a:lnTo>
                <a:lnTo>
                  <a:pt x="190245" y="422782"/>
                </a:lnTo>
                <a:lnTo>
                  <a:pt x="198456" y="421114"/>
                </a:lnTo>
                <a:lnTo>
                  <a:pt x="205178" y="416571"/>
                </a:lnTo>
                <a:lnTo>
                  <a:pt x="209718" y="409848"/>
                </a:lnTo>
                <a:lnTo>
                  <a:pt x="211386" y="401642"/>
                </a:lnTo>
                <a:lnTo>
                  <a:pt x="211386" y="359360"/>
                </a:lnTo>
                <a:lnTo>
                  <a:pt x="209718" y="351154"/>
                </a:lnTo>
                <a:lnTo>
                  <a:pt x="205178" y="344431"/>
                </a:lnTo>
                <a:lnTo>
                  <a:pt x="198456" y="339888"/>
                </a:lnTo>
                <a:lnTo>
                  <a:pt x="190245" y="338220"/>
                </a:lnTo>
                <a:close/>
              </a:path>
              <a:path extrusionOk="0" h="676910" w="845820">
                <a:moveTo>
                  <a:pt x="190245" y="211386"/>
                </a:moveTo>
                <a:lnTo>
                  <a:pt x="147974" y="211386"/>
                </a:lnTo>
                <a:lnTo>
                  <a:pt x="139763" y="213055"/>
                </a:lnTo>
                <a:lnTo>
                  <a:pt x="133041" y="217598"/>
                </a:lnTo>
                <a:lnTo>
                  <a:pt x="128501" y="224320"/>
                </a:lnTo>
                <a:lnTo>
                  <a:pt x="126833" y="232526"/>
                </a:lnTo>
                <a:lnTo>
                  <a:pt x="126833" y="274808"/>
                </a:lnTo>
                <a:lnTo>
                  <a:pt x="128501" y="283014"/>
                </a:lnTo>
                <a:lnTo>
                  <a:pt x="133041" y="289737"/>
                </a:lnTo>
                <a:lnTo>
                  <a:pt x="139763" y="294280"/>
                </a:lnTo>
                <a:lnTo>
                  <a:pt x="147974" y="295949"/>
                </a:lnTo>
                <a:lnTo>
                  <a:pt x="190245" y="295949"/>
                </a:lnTo>
                <a:lnTo>
                  <a:pt x="198456" y="294280"/>
                </a:lnTo>
                <a:lnTo>
                  <a:pt x="205178" y="289737"/>
                </a:lnTo>
                <a:lnTo>
                  <a:pt x="209718" y="283014"/>
                </a:lnTo>
                <a:lnTo>
                  <a:pt x="211386" y="274808"/>
                </a:lnTo>
                <a:lnTo>
                  <a:pt x="211386" y="232526"/>
                </a:lnTo>
                <a:lnTo>
                  <a:pt x="209718" y="224320"/>
                </a:lnTo>
                <a:lnTo>
                  <a:pt x="205178" y="217598"/>
                </a:lnTo>
                <a:lnTo>
                  <a:pt x="198456" y="213055"/>
                </a:lnTo>
                <a:lnTo>
                  <a:pt x="190245" y="211386"/>
                </a:lnTo>
                <a:close/>
              </a:path>
              <a:path extrusionOk="0" h="676910" w="845820">
                <a:moveTo>
                  <a:pt x="137398" y="0"/>
                </a:moveTo>
                <a:lnTo>
                  <a:pt x="125059" y="2492"/>
                </a:lnTo>
                <a:lnTo>
                  <a:pt x="114980" y="9287"/>
                </a:lnTo>
                <a:lnTo>
                  <a:pt x="108185" y="19365"/>
                </a:lnTo>
                <a:lnTo>
                  <a:pt x="105693" y="31705"/>
                </a:lnTo>
                <a:lnTo>
                  <a:pt x="105693" y="84552"/>
                </a:lnTo>
                <a:lnTo>
                  <a:pt x="169104" y="84552"/>
                </a:lnTo>
                <a:lnTo>
                  <a:pt x="169104" y="31705"/>
                </a:lnTo>
                <a:lnTo>
                  <a:pt x="166621" y="19365"/>
                </a:lnTo>
                <a:lnTo>
                  <a:pt x="159840" y="9287"/>
                </a:lnTo>
                <a:lnTo>
                  <a:pt x="149765" y="2492"/>
                </a:lnTo>
                <a:lnTo>
                  <a:pt x="1373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54"/>
          <p:cNvSpPr/>
          <p:nvPr/>
        </p:nvSpPr>
        <p:spPr>
          <a:xfrm>
            <a:off x="4237400" y="2450349"/>
            <a:ext cx="487293" cy="556758"/>
          </a:xfrm>
          <a:custGeom>
            <a:rect b="b" l="l" r="r" t="t"/>
            <a:pathLst>
              <a:path extrusionOk="0" h="676910" w="592454">
                <a:moveTo>
                  <a:pt x="528476" y="0"/>
                </a:moveTo>
                <a:lnTo>
                  <a:pt x="105693" y="0"/>
                </a:lnTo>
                <a:lnTo>
                  <a:pt x="64591" y="8317"/>
                </a:lnTo>
                <a:lnTo>
                  <a:pt x="30991" y="30987"/>
                </a:lnTo>
                <a:lnTo>
                  <a:pt x="8318" y="64586"/>
                </a:lnTo>
                <a:lnTo>
                  <a:pt x="0" y="105693"/>
                </a:lnTo>
                <a:lnTo>
                  <a:pt x="0" y="570757"/>
                </a:lnTo>
                <a:lnTo>
                  <a:pt x="8318" y="611854"/>
                </a:lnTo>
                <a:lnTo>
                  <a:pt x="30991" y="645455"/>
                </a:lnTo>
                <a:lnTo>
                  <a:pt x="64591" y="668130"/>
                </a:lnTo>
                <a:lnTo>
                  <a:pt x="105693" y="676450"/>
                </a:lnTo>
                <a:lnTo>
                  <a:pt x="560181" y="676450"/>
                </a:lnTo>
                <a:lnTo>
                  <a:pt x="572523" y="673958"/>
                </a:lnTo>
                <a:lnTo>
                  <a:pt x="582605" y="667162"/>
                </a:lnTo>
                <a:lnTo>
                  <a:pt x="589404" y="657084"/>
                </a:lnTo>
                <a:lnTo>
                  <a:pt x="591898" y="644744"/>
                </a:lnTo>
                <a:lnTo>
                  <a:pt x="589404" y="632404"/>
                </a:lnTo>
                <a:lnTo>
                  <a:pt x="582605" y="622326"/>
                </a:lnTo>
                <a:lnTo>
                  <a:pt x="572523" y="615530"/>
                </a:lnTo>
                <a:lnTo>
                  <a:pt x="560181" y="613038"/>
                </a:lnTo>
                <a:lnTo>
                  <a:pt x="105693" y="613038"/>
                </a:lnTo>
                <a:lnTo>
                  <a:pt x="89253" y="609713"/>
                </a:lnTo>
                <a:lnTo>
                  <a:pt x="75811" y="600646"/>
                </a:lnTo>
                <a:lnTo>
                  <a:pt x="66740" y="587205"/>
                </a:lnTo>
                <a:lnTo>
                  <a:pt x="63411" y="570757"/>
                </a:lnTo>
                <a:lnTo>
                  <a:pt x="66740" y="554309"/>
                </a:lnTo>
                <a:lnTo>
                  <a:pt x="75811" y="540868"/>
                </a:lnTo>
                <a:lnTo>
                  <a:pt x="89253" y="531801"/>
                </a:lnTo>
                <a:lnTo>
                  <a:pt x="105693" y="528476"/>
                </a:lnTo>
                <a:lnTo>
                  <a:pt x="549616" y="528476"/>
                </a:lnTo>
                <a:lnTo>
                  <a:pt x="549616" y="524580"/>
                </a:lnTo>
                <a:lnTo>
                  <a:pt x="566590" y="515438"/>
                </a:lnTo>
                <a:lnTo>
                  <a:pt x="579973" y="501831"/>
                </a:lnTo>
                <a:lnTo>
                  <a:pt x="588747" y="484719"/>
                </a:lnTo>
                <a:lnTo>
                  <a:pt x="590481" y="473901"/>
                </a:lnTo>
                <a:lnTo>
                  <a:pt x="63411" y="473901"/>
                </a:lnTo>
                <a:lnTo>
                  <a:pt x="63411" y="105693"/>
                </a:lnTo>
                <a:lnTo>
                  <a:pt x="66740" y="89246"/>
                </a:lnTo>
                <a:lnTo>
                  <a:pt x="75811" y="75809"/>
                </a:lnTo>
                <a:lnTo>
                  <a:pt x="89253" y="66746"/>
                </a:lnTo>
                <a:lnTo>
                  <a:pt x="105693" y="63422"/>
                </a:lnTo>
                <a:lnTo>
                  <a:pt x="591898" y="63422"/>
                </a:lnTo>
                <a:lnTo>
                  <a:pt x="586912" y="38758"/>
                </a:lnTo>
                <a:lnTo>
                  <a:pt x="573317" y="18596"/>
                </a:lnTo>
                <a:lnTo>
                  <a:pt x="553157" y="4991"/>
                </a:lnTo>
                <a:lnTo>
                  <a:pt x="528476" y="0"/>
                </a:lnTo>
                <a:close/>
              </a:path>
              <a:path extrusionOk="0" h="676910" w="592454">
                <a:moveTo>
                  <a:pt x="549616" y="528476"/>
                </a:moveTo>
                <a:lnTo>
                  <a:pt x="486194" y="528476"/>
                </a:lnTo>
                <a:lnTo>
                  <a:pt x="486194" y="613038"/>
                </a:lnTo>
                <a:lnTo>
                  <a:pt x="549616" y="613038"/>
                </a:lnTo>
                <a:lnTo>
                  <a:pt x="549616" y="528476"/>
                </a:lnTo>
                <a:close/>
              </a:path>
              <a:path extrusionOk="0" h="676910" w="592454">
                <a:moveTo>
                  <a:pt x="591898" y="63422"/>
                </a:moveTo>
                <a:lnTo>
                  <a:pt x="528476" y="63422"/>
                </a:lnTo>
                <a:lnTo>
                  <a:pt x="528476" y="465064"/>
                </a:lnTo>
                <a:lnTo>
                  <a:pt x="105693" y="465064"/>
                </a:lnTo>
                <a:lnTo>
                  <a:pt x="94564" y="465644"/>
                </a:lnTo>
                <a:lnTo>
                  <a:pt x="83771" y="467347"/>
                </a:lnTo>
                <a:lnTo>
                  <a:pt x="73368" y="470117"/>
                </a:lnTo>
                <a:lnTo>
                  <a:pt x="63411" y="473901"/>
                </a:lnTo>
                <a:lnTo>
                  <a:pt x="590481" y="473901"/>
                </a:lnTo>
                <a:lnTo>
                  <a:pt x="591805" y="465644"/>
                </a:lnTo>
                <a:lnTo>
                  <a:pt x="591898" y="63422"/>
                </a:lnTo>
                <a:close/>
              </a:path>
              <a:path extrusionOk="0" h="676910" w="592454">
                <a:moveTo>
                  <a:pt x="306514" y="105693"/>
                </a:moveTo>
                <a:lnTo>
                  <a:pt x="256440" y="113785"/>
                </a:lnTo>
                <a:lnTo>
                  <a:pt x="212924" y="136313"/>
                </a:lnTo>
                <a:lnTo>
                  <a:pt x="178591" y="170649"/>
                </a:lnTo>
                <a:lnTo>
                  <a:pt x="156066" y="214168"/>
                </a:lnTo>
                <a:lnTo>
                  <a:pt x="147974" y="264243"/>
                </a:lnTo>
                <a:lnTo>
                  <a:pt x="156066" y="314317"/>
                </a:lnTo>
                <a:lnTo>
                  <a:pt x="178591" y="357833"/>
                </a:lnTo>
                <a:lnTo>
                  <a:pt x="212924" y="392166"/>
                </a:lnTo>
                <a:lnTo>
                  <a:pt x="256440" y="414691"/>
                </a:lnTo>
                <a:lnTo>
                  <a:pt x="306514" y="422782"/>
                </a:lnTo>
                <a:lnTo>
                  <a:pt x="356612" y="414691"/>
                </a:lnTo>
                <a:lnTo>
                  <a:pt x="400108" y="392202"/>
                </a:lnTo>
                <a:lnTo>
                  <a:pt x="414718" y="377601"/>
                </a:lnTo>
                <a:lnTo>
                  <a:pt x="306514" y="377601"/>
                </a:lnTo>
                <a:lnTo>
                  <a:pt x="300390" y="367695"/>
                </a:lnTo>
                <a:lnTo>
                  <a:pt x="254327" y="367695"/>
                </a:lnTo>
                <a:lnTo>
                  <a:pt x="232198" y="353068"/>
                </a:lnTo>
                <a:lnTo>
                  <a:pt x="213931" y="334019"/>
                </a:lnTo>
                <a:lnTo>
                  <a:pt x="200371" y="311230"/>
                </a:lnTo>
                <a:lnTo>
                  <a:pt x="192360" y="285383"/>
                </a:lnTo>
                <a:lnTo>
                  <a:pt x="461650" y="285383"/>
                </a:lnTo>
                <a:lnTo>
                  <a:pt x="465064" y="264243"/>
                </a:lnTo>
                <a:lnTo>
                  <a:pt x="461656" y="243102"/>
                </a:lnTo>
                <a:lnTo>
                  <a:pt x="192360" y="243102"/>
                </a:lnTo>
                <a:lnTo>
                  <a:pt x="200348" y="217256"/>
                </a:lnTo>
                <a:lnTo>
                  <a:pt x="213862" y="194474"/>
                </a:lnTo>
                <a:lnTo>
                  <a:pt x="232109" y="175444"/>
                </a:lnTo>
                <a:lnTo>
                  <a:pt x="254306" y="160853"/>
                </a:lnTo>
                <a:lnTo>
                  <a:pt x="300385" y="160853"/>
                </a:lnTo>
                <a:lnTo>
                  <a:pt x="306514" y="150948"/>
                </a:lnTo>
                <a:lnTo>
                  <a:pt x="414840" y="150948"/>
                </a:lnTo>
                <a:lnTo>
                  <a:pt x="400166" y="136274"/>
                </a:lnTo>
                <a:lnTo>
                  <a:pt x="356641" y="113772"/>
                </a:lnTo>
                <a:lnTo>
                  <a:pt x="306514" y="105693"/>
                </a:lnTo>
                <a:close/>
              </a:path>
              <a:path extrusionOk="0" h="676910" w="592454">
                <a:moveTo>
                  <a:pt x="374951" y="285383"/>
                </a:moveTo>
                <a:lnTo>
                  <a:pt x="332942" y="285383"/>
                </a:lnTo>
                <a:lnTo>
                  <a:pt x="328699" y="319077"/>
                </a:lnTo>
                <a:lnTo>
                  <a:pt x="321907" y="345859"/>
                </a:lnTo>
                <a:lnTo>
                  <a:pt x="314025" y="365458"/>
                </a:lnTo>
                <a:lnTo>
                  <a:pt x="306514" y="377601"/>
                </a:lnTo>
                <a:lnTo>
                  <a:pt x="414718" y="377601"/>
                </a:lnTo>
                <a:lnTo>
                  <a:pt x="424630" y="367695"/>
                </a:lnTo>
                <a:lnTo>
                  <a:pt x="358701" y="367695"/>
                </a:lnTo>
                <a:lnTo>
                  <a:pt x="364104" y="349576"/>
                </a:lnTo>
                <a:lnTo>
                  <a:pt x="368911" y="329661"/>
                </a:lnTo>
                <a:lnTo>
                  <a:pt x="372676" y="308185"/>
                </a:lnTo>
                <a:lnTo>
                  <a:pt x="374951" y="285383"/>
                </a:lnTo>
                <a:close/>
              </a:path>
              <a:path extrusionOk="0" h="676910" w="592454">
                <a:moveTo>
                  <a:pt x="280096" y="285383"/>
                </a:moveTo>
                <a:lnTo>
                  <a:pt x="238118" y="285383"/>
                </a:lnTo>
                <a:lnTo>
                  <a:pt x="240039" y="308185"/>
                </a:lnTo>
                <a:lnTo>
                  <a:pt x="243234" y="329661"/>
                </a:lnTo>
                <a:lnTo>
                  <a:pt x="247923" y="349576"/>
                </a:lnTo>
                <a:lnTo>
                  <a:pt x="254327" y="367695"/>
                </a:lnTo>
                <a:lnTo>
                  <a:pt x="300390" y="367695"/>
                </a:lnTo>
                <a:lnTo>
                  <a:pt x="299007" y="365458"/>
                </a:lnTo>
                <a:lnTo>
                  <a:pt x="291125" y="345859"/>
                </a:lnTo>
                <a:lnTo>
                  <a:pt x="284334" y="319077"/>
                </a:lnTo>
                <a:lnTo>
                  <a:pt x="280096" y="285383"/>
                </a:lnTo>
                <a:close/>
              </a:path>
              <a:path extrusionOk="0" h="676910" w="592454">
                <a:moveTo>
                  <a:pt x="461650" y="285383"/>
                </a:moveTo>
                <a:lnTo>
                  <a:pt x="420709" y="285383"/>
                </a:lnTo>
                <a:lnTo>
                  <a:pt x="412675" y="311230"/>
                </a:lnTo>
                <a:lnTo>
                  <a:pt x="399105" y="334019"/>
                </a:lnTo>
                <a:lnTo>
                  <a:pt x="380835" y="353068"/>
                </a:lnTo>
                <a:lnTo>
                  <a:pt x="358701" y="367695"/>
                </a:lnTo>
                <a:lnTo>
                  <a:pt x="424630" y="367695"/>
                </a:lnTo>
                <a:lnTo>
                  <a:pt x="434444" y="357887"/>
                </a:lnTo>
                <a:lnTo>
                  <a:pt x="456971" y="314365"/>
                </a:lnTo>
                <a:lnTo>
                  <a:pt x="461650" y="285383"/>
                </a:lnTo>
                <a:close/>
              </a:path>
              <a:path extrusionOk="0" h="676910" w="592454">
                <a:moveTo>
                  <a:pt x="300385" y="160853"/>
                </a:moveTo>
                <a:lnTo>
                  <a:pt x="254306" y="160853"/>
                </a:lnTo>
                <a:lnTo>
                  <a:pt x="247916" y="178936"/>
                </a:lnTo>
                <a:lnTo>
                  <a:pt x="243243" y="198832"/>
                </a:lnTo>
                <a:lnTo>
                  <a:pt x="240079" y="220301"/>
                </a:lnTo>
                <a:lnTo>
                  <a:pt x="238212" y="243102"/>
                </a:lnTo>
                <a:lnTo>
                  <a:pt x="280096" y="243102"/>
                </a:lnTo>
                <a:lnTo>
                  <a:pt x="284340" y="209409"/>
                </a:lnTo>
                <a:lnTo>
                  <a:pt x="291140" y="182634"/>
                </a:lnTo>
                <a:lnTo>
                  <a:pt x="299023" y="163054"/>
                </a:lnTo>
                <a:lnTo>
                  <a:pt x="300385" y="160853"/>
                </a:lnTo>
                <a:close/>
              </a:path>
              <a:path extrusionOk="0" h="676910" w="592454">
                <a:moveTo>
                  <a:pt x="414840" y="150948"/>
                </a:moveTo>
                <a:lnTo>
                  <a:pt x="306514" y="150948"/>
                </a:lnTo>
                <a:lnTo>
                  <a:pt x="314030" y="163066"/>
                </a:lnTo>
                <a:lnTo>
                  <a:pt x="321911" y="182650"/>
                </a:lnTo>
                <a:lnTo>
                  <a:pt x="328701" y="209421"/>
                </a:lnTo>
                <a:lnTo>
                  <a:pt x="332942" y="243102"/>
                </a:lnTo>
                <a:lnTo>
                  <a:pt x="374951" y="243102"/>
                </a:lnTo>
                <a:lnTo>
                  <a:pt x="372867" y="220292"/>
                </a:lnTo>
                <a:lnTo>
                  <a:pt x="369403" y="198825"/>
                </a:lnTo>
                <a:lnTo>
                  <a:pt x="364669" y="178933"/>
                </a:lnTo>
                <a:lnTo>
                  <a:pt x="358774" y="160853"/>
                </a:lnTo>
                <a:lnTo>
                  <a:pt x="424746" y="160853"/>
                </a:lnTo>
                <a:lnTo>
                  <a:pt x="414840" y="150948"/>
                </a:lnTo>
                <a:close/>
              </a:path>
              <a:path extrusionOk="0" h="676910" w="592454">
                <a:moveTo>
                  <a:pt x="424746" y="160853"/>
                </a:moveTo>
                <a:lnTo>
                  <a:pt x="358774" y="160853"/>
                </a:lnTo>
                <a:lnTo>
                  <a:pt x="380921" y="175447"/>
                </a:lnTo>
                <a:lnTo>
                  <a:pt x="399161" y="194482"/>
                </a:lnTo>
                <a:lnTo>
                  <a:pt x="412679" y="217265"/>
                </a:lnTo>
                <a:lnTo>
                  <a:pt x="420667" y="243102"/>
                </a:lnTo>
                <a:lnTo>
                  <a:pt x="461656" y="243102"/>
                </a:lnTo>
                <a:lnTo>
                  <a:pt x="456984" y="214115"/>
                </a:lnTo>
                <a:lnTo>
                  <a:pt x="434483" y="170590"/>
                </a:lnTo>
                <a:lnTo>
                  <a:pt x="424746" y="1608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54"/>
          <p:cNvSpPr/>
          <p:nvPr/>
        </p:nvSpPr>
        <p:spPr>
          <a:xfrm>
            <a:off x="2600119" y="2467746"/>
            <a:ext cx="521764" cy="521764"/>
          </a:xfrm>
          <a:custGeom>
            <a:rect b="b" l="l" r="r" t="t"/>
            <a:pathLst>
              <a:path extrusionOk="0" h="634364" w="634364">
                <a:moveTo>
                  <a:pt x="497718" y="84552"/>
                </a:moveTo>
                <a:lnTo>
                  <a:pt x="317215" y="84552"/>
                </a:lnTo>
                <a:lnTo>
                  <a:pt x="368707" y="90422"/>
                </a:lnTo>
                <a:lnTo>
                  <a:pt x="416672" y="107235"/>
                </a:lnTo>
                <a:lnTo>
                  <a:pt x="459568" y="133796"/>
                </a:lnTo>
                <a:lnTo>
                  <a:pt x="495852" y="168911"/>
                </a:lnTo>
                <a:lnTo>
                  <a:pt x="523984" y="211386"/>
                </a:lnTo>
                <a:lnTo>
                  <a:pt x="391202" y="211386"/>
                </a:lnTo>
                <a:lnTo>
                  <a:pt x="378893" y="213888"/>
                </a:lnTo>
                <a:lnTo>
                  <a:pt x="368812" y="220702"/>
                </a:lnTo>
                <a:lnTo>
                  <a:pt x="361999" y="230787"/>
                </a:lnTo>
                <a:lnTo>
                  <a:pt x="359496" y="243102"/>
                </a:lnTo>
                <a:lnTo>
                  <a:pt x="362017" y="255438"/>
                </a:lnTo>
                <a:lnTo>
                  <a:pt x="368812" y="265493"/>
                </a:lnTo>
                <a:lnTo>
                  <a:pt x="378893" y="272306"/>
                </a:lnTo>
                <a:lnTo>
                  <a:pt x="391202" y="274808"/>
                </a:lnTo>
                <a:lnTo>
                  <a:pt x="602599" y="274808"/>
                </a:lnTo>
                <a:lnTo>
                  <a:pt x="614952" y="272306"/>
                </a:lnTo>
                <a:lnTo>
                  <a:pt x="625033" y="265493"/>
                </a:lnTo>
                <a:lnTo>
                  <a:pt x="631818" y="255411"/>
                </a:lnTo>
                <a:lnTo>
                  <a:pt x="634305" y="243102"/>
                </a:lnTo>
                <a:lnTo>
                  <a:pt x="634305" y="166602"/>
                </a:lnTo>
                <a:lnTo>
                  <a:pt x="570883" y="166602"/>
                </a:lnTo>
                <a:lnTo>
                  <a:pt x="541203" y="125298"/>
                </a:lnTo>
                <a:lnTo>
                  <a:pt x="505236" y="89812"/>
                </a:lnTo>
                <a:lnTo>
                  <a:pt x="497718" y="84552"/>
                </a:lnTo>
                <a:close/>
              </a:path>
              <a:path extrusionOk="0" h="634364" w="634364">
                <a:moveTo>
                  <a:pt x="317215" y="21140"/>
                </a:moveTo>
                <a:lnTo>
                  <a:pt x="268950" y="25149"/>
                </a:lnTo>
                <a:lnTo>
                  <a:pt x="222767" y="36789"/>
                </a:lnTo>
                <a:lnTo>
                  <a:pt x="179447" y="55476"/>
                </a:lnTo>
                <a:lnTo>
                  <a:pt x="139767" y="80628"/>
                </a:lnTo>
                <a:lnTo>
                  <a:pt x="104509" y="111663"/>
                </a:lnTo>
                <a:lnTo>
                  <a:pt x="74449" y="147999"/>
                </a:lnTo>
                <a:lnTo>
                  <a:pt x="50368" y="189054"/>
                </a:lnTo>
                <a:lnTo>
                  <a:pt x="33046" y="234244"/>
                </a:lnTo>
                <a:lnTo>
                  <a:pt x="31973" y="246769"/>
                </a:lnTo>
                <a:lnTo>
                  <a:pt x="35672" y="258327"/>
                </a:lnTo>
                <a:lnTo>
                  <a:pt x="43446" y="267654"/>
                </a:lnTo>
                <a:lnTo>
                  <a:pt x="54595" y="273489"/>
                </a:lnTo>
                <a:lnTo>
                  <a:pt x="67212" y="274585"/>
                </a:lnTo>
                <a:lnTo>
                  <a:pt x="78794" y="270870"/>
                </a:lnTo>
                <a:lnTo>
                  <a:pt x="88101" y="263077"/>
                </a:lnTo>
                <a:lnTo>
                  <a:pt x="93892" y="251939"/>
                </a:lnTo>
                <a:lnTo>
                  <a:pt x="113266" y="205321"/>
                </a:lnTo>
                <a:lnTo>
                  <a:pt x="141711" y="164742"/>
                </a:lnTo>
                <a:lnTo>
                  <a:pt x="177777" y="131289"/>
                </a:lnTo>
                <a:lnTo>
                  <a:pt x="220016" y="106048"/>
                </a:lnTo>
                <a:lnTo>
                  <a:pt x="266978" y="90107"/>
                </a:lnTo>
                <a:lnTo>
                  <a:pt x="317215" y="84552"/>
                </a:lnTo>
                <a:lnTo>
                  <a:pt x="497718" y="84552"/>
                </a:lnTo>
                <a:lnTo>
                  <a:pt x="463917" y="60899"/>
                </a:lnTo>
                <a:lnTo>
                  <a:pt x="418184" y="39314"/>
                </a:lnTo>
                <a:lnTo>
                  <a:pt x="368971" y="25809"/>
                </a:lnTo>
                <a:lnTo>
                  <a:pt x="317215" y="21140"/>
                </a:lnTo>
                <a:close/>
              </a:path>
              <a:path extrusionOk="0" h="634364" w="634364">
                <a:moveTo>
                  <a:pt x="602599" y="0"/>
                </a:moveTo>
                <a:lnTo>
                  <a:pt x="590284" y="2492"/>
                </a:lnTo>
                <a:lnTo>
                  <a:pt x="580199" y="9287"/>
                </a:lnTo>
                <a:lnTo>
                  <a:pt x="573385" y="19365"/>
                </a:lnTo>
                <a:lnTo>
                  <a:pt x="570883" y="31705"/>
                </a:lnTo>
                <a:lnTo>
                  <a:pt x="570883" y="166602"/>
                </a:lnTo>
                <a:lnTo>
                  <a:pt x="634305" y="166602"/>
                </a:lnTo>
                <a:lnTo>
                  <a:pt x="634305" y="31705"/>
                </a:lnTo>
                <a:lnTo>
                  <a:pt x="631822" y="19365"/>
                </a:lnTo>
                <a:lnTo>
                  <a:pt x="625041" y="9287"/>
                </a:lnTo>
                <a:lnTo>
                  <a:pt x="614965" y="2492"/>
                </a:lnTo>
                <a:lnTo>
                  <a:pt x="602599" y="0"/>
                </a:lnTo>
                <a:close/>
              </a:path>
              <a:path extrusionOk="0" h="634364" w="634364">
                <a:moveTo>
                  <a:pt x="243102" y="359360"/>
                </a:moveTo>
                <a:lnTo>
                  <a:pt x="31705" y="359360"/>
                </a:lnTo>
                <a:lnTo>
                  <a:pt x="19365" y="361854"/>
                </a:lnTo>
                <a:lnTo>
                  <a:pt x="9287" y="368652"/>
                </a:lnTo>
                <a:lnTo>
                  <a:pt x="2492" y="378731"/>
                </a:lnTo>
                <a:lnTo>
                  <a:pt x="0" y="391066"/>
                </a:lnTo>
                <a:lnTo>
                  <a:pt x="0" y="602463"/>
                </a:lnTo>
                <a:lnTo>
                  <a:pt x="2492" y="614803"/>
                </a:lnTo>
                <a:lnTo>
                  <a:pt x="9287" y="624881"/>
                </a:lnTo>
                <a:lnTo>
                  <a:pt x="19365" y="631677"/>
                </a:lnTo>
                <a:lnTo>
                  <a:pt x="31705" y="634169"/>
                </a:lnTo>
                <a:lnTo>
                  <a:pt x="44045" y="631677"/>
                </a:lnTo>
                <a:lnTo>
                  <a:pt x="54124" y="624881"/>
                </a:lnTo>
                <a:lnTo>
                  <a:pt x="60919" y="614803"/>
                </a:lnTo>
                <a:lnTo>
                  <a:pt x="63411" y="602463"/>
                </a:lnTo>
                <a:lnTo>
                  <a:pt x="63411" y="467566"/>
                </a:lnTo>
                <a:lnTo>
                  <a:pt x="139781" y="467566"/>
                </a:lnTo>
                <a:lnTo>
                  <a:pt x="137394" y="465257"/>
                </a:lnTo>
                <a:lnTo>
                  <a:pt x="109263" y="422782"/>
                </a:lnTo>
                <a:lnTo>
                  <a:pt x="241908" y="422782"/>
                </a:lnTo>
                <a:lnTo>
                  <a:pt x="254248" y="420289"/>
                </a:lnTo>
                <a:lnTo>
                  <a:pt x="264327" y="413490"/>
                </a:lnTo>
                <a:lnTo>
                  <a:pt x="271122" y="403408"/>
                </a:lnTo>
                <a:lnTo>
                  <a:pt x="273614" y="391066"/>
                </a:lnTo>
                <a:lnTo>
                  <a:pt x="271317" y="378731"/>
                </a:lnTo>
                <a:lnTo>
                  <a:pt x="264947" y="368652"/>
                </a:lnTo>
                <a:lnTo>
                  <a:pt x="255282" y="361854"/>
                </a:lnTo>
                <a:lnTo>
                  <a:pt x="243102" y="359360"/>
                </a:lnTo>
                <a:close/>
              </a:path>
              <a:path extrusionOk="0" h="634364" w="634364">
                <a:moveTo>
                  <a:pt x="139781" y="467566"/>
                </a:moveTo>
                <a:lnTo>
                  <a:pt x="63411" y="467566"/>
                </a:lnTo>
                <a:lnTo>
                  <a:pt x="93134" y="508849"/>
                </a:lnTo>
                <a:lnTo>
                  <a:pt x="129082" y="544328"/>
                </a:lnTo>
                <a:lnTo>
                  <a:pt x="170301" y="573245"/>
                </a:lnTo>
                <a:lnTo>
                  <a:pt x="215835" y="594840"/>
                </a:lnTo>
                <a:lnTo>
                  <a:pt x="264730" y="608354"/>
                </a:lnTo>
                <a:lnTo>
                  <a:pt x="316032" y="613028"/>
                </a:lnTo>
                <a:lnTo>
                  <a:pt x="364293" y="609019"/>
                </a:lnTo>
                <a:lnTo>
                  <a:pt x="410467" y="597380"/>
                </a:lnTo>
                <a:lnTo>
                  <a:pt x="453776" y="578693"/>
                </a:lnTo>
                <a:lnTo>
                  <a:pt x="493447" y="553540"/>
                </a:lnTo>
                <a:lnTo>
                  <a:pt x="497904" y="549616"/>
                </a:lnTo>
                <a:lnTo>
                  <a:pt x="316032" y="549616"/>
                </a:lnTo>
                <a:lnTo>
                  <a:pt x="264540" y="543746"/>
                </a:lnTo>
                <a:lnTo>
                  <a:pt x="216575" y="526933"/>
                </a:lnTo>
                <a:lnTo>
                  <a:pt x="173679" y="500372"/>
                </a:lnTo>
                <a:lnTo>
                  <a:pt x="139781" y="467566"/>
                </a:lnTo>
                <a:close/>
              </a:path>
              <a:path extrusionOk="0" h="634364" w="634364">
                <a:moveTo>
                  <a:pt x="567160" y="358411"/>
                </a:moveTo>
                <a:lnTo>
                  <a:pt x="555583" y="362112"/>
                </a:lnTo>
                <a:lnTo>
                  <a:pt x="546259" y="369892"/>
                </a:lnTo>
                <a:lnTo>
                  <a:pt x="540433" y="381045"/>
                </a:lnTo>
                <a:lnTo>
                  <a:pt x="521099" y="428162"/>
                </a:lnTo>
                <a:lnTo>
                  <a:pt x="492647" y="469076"/>
                </a:lnTo>
                <a:lnTo>
                  <a:pt x="456496" y="502732"/>
                </a:lnTo>
                <a:lnTo>
                  <a:pt x="414064" y="528076"/>
                </a:lnTo>
                <a:lnTo>
                  <a:pt x="366770" y="544056"/>
                </a:lnTo>
                <a:lnTo>
                  <a:pt x="316032" y="549616"/>
                </a:lnTo>
                <a:lnTo>
                  <a:pt x="497904" y="549616"/>
                </a:lnTo>
                <a:lnTo>
                  <a:pt x="528702" y="522505"/>
                </a:lnTo>
                <a:lnTo>
                  <a:pt x="558767" y="486169"/>
                </a:lnTo>
                <a:lnTo>
                  <a:pt x="582865" y="445115"/>
                </a:lnTo>
                <a:lnTo>
                  <a:pt x="600222" y="399924"/>
                </a:lnTo>
                <a:lnTo>
                  <a:pt x="601943" y="386881"/>
                </a:lnTo>
                <a:lnTo>
                  <a:pt x="598549" y="375250"/>
                </a:lnTo>
                <a:lnTo>
                  <a:pt x="590872" y="365849"/>
                </a:lnTo>
                <a:lnTo>
                  <a:pt x="579741" y="359496"/>
                </a:lnTo>
                <a:lnTo>
                  <a:pt x="567160" y="3584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54"/>
          <p:cNvSpPr/>
          <p:nvPr/>
        </p:nvSpPr>
        <p:spPr>
          <a:xfrm>
            <a:off x="962948" y="2431075"/>
            <a:ext cx="556758" cy="556758"/>
          </a:xfrm>
          <a:custGeom>
            <a:rect b="b" l="l" r="r" t="t"/>
            <a:pathLst>
              <a:path extrusionOk="0" h="676910" w="676910">
                <a:moveTo>
                  <a:pt x="118509" y="369936"/>
                </a:moveTo>
                <a:lnTo>
                  <a:pt x="54595" y="369936"/>
                </a:lnTo>
                <a:lnTo>
                  <a:pt x="64195" y="418133"/>
                </a:lnTo>
                <a:lnTo>
                  <a:pt x="81531" y="463038"/>
                </a:lnTo>
                <a:lnTo>
                  <a:pt x="105862" y="503910"/>
                </a:lnTo>
                <a:lnTo>
                  <a:pt x="136447" y="540011"/>
                </a:lnTo>
                <a:lnTo>
                  <a:pt x="172545" y="570598"/>
                </a:lnTo>
                <a:lnTo>
                  <a:pt x="213417" y="594933"/>
                </a:lnTo>
                <a:lnTo>
                  <a:pt x="258320" y="612276"/>
                </a:lnTo>
                <a:lnTo>
                  <a:pt x="306514" y="621886"/>
                </a:lnTo>
                <a:lnTo>
                  <a:pt x="306514" y="644744"/>
                </a:lnTo>
                <a:lnTo>
                  <a:pt x="308999" y="657112"/>
                </a:lnTo>
                <a:lnTo>
                  <a:pt x="315783" y="667191"/>
                </a:lnTo>
                <a:lnTo>
                  <a:pt x="325862" y="673976"/>
                </a:lnTo>
                <a:lnTo>
                  <a:pt x="338230" y="676461"/>
                </a:lnTo>
                <a:lnTo>
                  <a:pt x="350596" y="673976"/>
                </a:lnTo>
                <a:lnTo>
                  <a:pt x="360672" y="667191"/>
                </a:lnTo>
                <a:lnTo>
                  <a:pt x="367453" y="657112"/>
                </a:lnTo>
                <a:lnTo>
                  <a:pt x="369936" y="644744"/>
                </a:lnTo>
                <a:lnTo>
                  <a:pt x="369936" y="621886"/>
                </a:lnTo>
                <a:lnTo>
                  <a:pt x="418130" y="612276"/>
                </a:lnTo>
                <a:lnTo>
                  <a:pt x="463034" y="594933"/>
                </a:lnTo>
                <a:lnTo>
                  <a:pt x="503906" y="570598"/>
                </a:lnTo>
                <a:lnTo>
                  <a:pt x="518845" y="557941"/>
                </a:lnTo>
                <a:lnTo>
                  <a:pt x="306514" y="557941"/>
                </a:lnTo>
                <a:lnTo>
                  <a:pt x="259790" y="545954"/>
                </a:lnTo>
                <a:lnTo>
                  <a:pt x="217640" y="524647"/>
                </a:lnTo>
                <a:lnTo>
                  <a:pt x="181252" y="495206"/>
                </a:lnTo>
                <a:lnTo>
                  <a:pt x="151810" y="458816"/>
                </a:lnTo>
                <a:lnTo>
                  <a:pt x="130500" y="416664"/>
                </a:lnTo>
                <a:lnTo>
                  <a:pt x="118509" y="369936"/>
                </a:lnTo>
                <a:close/>
              </a:path>
              <a:path extrusionOk="0" h="676910" w="676910">
                <a:moveTo>
                  <a:pt x="338230" y="486205"/>
                </a:moveTo>
                <a:lnTo>
                  <a:pt x="325862" y="488688"/>
                </a:lnTo>
                <a:lnTo>
                  <a:pt x="315783" y="495469"/>
                </a:lnTo>
                <a:lnTo>
                  <a:pt x="308999" y="505544"/>
                </a:lnTo>
                <a:lnTo>
                  <a:pt x="306514" y="517910"/>
                </a:lnTo>
                <a:lnTo>
                  <a:pt x="306514" y="557941"/>
                </a:lnTo>
                <a:lnTo>
                  <a:pt x="369936" y="557941"/>
                </a:lnTo>
                <a:lnTo>
                  <a:pt x="369936" y="517910"/>
                </a:lnTo>
                <a:lnTo>
                  <a:pt x="367453" y="505544"/>
                </a:lnTo>
                <a:lnTo>
                  <a:pt x="360672" y="495469"/>
                </a:lnTo>
                <a:lnTo>
                  <a:pt x="350596" y="488688"/>
                </a:lnTo>
                <a:lnTo>
                  <a:pt x="338230" y="486205"/>
                </a:lnTo>
                <a:close/>
              </a:path>
              <a:path extrusionOk="0" h="676910" w="676910">
                <a:moveTo>
                  <a:pt x="621886" y="369936"/>
                </a:moveTo>
                <a:lnTo>
                  <a:pt x="557941" y="369936"/>
                </a:lnTo>
                <a:lnTo>
                  <a:pt x="545950" y="416664"/>
                </a:lnTo>
                <a:lnTo>
                  <a:pt x="524642" y="458816"/>
                </a:lnTo>
                <a:lnTo>
                  <a:pt x="495202" y="495206"/>
                </a:lnTo>
                <a:lnTo>
                  <a:pt x="458814" y="524647"/>
                </a:lnTo>
                <a:lnTo>
                  <a:pt x="416664" y="545954"/>
                </a:lnTo>
                <a:lnTo>
                  <a:pt x="369936" y="557941"/>
                </a:lnTo>
                <a:lnTo>
                  <a:pt x="518845" y="557941"/>
                </a:lnTo>
                <a:lnTo>
                  <a:pt x="540007" y="540011"/>
                </a:lnTo>
                <a:lnTo>
                  <a:pt x="570595" y="503910"/>
                </a:lnTo>
                <a:lnTo>
                  <a:pt x="594932" y="463038"/>
                </a:lnTo>
                <a:lnTo>
                  <a:pt x="612276" y="418133"/>
                </a:lnTo>
                <a:lnTo>
                  <a:pt x="621886" y="369936"/>
                </a:lnTo>
                <a:close/>
              </a:path>
              <a:path extrusionOk="0" h="676910" w="676910">
                <a:moveTo>
                  <a:pt x="338230" y="295949"/>
                </a:moveTo>
                <a:lnTo>
                  <a:pt x="321755" y="299267"/>
                </a:lnTo>
                <a:lnTo>
                  <a:pt x="308317" y="308321"/>
                </a:lnTo>
                <a:lnTo>
                  <a:pt x="299266" y="321760"/>
                </a:lnTo>
                <a:lnTo>
                  <a:pt x="295949" y="338230"/>
                </a:lnTo>
                <a:lnTo>
                  <a:pt x="299266" y="354701"/>
                </a:lnTo>
                <a:lnTo>
                  <a:pt x="308317" y="368139"/>
                </a:lnTo>
                <a:lnTo>
                  <a:pt x="321755" y="377193"/>
                </a:lnTo>
                <a:lnTo>
                  <a:pt x="338230" y="380511"/>
                </a:lnTo>
                <a:lnTo>
                  <a:pt x="354699" y="377193"/>
                </a:lnTo>
                <a:lnTo>
                  <a:pt x="368134" y="368139"/>
                </a:lnTo>
                <a:lnTo>
                  <a:pt x="377184" y="354701"/>
                </a:lnTo>
                <a:lnTo>
                  <a:pt x="380501" y="338230"/>
                </a:lnTo>
                <a:lnTo>
                  <a:pt x="377184" y="321760"/>
                </a:lnTo>
                <a:lnTo>
                  <a:pt x="368134" y="308321"/>
                </a:lnTo>
                <a:lnTo>
                  <a:pt x="354699" y="299267"/>
                </a:lnTo>
                <a:lnTo>
                  <a:pt x="338230" y="295949"/>
                </a:lnTo>
                <a:close/>
              </a:path>
              <a:path extrusionOk="0" h="676910" w="676910">
                <a:moveTo>
                  <a:pt x="158539" y="306524"/>
                </a:moveTo>
                <a:lnTo>
                  <a:pt x="31705" y="306524"/>
                </a:lnTo>
                <a:lnTo>
                  <a:pt x="19370" y="309007"/>
                </a:lnTo>
                <a:lnTo>
                  <a:pt x="9291" y="315788"/>
                </a:lnTo>
                <a:lnTo>
                  <a:pt x="2493" y="325864"/>
                </a:lnTo>
                <a:lnTo>
                  <a:pt x="0" y="338230"/>
                </a:lnTo>
                <a:lnTo>
                  <a:pt x="2493" y="350596"/>
                </a:lnTo>
                <a:lnTo>
                  <a:pt x="9291" y="360672"/>
                </a:lnTo>
                <a:lnTo>
                  <a:pt x="19370" y="367453"/>
                </a:lnTo>
                <a:lnTo>
                  <a:pt x="31705" y="369936"/>
                </a:lnTo>
                <a:lnTo>
                  <a:pt x="158539" y="369936"/>
                </a:lnTo>
                <a:lnTo>
                  <a:pt x="170912" y="367453"/>
                </a:lnTo>
                <a:lnTo>
                  <a:pt x="180990" y="360672"/>
                </a:lnTo>
                <a:lnTo>
                  <a:pt x="187772" y="350596"/>
                </a:lnTo>
                <a:lnTo>
                  <a:pt x="190255" y="338230"/>
                </a:lnTo>
                <a:lnTo>
                  <a:pt x="187772" y="325864"/>
                </a:lnTo>
                <a:lnTo>
                  <a:pt x="180990" y="315788"/>
                </a:lnTo>
                <a:lnTo>
                  <a:pt x="170912" y="309007"/>
                </a:lnTo>
                <a:lnTo>
                  <a:pt x="158539" y="306524"/>
                </a:lnTo>
                <a:close/>
              </a:path>
              <a:path extrusionOk="0" h="676910" w="676910">
                <a:moveTo>
                  <a:pt x="644744" y="306524"/>
                </a:moveTo>
                <a:lnTo>
                  <a:pt x="517910" y="306524"/>
                </a:lnTo>
                <a:lnTo>
                  <a:pt x="505544" y="309007"/>
                </a:lnTo>
                <a:lnTo>
                  <a:pt x="495469" y="315788"/>
                </a:lnTo>
                <a:lnTo>
                  <a:pt x="488688" y="325864"/>
                </a:lnTo>
                <a:lnTo>
                  <a:pt x="486205" y="338230"/>
                </a:lnTo>
                <a:lnTo>
                  <a:pt x="488688" y="350596"/>
                </a:lnTo>
                <a:lnTo>
                  <a:pt x="495469" y="360672"/>
                </a:lnTo>
                <a:lnTo>
                  <a:pt x="505544" y="367453"/>
                </a:lnTo>
                <a:lnTo>
                  <a:pt x="517910" y="369936"/>
                </a:lnTo>
                <a:lnTo>
                  <a:pt x="644744" y="369936"/>
                </a:lnTo>
                <a:lnTo>
                  <a:pt x="657111" y="367453"/>
                </a:lnTo>
                <a:lnTo>
                  <a:pt x="667186" y="360672"/>
                </a:lnTo>
                <a:lnTo>
                  <a:pt x="673967" y="350596"/>
                </a:lnTo>
                <a:lnTo>
                  <a:pt x="676450" y="338230"/>
                </a:lnTo>
                <a:lnTo>
                  <a:pt x="673967" y="325864"/>
                </a:lnTo>
                <a:lnTo>
                  <a:pt x="667186" y="315788"/>
                </a:lnTo>
                <a:lnTo>
                  <a:pt x="657111" y="309007"/>
                </a:lnTo>
                <a:lnTo>
                  <a:pt x="644744" y="306524"/>
                </a:lnTo>
                <a:close/>
              </a:path>
              <a:path extrusionOk="0" h="676910" w="676910">
                <a:moveTo>
                  <a:pt x="338230" y="0"/>
                </a:moveTo>
                <a:lnTo>
                  <a:pt x="325862" y="2493"/>
                </a:lnTo>
                <a:lnTo>
                  <a:pt x="315783" y="9292"/>
                </a:lnTo>
                <a:lnTo>
                  <a:pt x="308999" y="19374"/>
                </a:lnTo>
                <a:lnTo>
                  <a:pt x="306514" y="31716"/>
                </a:lnTo>
                <a:lnTo>
                  <a:pt x="306514" y="54595"/>
                </a:lnTo>
                <a:lnTo>
                  <a:pt x="258320" y="64195"/>
                </a:lnTo>
                <a:lnTo>
                  <a:pt x="213417" y="81531"/>
                </a:lnTo>
                <a:lnTo>
                  <a:pt x="172545" y="105862"/>
                </a:lnTo>
                <a:lnTo>
                  <a:pt x="136447" y="136448"/>
                </a:lnTo>
                <a:lnTo>
                  <a:pt x="105862" y="172548"/>
                </a:lnTo>
                <a:lnTo>
                  <a:pt x="81531" y="213421"/>
                </a:lnTo>
                <a:lnTo>
                  <a:pt x="64195" y="258327"/>
                </a:lnTo>
                <a:lnTo>
                  <a:pt x="54595" y="306524"/>
                </a:lnTo>
                <a:lnTo>
                  <a:pt x="118509" y="306524"/>
                </a:lnTo>
                <a:lnTo>
                  <a:pt x="130500" y="259796"/>
                </a:lnTo>
                <a:lnTo>
                  <a:pt x="151810" y="217644"/>
                </a:lnTo>
                <a:lnTo>
                  <a:pt x="181252" y="181254"/>
                </a:lnTo>
                <a:lnTo>
                  <a:pt x="217640" y="151813"/>
                </a:lnTo>
                <a:lnTo>
                  <a:pt x="259790" y="130506"/>
                </a:lnTo>
                <a:lnTo>
                  <a:pt x="306514" y="118519"/>
                </a:lnTo>
                <a:lnTo>
                  <a:pt x="518845" y="118519"/>
                </a:lnTo>
                <a:lnTo>
                  <a:pt x="503906" y="105862"/>
                </a:lnTo>
                <a:lnTo>
                  <a:pt x="463034" y="81531"/>
                </a:lnTo>
                <a:lnTo>
                  <a:pt x="418130" y="64195"/>
                </a:lnTo>
                <a:lnTo>
                  <a:pt x="369936" y="54595"/>
                </a:lnTo>
                <a:lnTo>
                  <a:pt x="369936" y="31716"/>
                </a:lnTo>
                <a:lnTo>
                  <a:pt x="367453" y="19374"/>
                </a:lnTo>
                <a:lnTo>
                  <a:pt x="360672" y="9292"/>
                </a:lnTo>
                <a:lnTo>
                  <a:pt x="350596" y="2493"/>
                </a:lnTo>
                <a:lnTo>
                  <a:pt x="338230" y="0"/>
                </a:lnTo>
                <a:close/>
              </a:path>
              <a:path extrusionOk="0" h="676910" w="676910">
                <a:moveTo>
                  <a:pt x="518845" y="118519"/>
                </a:moveTo>
                <a:lnTo>
                  <a:pt x="369936" y="118519"/>
                </a:lnTo>
                <a:lnTo>
                  <a:pt x="416664" y="130506"/>
                </a:lnTo>
                <a:lnTo>
                  <a:pt x="458814" y="151813"/>
                </a:lnTo>
                <a:lnTo>
                  <a:pt x="495202" y="181254"/>
                </a:lnTo>
                <a:lnTo>
                  <a:pt x="524642" y="217644"/>
                </a:lnTo>
                <a:lnTo>
                  <a:pt x="545950" y="259796"/>
                </a:lnTo>
                <a:lnTo>
                  <a:pt x="557941" y="306524"/>
                </a:lnTo>
                <a:lnTo>
                  <a:pt x="621886" y="306524"/>
                </a:lnTo>
                <a:lnTo>
                  <a:pt x="612276" y="258327"/>
                </a:lnTo>
                <a:lnTo>
                  <a:pt x="594932" y="213421"/>
                </a:lnTo>
                <a:lnTo>
                  <a:pt x="570595" y="172548"/>
                </a:lnTo>
                <a:lnTo>
                  <a:pt x="540007" y="136448"/>
                </a:lnTo>
                <a:lnTo>
                  <a:pt x="518845" y="118519"/>
                </a:lnTo>
                <a:close/>
              </a:path>
              <a:path extrusionOk="0" h="676910" w="676910">
                <a:moveTo>
                  <a:pt x="369936" y="118519"/>
                </a:moveTo>
                <a:lnTo>
                  <a:pt x="306514" y="118519"/>
                </a:lnTo>
                <a:lnTo>
                  <a:pt x="306514" y="158550"/>
                </a:lnTo>
                <a:lnTo>
                  <a:pt x="308999" y="170916"/>
                </a:lnTo>
                <a:lnTo>
                  <a:pt x="315783" y="180991"/>
                </a:lnTo>
                <a:lnTo>
                  <a:pt x="325862" y="187772"/>
                </a:lnTo>
                <a:lnTo>
                  <a:pt x="338230" y="190255"/>
                </a:lnTo>
                <a:lnTo>
                  <a:pt x="350596" y="187772"/>
                </a:lnTo>
                <a:lnTo>
                  <a:pt x="360672" y="180991"/>
                </a:lnTo>
                <a:lnTo>
                  <a:pt x="367453" y="170916"/>
                </a:lnTo>
                <a:lnTo>
                  <a:pt x="369936" y="158550"/>
                </a:lnTo>
                <a:lnTo>
                  <a:pt x="369936" y="1185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54"/>
          <p:cNvSpPr/>
          <p:nvPr/>
        </p:nvSpPr>
        <p:spPr>
          <a:xfrm>
            <a:off x="893375" y="5246712"/>
            <a:ext cx="695686" cy="417307"/>
          </a:xfrm>
          <a:custGeom>
            <a:rect b="b" l="l" r="r" t="t"/>
            <a:pathLst>
              <a:path extrusionOk="0" h="507364" w="845819">
                <a:moveTo>
                  <a:pt x="761003" y="0"/>
                </a:moveTo>
                <a:lnTo>
                  <a:pt x="84552" y="0"/>
                </a:lnTo>
                <a:lnTo>
                  <a:pt x="51639" y="6644"/>
                </a:lnTo>
                <a:lnTo>
                  <a:pt x="24763" y="24764"/>
                </a:lnTo>
                <a:lnTo>
                  <a:pt x="6644" y="51643"/>
                </a:lnTo>
                <a:lnTo>
                  <a:pt x="0" y="84562"/>
                </a:lnTo>
                <a:lnTo>
                  <a:pt x="0" y="422782"/>
                </a:lnTo>
                <a:lnTo>
                  <a:pt x="6644" y="455671"/>
                </a:lnTo>
                <a:lnTo>
                  <a:pt x="24763" y="482553"/>
                </a:lnTo>
                <a:lnTo>
                  <a:pt x="51639" y="500691"/>
                </a:lnTo>
                <a:lnTo>
                  <a:pt x="84552" y="507345"/>
                </a:lnTo>
                <a:lnTo>
                  <a:pt x="761003" y="507345"/>
                </a:lnTo>
                <a:lnTo>
                  <a:pt x="793891" y="500691"/>
                </a:lnTo>
                <a:lnTo>
                  <a:pt x="820773" y="482553"/>
                </a:lnTo>
                <a:lnTo>
                  <a:pt x="838911" y="455671"/>
                </a:lnTo>
                <a:lnTo>
                  <a:pt x="841288" y="443923"/>
                </a:lnTo>
                <a:lnTo>
                  <a:pt x="422782" y="443923"/>
                </a:lnTo>
                <a:lnTo>
                  <a:pt x="422782" y="375253"/>
                </a:lnTo>
                <a:lnTo>
                  <a:pt x="126342" y="375253"/>
                </a:lnTo>
                <a:lnTo>
                  <a:pt x="116101" y="372972"/>
                </a:lnTo>
                <a:lnTo>
                  <a:pt x="107544" y="366723"/>
                </a:lnTo>
                <a:lnTo>
                  <a:pt x="102168" y="357862"/>
                </a:lnTo>
                <a:lnTo>
                  <a:pt x="100403" y="347836"/>
                </a:lnTo>
                <a:lnTo>
                  <a:pt x="102677" y="338094"/>
                </a:lnTo>
                <a:lnTo>
                  <a:pt x="187248" y="147785"/>
                </a:lnTo>
                <a:lnTo>
                  <a:pt x="211386" y="132121"/>
                </a:lnTo>
                <a:lnTo>
                  <a:pt x="422782" y="132121"/>
                </a:lnTo>
                <a:lnTo>
                  <a:pt x="422782" y="63422"/>
                </a:lnTo>
                <a:lnTo>
                  <a:pt x="841292" y="63422"/>
                </a:lnTo>
                <a:lnTo>
                  <a:pt x="838911" y="51643"/>
                </a:lnTo>
                <a:lnTo>
                  <a:pt x="820773" y="24764"/>
                </a:lnTo>
                <a:lnTo>
                  <a:pt x="793891" y="6644"/>
                </a:lnTo>
                <a:lnTo>
                  <a:pt x="761003" y="0"/>
                </a:lnTo>
                <a:close/>
              </a:path>
              <a:path extrusionOk="0" h="507364" w="845819">
                <a:moveTo>
                  <a:pt x="841292" y="63422"/>
                </a:moveTo>
                <a:lnTo>
                  <a:pt x="761003" y="63422"/>
                </a:lnTo>
                <a:lnTo>
                  <a:pt x="769213" y="65089"/>
                </a:lnTo>
                <a:lnTo>
                  <a:pt x="775935" y="69630"/>
                </a:lnTo>
                <a:lnTo>
                  <a:pt x="780476" y="76351"/>
                </a:lnTo>
                <a:lnTo>
                  <a:pt x="782143" y="84562"/>
                </a:lnTo>
                <a:lnTo>
                  <a:pt x="782143" y="422782"/>
                </a:lnTo>
                <a:lnTo>
                  <a:pt x="780476" y="430993"/>
                </a:lnTo>
                <a:lnTo>
                  <a:pt x="775935" y="437715"/>
                </a:lnTo>
                <a:lnTo>
                  <a:pt x="769213" y="442256"/>
                </a:lnTo>
                <a:lnTo>
                  <a:pt x="761003" y="443923"/>
                </a:lnTo>
                <a:lnTo>
                  <a:pt x="841288" y="443923"/>
                </a:lnTo>
                <a:lnTo>
                  <a:pt x="845565" y="422782"/>
                </a:lnTo>
                <a:lnTo>
                  <a:pt x="845565" y="84562"/>
                </a:lnTo>
                <a:lnTo>
                  <a:pt x="841292" y="63422"/>
                </a:lnTo>
                <a:close/>
              </a:path>
              <a:path extrusionOk="0" h="507364" w="845819">
                <a:moveTo>
                  <a:pt x="260013" y="331749"/>
                </a:moveTo>
                <a:lnTo>
                  <a:pt x="162769" y="331749"/>
                </a:lnTo>
                <a:lnTo>
                  <a:pt x="151011" y="359496"/>
                </a:lnTo>
                <a:lnTo>
                  <a:pt x="144921" y="368071"/>
                </a:lnTo>
                <a:lnTo>
                  <a:pt x="136324" y="373471"/>
                </a:lnTo>
                <a:lnTo>
                  <a:pt x="126342" y="375253"/>
                </a:lnTo>
                <a:lnTo>
                  <a:pt x="296403" y="375253"/>
                </a:lnTo>
                <a:lnTo>
                  <a:pt x="286431" y="373471"/>
                </a:lnTo>
                <a:lnTo>
                  <a:pt x="277848" y="368071"/>
                </a:lnTo>
                <a:lnTo>
                  <a:pt x="271771" y="359496"/>
                </a:lnTo>
                <a:lnTo>
                  <a:pt x="260013" y="331749"/>
                </a:lnTo>
                <a:close/>
              </a:path>
              <a:path extrusionOk="0" h="507364" w="845819">
                <a:moveTo>
                  <a:pt x="422782" y="132121"/>
                </a:moveTo>
                <a:lnTo>
                  <a:pt x="211386" y="132121"/>
                </a:lnTo>
                <a:lnTo>
                  <a:pt x="218974" y="133240"/>
                </a:lnTo>
                <a:lnTo>
                  <a:pt x="225807" y="136416"/>
                </a:lnTo>
                <a:lnTo>
                  <a:pt x="231473" y="141376"/>
                </a:lnTo>
                <a:lnTo>
                  <a:pt x="235563" y="147848"/>
                </a:lnTo>
                <a:lnTo>
                  <a:pt x="320126" y="338094"/>
                </a:lnTo>
                <a:lnTo>
                  <a:pt x="322405" y="347836"/>
                </a:lnTo>
                <a:lnTo>
                  <a:pt x="320621" y="357862"/>
                </a:lnTo>
                <a:lnTo>
                  <a:pt x="315220" y="366723"/>
                </a:lnTo>
                <a:lnTo>
                  <a:pt x="306650" y="372972"/>
                </a:lnTo>
                <a:lnTo>
                  <a:pt x="296403" y="375253"/>
                </a:lnTo>
                <a:lnTo>
                  <a:pt x="422782" y="375253"/>
                </a:lnTo>
                <a:lnTo>
                  <a:pt x="422782" y="132121"/>
                </a:lnTo>
                <a:close/>
              </a:path>
              <a:path extrusionOk="0" h="507364" w="845819">
                <a:moveTo>
                  <a:pt x="570757" y="248351"/>
                </a:moveTo>
                <a:lnTo>
                  <a:pt x="560848" y="250308"/>
                </a:lnTo>
                <a:lnTo>
                  <a:pt x="552129" y="256180"/>
                </a:lnTo>
                <a:lnTo>
                  <a:pt x="546257" y="264899"/>
                </a:lnTo>
                <a:lnTo>
                  <a:pt x="544300" y="274808"/>
                </a:lnTo>
                <a:lnTo>
                  <a:pt x="546257" y="284717"/>
                </a:lnTo>
                <a:lnTo>
                  <a:pt x="552129" y="293436"/>
                </a:lnTo>
                <a:lnTo>
                  <a:pt x="568108" y="309561"/>
                </a:lnTo>
                <a:lnTo>
                  <a:pt x="562192" y="312603"/>
                </a:lnTo>
                <a:lnTo>
                  <a:pt x="549961" y="319384"/>
                </a:lnTo>
                <a:lnTo>
                  <a:pt x="543669" y="322503"/>
                </a:lnTo>
                <a:lnTo>
                  <a:pt x="538915" y="324618"/>
                </a:lnTo>
                <a:lnTo>
                  <a:pt x="530341" y="330701"/>
                </a:lnTo>
                <a:lnTo>
                  <a:pt x="524940" y="339285"/>
                </a:lnTo>
                <a:lnTo>
                  <a:pt x="523158" y="349255"/>
                </a:lnTo>
                <a:lnTo>
                  <a:pt x="525439" y="359496"/>
                </a:lnTo>
                <a:lnTo>
                  <a:pt x="531522" y="368071"/>
                </a:lnTo>
                <a:lnTo>
                  <a:pt x="540106" y="373471"/>
                </a:lnTo>
                <a:lnTo>
                  <a:pt x="550076" y="375253"/>
                </a:lnTo>
                <a:lnTo>
                  <a:pt x="560318" y="372972"/>
                </a:lnTo>
                <a:lnTo>
                  <a:pt x="599370" y="352415"/>
                </a:lnTo>
                <a:lnTo>
                  <a:pt x="609991" y="345235"/>
                </a:lnTo>
                <a:lnTo>
                  <a:pt x="691652" y="345235"/>
                </a:lnTo>
                <a:lnTo>
                  <a:pt x="691510" y="342356"/>
                </a:lnTo>
                <a:lnTo>
                  <a:pt x="687246" y="333161"/>
                </a:lnTo>
                <a:lnTo>
                  <a:pt x="679487" y="326073"/>
                </a:lnTo>
                <a:lnTo>
                  <a:pt x="654514" y="311142"/>
                </a:lnTo>
                <a:lnTo>
                  <a:pt x="653584" y="309686"/>
                </a:lnTo>
                <a:lnTo>
                  <a:pt x="652137" y="309686"/>
                </a:lnTo>
                <a:lnTo>
                  <a:pt x="650954" y="309027"/>
                </a:lnTo>
                <a:lnTo>
                  <a:pt x="667081" y="289433"/>
                </a:lnTo>
                <a:lnTo>
                  <a:pt x="676511" y="275342"/>
                </a:lnTo>
                <a:lnTo>
                  <a:pt x="608672" y="275342"/>
                </a:lnTo>
                <a:lnTo>
                  <a:pt x="589385" y="256180"/>
                </a:lnTo>
                <a:lnTo>
                  <a:pt x="580666" y="250308"/>
                </a:lnTo>
                <a:lnTo>
                  <a:pt x="570757" y="248351"/>
                </a:lnTo>
                <a:close/>
              </a:path>
              <a:path extrusionOk="0" h="507364" w="845819">
                <a:moveTo>
                  <a:pt x="691652" y="345235"/>
                </a:moveTo>
                <a:lnTo>
                  <a:pt x="609991" y="345235"/>
                </a:lnTo>
                <a:lnTo>
                  <a:pt x="614483" y="349193"/>
                </a:lnTo>
                <a:lnTo>
                  <a:pt x="621488" y="352889"/>
                </a:lnTo>
                <a:lnTo>
                  <a:pt x="627300" y="356460"/>
                </a:lnTo>
                <a:lnTo>
                  <a:pt x="652273" y="371391"/>
                </a:lnTo>
                <a:lnTo>
                  <a:pt x="662186" y="374929"/>
                </a:lnTo>
                <a:lnTo>
                  <a:pt x="672308" y="374431"/>
                </a:lnTo>
                <a:lnTo>
                  <a:pt x="681462" y="370166"/>
                </a:lnTo>
                <a:lnTo>
                  <a:pt x="688471" y="362407"/>
                </a:lnTo>
                <a:lnTo>
                  <a:pt x="692009" y="352492"/>
                </a:lnTo>
                <a:lnTo>
                  <a:pt x="691652" y="345235"/>
                </a:lnTo>
                <a:close/>
              </a:path>
              <a:path extrusionOk="0" h="507364" w="845819">
                <a:moveTo>
                  <a:pt x="653330" y="309289"/>
                </a:moveTo>
                <a:lnTo>
                  <a:pt x="652137" y="309686"/>
                </a:lnTo>
                <a:lnTo>
                  <a:pt x="653584" y="309686"/>
                </a:lnTo>
                <a:lnTo>
                  <a:pt x="653330" y="309289"/>
                </a:lnTo>
                <a:close/>
              </a:path>
              <a:path extrusionOk="0" h="507364" w="845819">
                <a:moveTo>
                  <a:pt x="211386" y="223553"/>
                </a:moveTo>
                <a:lnTo>
                  <a:pt x="185093" y="280096"/>
                </a:lnTo>
                <a:lnTo>
                  <a:pt x="236495" y="280096"/>
                </a:lnTo>
                <a:lnTo>
                  <a:pt x="211386" y="223553"/>
                </a:lnTo>
                <a:close/>
              </a:path>
              <a:path extrusionOk="0" h="507364" w="845819">
                <a:moveTo>
                  <a:pt x="602463" y="130927"/>
                </a:moveTo>
                <a:lnTo>
                  <a:pt x="591698" y="133013"/>
                </a:lnTo>
                <a:lnTo>
                  <a:pt x="583351" y="138692"/>
                </a:lnTo>
                <a:lnTo>
                  <a:pt x="577952" y="147095"/>
                </a:lnTo>
                <a:lnTo>
                  <a:pt x="576034" y="157356"/>
                </a:lnTo>
                <a:lnTo>
                  <a:pt x="576034" y="162644"/>
                </a:lnTo>
                <a:lnTo>
                  <a:pt x="507335" y="162644"/>
                </a:lnTo>
                <a:lnTo>
                  <a:pt x="496576" y="164728"/>
                </a:lnTo>
                <a:lnTo>
                  <a:pt x="488232" y="170403"/>
                </a:lnTo>
                <a:lnTo>
                  <a:pt x="482834" y="178803"/>
                </a:lnTo>
                <a:lnTo>
                  <a:pt x="480917" y="189062"/>
                </a:lnTo>
                <a:lnTo>
                  <a:pt x="482834" y="199826"/>
                </a:lnTo>
                <a:lnTo>
                  <a:pt x="488232" y="208174"/>
                </a:lnTo>
                <a:lnTo>
                  <a:pt x="496576" y="213573"/>
                </a:lnTo>
                <a:lnTo>
                  <a:pt x="507335" y="215490"/>
                </a:lnTo>
                <a:lnTo>
                  <a:pt x="648838" y="215490"/>
                </a:lnTo>
                <a:lnTo>
                  <a:pt x="640921" y="232323"/>
                </a:lnTo>
                <a:lnTo>
                  <a:pt x="631678" y="247891"/>
                </a:lnTo>
                <a:lnTo>
                  <a:pt x="621172" y="262122"/>
                </a:lnTo>
                <a:lnTo>
                  <a:pt x="609468" y="274944"/>
                </a:lnTo>
                <a:lnTo>
                  <a:pt x="608672" y="275342"/>
                </a:lnTo>
                <a:lnTo>
                  <a:pt x="676511" y="275342"/>
                </a:lnTo>
                <a:lnTo>
                  <a:pt x="681289" y="268203"/>
                </a:lnTo>
                <a:lnTo>
                  <a:pt x="693442" y="245784"/>
                </a:lnTo>
                <a:lnTo>
                  <a:pt x="703402" y="222621"/>
                </a:lnTo>
                <a:lnTo>
                  <a:pt x="705517" y="216674"/>
                </a:lnTo>
                <a:lnTo>
                  <a:pt x="708156" y="216674"/>
                </a:lnTo>
                <a:lnTo>
                  <a:pt x="718417" y="214589"/>
                </a:lnTo>
                <a:lnTo>
                  <a:pt x="726820" y="208915"/>
                </a:lnTo>
                <a:lnTo>
                  <a:pt x="732499" y="200515"/>
                </a:lnTo>
                <a:lnTo>
                  <a:pt x="734584" y="190255"/>
                </a:lnTo>
                <a:lnTo>
                  <a:pt x="732499" y="179491"/>
                </a:lnTo>
                <a:lnTo>
                  <a:pt x="726820" y="171144"/>
                </a:lnTo>
                <a:lnTo>
                  <a:pt x="718417" y="165745"/>
                </a:lnTo>
                <a:lnTo>
                  <a:pt x="708156" y="163827"/>
                </a:lnTo>
                <a:lnTo>
                  <a:pt x="628891" y="163827"/>
                </a:lnTo>
                <a:lnTo>
                  <a:pt x="628891" y="158550"/>
                </a:lnTo>
                <a:lnTo>
                  <a:pt x="626806" y="147785"/>
                </a:lnTo>
                <a:lnTo>
                  <a:pt x="621127" y="139438"/>
                </a:lnTo>
                <a:lnTo>
                  <a:pt x="612724" y="134039"/>
                </a:lnTo>
                <a:lnTo>
                  <a:pt x="602463" y="132121"/>
                </a:lnTo>
                <a:lnTo>
                  <a:pt x="602463" y="1309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54"/>
          <p:cNvSpPr/>
          <p:nvPr/>
        </p:nvSpPr>
        <p:spPr>
          <a:xfrm>
            <a:off x="15541432" y="3779029"/>
            <a:ext cx="556758" cy="556758"/>
          </a:xfrm>
          <a:custGeom>
            <a:rect b="b" l="l" r="r" t="t"/>
            <a:pathLst>
              <a:path extrusionOk="0" h="676910" w="676909">
                <a:moveTo>
                  <a:pt x="338220" y="0"/>
                </a:moveTo>
                <a:lnTo>
                  <a:pt x="292321" y="3087"/>
                </a:lnTo>
                <a:lnTo>
                  <a:pt x="248301" y="12080"/>
                </a:lnTo>
                <a:lnTo>
                  <a:pt x="206562" y="26576"/>
                </a:lnTo>
                <a:lnTo>
                  <a:pt x="167506" y="46173"/>
                </a:lnTo>
                <a:lnTo>
                  <a:pt x="131536" y="70467"/>
                </a:lnTo>
                <a:lnTo>
                  <a:pt x="99055" y="99055"/>
                </a:lnTo>
                <a:lnTo>
                  <a:pt x="70467" y="131536"/>
                </a:lnTo>
                <a:lnTo>
                  <a:pt x="46173" y="167506"/>
                </a:lnTo>
                <a:lnTo>
                  <a:pt x="26576" y="206562"/>
                </a:lnTo>
                <a:lnTo>
                  <a:pt x="12080" y="248301"/>
                </a:lnTo>
                <a:lnTo>
                  <a:pt x="3087" y="292321"/>
                </a:lnTo>
                <a:lnTo>
                  <a:pt x="0" y="338220"/>
                </a:lnTo>
                <a:lnTo>
                  <a:pt x="3087" y="384120"/>
                </a:lnTo>
                <a:lnTo>
                  <a:pt x="12080" y="428142"/>
                </a:lnTo>
                <a:lnTo>
                  <a:pt x="26576" y="469883"/>
                </a:lnTo>
                <a:lnTo>
                  <a:pt x="46173" y="508941"/>
                </a:lnTo>
                <a:lnTo>
                  <a:pt x="70467" y="544912"/>
                </a:lnTo>
                <a:lnTo>
                  <a:pt x="99055" y="577393"/>
                </a:lnTo>
                <a:lnTo>
                  <a:pt x="131536" y="605982"/>
                </a:lnTo>
                <a:lnTo>
                  <a:pt x="167506" y="630277"/>
                </a:lnTo>
                <a:lnTo>
                  <a:pt x="206562" y="649873"/>
                </a:lnTo>
                <a:lnTo>
                  <a:pt x="248301" y="664370"/>
                </a:lnTo>
                <a:lnTo>
                  <a:pt x="292321" y="673363"/>
                </a:lnTo>
                <a:lnTo>
                  <a:pt x="338220" y="676450"/>
                </a:lnTo>
                <a:lnTo>
                  <a:pt x="384120" y="673363"/>
                </a:lnTo>
                <a:lnTo>
                  <a:pt x="428142" y="664370"/>
                </a:lnTo>
                <a:lnTo>
                  <a:pt x="469883" y="649873"/>
                </a:lnTo>
                <a:lnTo>
                  <a:pt x="508941" y="630277"/>
                </a:lnTo>
                <a:lnTo>
                  <a:pt x="534479" y="613028"/>
                </a:lnTo>
                <a:lnTo>
                  <a:pt x="338220" y="613028"/>
                </a:lnTo>
                <a:lnTo>
                  <a:pt x="288813" y="608602"/>
                </a:lnTo>
                <a:lnTo>
                  <a:pt x="242316" y="595839"/>
                </a:lnTo>
                <a:lnTo>
                  <a:pt x="199503" y="575516"/>
                </a:lnTo>
                <a:lnTo>
                  <a:pt x="161150" y="548408"/>
                </a:lnTo>
                <a:lnTo>
                  <a:pt x="128031" y="515289"/>
                </a:lnTo>
                <a:lnTo>
                  <a:pt x="100923" y="476936"/>
                </a:lnTo>
                <a:lnTo>
                  <a:pt x="80600" y="434123"/>
                </a:lnTo>
                <a:lnTo>
                  <a:pt x="67838" y="387626"/>
                </a:lnTo>
                <a:lnTo>
                  <a:pt x="63411" y="338220"/>
                </a:lnTo>
                <a:lnTo>
                  <a:pt x="67838" y="288813"/>
                </a:lnTo>
                <a:lnTo>
                  <a:pt x="80600" y="242316"/>
                </a:lnTo>
                <a:lnTo>
                  <a:pt x="100923" y="199503"/>
                </a:lnTo>
                <a:lnTo>
                  <a:pt x="128031" y="161150"/>
                </a:lnTo>
                <a:lnTo>
                  <a:pt x="161150" y="128031"/>
                </a:lnTo>
                <a:lnTo>
                  <a:pt x="199503" y="100923"/>
                </a:lnTo>
                <a:lnTo>
                  <a:pt x="242316" y="80600"/>
                </a:lnTo>
                <a:lnTo>
                  <a:pt x="288813" y="67838"/>
                </a:lnTo>
                <a:lnTo>
                  <a:pt x="338220" y="63411"/>
                </a:lnTo>
                <a:lnTo>
                  <a:pt x="534465" y="63411"/>
                </a:lnTo>
                <a:lnTo>
                  <a:pt x="508941" y="46173"/>
                </a:lnTo>
                <a:lnTo>
                  <a:pt x="469883" y="26576"/>
                </a:lnTo>
                <a:lnTo>
                  <a:pt x="428142" y="12080"/>
                </a:lnTo>
                <a:lnTo>
                  <a:pt x="384120" y="3087"/>
                </a:lnTo>
                <a:lnTo>
                  <a:pt x="338220" y="0"/>
                </a:lnTo>
                <a:close/>
              </a:path>
              <a:path extrusionOk="0" h="676910" w="676909">
                <a:moveTo>
                  <a:pt x="534465" y="63411"/>
                </a:moveTo>
                <a:lnTo>
                  <a:pt x="338220" y="63411"/>
                </a:lnTo>
                <a:lnTo>
                  <a:pt x="387626" y="67838"/>
                </a:lnTo>
                <a:lnTo>
                  <a:pt x="434123" y="80600"/>
                </a:lnTo>
                <a:lnTo>
                  <a:pt x="476936" y="100923"/>
                </a:lnTo>
                <a:lnTo>
                  <a:pt x="515289" y="128031"/>
                </a:lnTo>
                <a:lnTo>
                  <a:pt x="548408" y="161150"/>
                </a:lnTo>
                <a:lnTo>
                  <a:pt x="575516" y="199503"/>
                </a:lnTo>
                <a:lnTo>
                  <a:pt x="595839" y="242316"/>
                </a:lnTo>
                <a:lnTo>
                  <a:pt x="608602" y="288813"/>
                </a:lnTo>
                <a:lnTo>
                  <a:pt x="613028" y="338220"/>
                </a:lnTo>
                <a:lnTo>
                  <a:pt x="608602" y="387626"/>
                </a:lnTo>
                <a:lnTo>
                  <a:pt x="595839" y="434123"/>
                </a:lnTo>
                <a:lnTo>
                  <a:pt x="575516" y="476936"/>
                </a:lnTo>
                <a:lnTo>
                  <a:pt x="548408" y="515289"/>
                </a:lnTo>
                <a:lnTo>
                  <a:pt x="515289" y="548408"/>
                </a:lnTo>
                <a:lnTo>
                  <a:pt x="476936" y="575516"/>
                </a:lnTo>
                <a:lnTo>
                  <a:pt x="434123" y="595839"/>
                </a:lnTo>
                <a:lnTo>
                  <a:pt x="387626" y="608602"/>
                </a:lnTo>
                <a:lnTo>
                  <a:pt x="338220" y="613028"/>
                </a:lnTo>
                <a:lnTo>
                  <a:pt x="534479" y="613028"/>
                </a:lnTo>
                <a:lnTo>
                  <a:pt x="577393" y="577393"/>
                </a:lnTo>
                <a:lnTo>
                  <a:pt x="605982" y="544912"/>
                </a:lnTo>
                <a:lnTo>
                  <a:pt x="630277" y="508941"/>
                </a:lnTo>
                <a:lnTo>
                  <a:pt x="649873" y="469883"/>
                </a:lnTo>
                <a:lnTo>
                  <a:pt x="664370" y="428142"/>
                </a:lnTo>
                <a:lnTo>
                  <a:pt x="673363" y="384120"/>
                </a:lnTo>
                <a:lnTo>
                  <a:pt x="676450" y="338220"/>
                </a:lnTo>
                <a:lnTo>
                  <a:pt x="673363" y="292321"/>
                </a:lnTo>
                <a:lnTo>
                  <a:pt x="664370" y="248301"/>
                </a:lnTo>
                <a:lnTo>
                  <a:pt x="649873" y="206562"/>
                </a:lnTo>
                <a:lnTo>
                  <a:pt x="630277" y="167506"/>
                </a:lnTo>
                <a:lnTo>
                  <a:pt x="605982" y="131536"/>
                </a:lnTo>
                <a:lnTo>
                  <a:pt x="577393" y="99055"/>
                </a:lnTo>
                <a:lnTo>
                  <a:pt x="544912" y="70467"/>
                </a:lnTo>
                <a:lnTo>
                  <a:pt x="534465" y="63411"/>
                </a:lnTo>
                <a:close/>
              </a:path>
              <a:path extrusionOk="0" h="676910" w="676909">
                <a:moveTo>
                  <a:pt x="338220" y="126833"/>
                </a:moveTo>
                <a:lnTo>
                  <a:pt x="325853" y="129317"/>
                </a:lnTo>
                <a:lnTo>
                  <a:pt x="315778" y="136097"/>
                </a:lnTo>
                <a:lnTo>
                  <a:pt x="308997" y="146173"/>
                </a:lnTo>
                <a:lnTo>
                  <a:pt x="306514" y="158539"/>
                </a:lnTo>
                <a:lnTo>
                  <a:pt x="306514" y="337036"/>
                </a:lnTo>
                <a:lnTo>
                  <a:pt x="447483" y="448017"/>
                </a:lnTo>
                <a:lnTo>
                  <a:pt x="471116" y="453695"/>
                </a:lnTo>
                <a:lnTo>
                  <a:pt x="482021" y="449204"/>
                </a:lnTo>
                <a:lnTo>
                  <a:pt x="490288" y="440353"/>
                </a:lnTo>
                <a:lnTo>
                  <a:pt x="495706" y="428722"/>
                </a:lnTo>
                <a:lnTo>
                  <a:pt x="495970" y="416571"/>
                </a:lnTo>
                <a:lnTo>
                  <a:pt x="491477" y="405311"/>
                </a:lnTo>
                <a:lnTo>
                  <a:pt x="482624" y="396354"/>
                </a:lnTo>
                <a:lnTo>
                  <a:pt x="369936" y="321309"/>
                </a:lnTo>
                <a:lnTo>
                  <a:pt x="369936" y="158539"/>
                </a:lnTo>
                <a:lnTo>
                  <a:pt x="367451" y="146173"/>
                </a:lnTo>
                <a:lnTo>
                  <a:pt x="360667" y="136097"/>
                </a:lnTo>
                <a:lnTo>
                  <a:pt x="350588" y="129317"/>
                </a:lnTo>
                <a:lnTo>
                  <a:pt x="338220" y="1268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54"/>
          <p:cNvSpPr/>
          <p:nvPr/>
        </p:nvSpPr>
        <p:spPr>
          <a:xfrm>
            <a:off x="13921667" y="3779026"/>
            <a:ext cx="556236" cy="556758"/>
          </a:xfrm>
          <a:custGeom>
            <a:rect b="b" l="l" r="r" t="t"/>
            <a:pathLst>
              <a:path extrusionOk="0" h="676910" w="676275">
                <a:moveTo>
                  <a:pt x="533847" y="490110"/>
                </a:moveTo>
                <a:lnTo>
                  <a:pt x="445253" y="490110"/>
                </a:lnTo>
                <a:lnTo>
                  <a:pt x="622295" y="667162"/>
                </a:lnTo>
                <a:lnTo>
                  <a:pt x="628493" y="673414"/>
                </a:lnTo>
                <a:lnTo>
                  <a:pt x="636692" y="676450"/>
                </a:lnTo>
                <a:lnTo>
                  <a:pt x="652807" y="676450"/>
                </a:lnTo>
                <a:lnTo>
                  <a:pt x="660974" y="673351"/>
                </a:lnTo>
                <a:lnTo>
                  <a:pt x="667180" y="667152"/>
                </a:lnTo>
                <a:lnTo>
                  <a:pt x="674087" y="656675"/>
                </a:lnTo>
                <a:lnTo>
                  <a:pt x="676272" y="644739"/>
                </a:lnTo>
                <a:lnTo>
                  <a:pt x="673619" y="632795"/>
                </a:lnTo>
                <a:lnTo>
                  <a:pt x="666021" y="622284"/>
                </a:lnTo>
                <a:lnTo>
                  <a:pt x="533847" y="490110"/>
                </a:lnTo>
                <a:close/>
              </a:path>
              <a:path extrusionOk="0" h="676910" w="676275">
                <a:moveTo>
                  <a:pt x="274818" y="0"/>
                </a:moveTo>
                <a:lnTo>
                  <a:pt x="225412" y="4427"/>
                </a:lnTo>
                <a:lnTo>
                  <a:pt x="178914" y="17193"/>
                </a:lnTo>
                <a:lnTo>
                  <a:pt x="136099" y="37521"/>
                </a:lnTo>
                <a:lnTo>
                  <a:pt x="97744" y="64633"/>
                </a:lnTo>
                <a:lnTo>
                  <a:pt x="64624" y="97755"/>
                </a:lnTo>
                <a:lnTo>
                  <a:pt x="37514" y="136110"/>
                </a:lnTo>
                <a:lnTo>
                  <a:pt x="17190" y="178921"/>
                </a:lnTo>
                <a:lnTo>
                  <a:pt x="4426" y="225413"/>
                </a:lnTo>
                <a:lnTo>
                  <a:pt x="0" y="274808"/>
                </a:lnTo>
                <a:lnTo>
                  <a:pt x="4428" y="324203"/>
                </a:lnTo>
                <a:lnTo>
                  <a:pt x="17194" y="370694"/>
                </a:lnTo>
                <a:lnTo>
                  <a:pt x="37523" y="413506"/>
                </a:lnTo>
                <a:lnTo>
                  <a:pt x="64638" y="451860"/>
                </a:lnTo>
                <a:lnTo>
                  <a:pt x="97762" y="484982"/>
                </a:lnTo>
                <a:lnTo>
                  <a:pt x="136118" y="512095"/>
                </a:lnTo>
                <a:lnTo>
                  <a:pt x="178930" y="532423"/>
                </a:lnTo>
                <a:lnTo>
                  <a:pt x="225423" y="545188"/>
                </a:lnTo>
                <a:lnTo>
                  <a:pt x="274818" y="549616"/>
                </a:lnTo>
                <a:lnTo>
                  <a:pt x="322056" y="545544"/>
                </a:lnTo>
                <a:lnTo>
                  <a:pt x="366644" y="533799"/>
                </a:lnTo>
                <a:lnTo>
                  <a:pt x="407928" y="515085"/>
                </a:lnTo>
                <a:lnTo>
                  <a:pt x="445253" y="490110"/>
                </a:lnTo>
                <a:lnTo>
                  <a:pt x="533847" y="490110"/>
                </a:lnTo>
                <a:lnTo>
                  <a:pt x="529931" y="486194"/>
                </a:lnTo>
                <a:lnTo>
                  <a:pt x="274818" y="486194"/>
                </a:lnTo>
                <a:lnTo>
                  <a:pt x="226407" y="480601"/>
                </a:lnTo>
                <a:lnTo>
                  <a:pt x="181934" y="464675"/>
                </a:lnTo>
                <a:lnTo>
                  <a:pt x="142680" y="439694"/>
                </a:lnTo>
                <a:lnTo>
                  <a:pt x="109923" y="406938"/>
                </a:lnTo>
                <a:lnTo>
                  <a:pt x="84941" y="367685"/>
                </a:lnTo>
                <a:lnTo>
                  <a:pt x="69015" y="323216"/>
                </a:lnTo>
                <a:lnTo>
                  <a:pt x="63422" y="274808"/>
                </a:lnTo>
                <a:lnTo>
                  <a:pt x="69015" y="226400"/>
                </a:lnTo>
                <a:lnTo>
                  <a:pt x="84941" y="181930"/>
                </a:lnTo>
                <a:lnTo>
                  <a:pt x="109923" y="142678"/>
                </a:lnTo>
                <a:lnTo>
                  <a:pt x="142680" y="109922"/>
                </a:lnTo>
                <a:lnTo>
                  <a:pt x="181934" y="84941"/>
                </a:lnTo>
                <a:lnTo>
                  <a:pt x="226407" y="69015"/>
                </a:lnTo>
                <a:lnTo>
                  <a:pt x="274818" y="63422"/>
                </a:lnTo>
                <a:lnTo>
                  <a:pt x="450170" y="63422"/>
                </a:lnTo>
                <a:lnTo>
                  <a:pt x="413530" y="37521"/>
                </a:lnTo>
                <a:lnTo>
                  <a:pt x="370718" y="17193"/>
                </a:lnTo>
                <a:lnTo>
                  <a:pt x="324222" y="4427"/>
                </a:lnTo>
                <a:lnTo>
                  <a:pt x="274818" y="0"/>
                </a:lnTo>
                <a:close/>
              </a:path>
              <a:path extrusionOk="0" h="676910" w="676275">
                <a:moveTo>
                  <a:pt x="450170" y="63422"/>
                </a:moveTo>
                <a:lnTo>
                  <a:pt x="274818" y="63422"/>
                </a:lnTo>
                <a:lnTo>
                  <a:pt x="323226" y="69015"/>
                </a:lnTo>
                <a:lnTo>
                  <a:pt x="367696" y="84941"/>
                </a:lnTo>
                <a:lnTo>
                  <a:pt x="406948" y="109922"/>
                </a:lnTo>
                <a:lnTo>
                  <a:pt x="439704" y="142678"/>
                </a:lnTo>
                <a:lnTo>
                  <a:pt x="464685" y="181930"/>
                </a:lnTo>
                <a:lnTo>
                  <a:pt x="480612" y="226400"/>
                </a:lnTo>
                <a:lnTo>
                  <a:pt x="486205" y="274808"/>
                </a:lnTo>
                <a:lnTo>
                  <a:pt x="480610" y="323216"/>
                </a:lnTo>
                <a:lnTo>
                  <a:pt x="464680" y="367685"/>
                </a:lnTo>
                <a:lnTo>
                  <a:pt x="439694" y="406938"/>
                </a:lnTo>
                <a:lnTo>
                  <a:pt x="406935" y="439694"/>
                </a:lnTo>
                <a:lnTo>
                  <a:pt x="367682" y="464675"/>
                </a:lnTo>
                <a:lnTo>
                  <a:pt x="323216" y="480601"/>
                </a:lnTo>
                <a:lnTo>
                  <a:pt x="274818" y="486194"/>
                </a:lnTo>
                <a:lnTo>
                  <a:pt x="529931" y="486194"/>
                </a:lnTo>
                <a:lnTo>
                  <a:pt x="488979" y="445242"/>
                </a:lnTo>
                <a:lnTo>
                  <a:pt x="514619" y="407894"/>
                </a:lnTo>
                <a:lnTo>
                  <a:pt x="533670" y="366618"/>
                </a:lnTo>
                <a:lnTo>
                  <a:pt x="545538" y="322045"/>
                </a:lnTo>
                <a:lnTo>
                  <a:pt x="549627" y="274808"/>
                </a:lnTo>
                <a:lnTo>
                  <a:pt x="545200" y="225413"/>
                </a:lnTo>
                <a:lnTo>
                  <a:pt x="532437" y="178921"/>
                </a:lnTo>
                <a:lnTo>
                  <a:pt x="512113" y="136110"/>
                </a:lnTo>
                <a:lnTo>
                  <a:pt x="485003" y="97755"/>
                </a:lnTo>
                <a:lnTo>
                  <a:pt x="451884" y="64633"/>
                </a:lnTo>
                <a:lnTo>
                  <a:pt x="450170" y="63422"/>
                </a:lnTo>
                <a:close/>
              </a:path>
              <a:path extrusionOk="0" h="676910" w="676275">
                <a:moveTo>
                  <a:pt x="304147" y="306514"/>
                </a:moveTo>
                <a:lnTo>
                  <a:pt x="243102" y="306514"/>
                </a:lnTo>
                <a:lnTo>
                  <a:pt x="243102" y="380501"/>
                </a:lnTo>
                <a:lnTo>
                  <a:pt x="245573" y="392847"/>
                </a:lnTo>
                <a:lnTo>
                  <a:pt x="252234" y="402928"/>
                </a:lnTo>
                <a:lnTo>
                  <a:pt x="261960" y="409725"/>
                </a:lnTo>
                <a:lnTo>
                  <a:pt x="273625" y="412217"/>
                </a:lnTo>
                <a:lnTo>
                  <a:pt x="285784" y="409725"/>
                </a:lnTo>
                <a:lnTo>
                  <a:pt x="295455" y="402928"/>
                </a:lnTo>
                <a:lnTo>
                  <a:pt x="301842" y="392847"/>
                </a:lnTo>
                <a:lnTo>
                  <a:pt x="304147" y="380501"/>
                </a:lnTo>
                <a:lnTo>
                  <a:pt x="304147" y="306514"/>
                </a:lnTo>
                <a:close/>
              </a:path>
              <a:path extrusionOk="0" h="676910" w="676275">
                <a:moveTo>
                  <a:pt x="380511" y="243102"/>
                </a:moveTo>
                <a:lnTo>
                  <a:pt x="167932" y="243102"/>
                </a:lnTo>
                <a:lnTo>
                  <a:pt x="156249" y="245585"/>
                </a:lnTo>
                <a:lnTo>
                  <a:pt x="146525" y="252366"/>
                </a:lnTo>
                <a:lnTo>
                  <a:pt x="139874" y="262441"/>
                </a:lnTo>
                <a:lnTo>
                  <a:pt x="137409" y="274808"/>
                </a:lnTo>
                <a:lnTo>
                  <a:pt x="139880" y="287174"/>
                </a:lnTo>
                <a:lnTo>
                  <a:pt x="146541" y="297250"/>
                </a:lnTo>
                <a:lnTo>
                  <a:pt x="156267" y="304030"/>
                </a:lnTo>
                <a:lnTo>
                  <a:pt x="167932" y="306514"/>
                </a:lnTo>
                <a:lnTo>
                  <a:pt x="378135" y="306514"/>
                </a:lnTo>
                <a:lnTo>
                  <a:pt x="391875" y="304030"/>
                </a:lnTo>
                <a:lnTo>
                  <a:pt x="402656" y="297250"/>
                </a:lnTo>
                <a:lnTo>
                  <a:pt x="409697" y="287174"/>
                </a:lnTo>
                <a:lnTo>
                  <a:pt x="412217" y="274808"/>
                </a:lnTo>
                <a:lnTo>
                  <a:pt x="409734" y="262441"/>
                </a:lnTo>
                <a:lnTo>
                  <a:pt x="402953" y="252366"/>
                </a:lnTo>
                <a:lnTo>
                  <a:pt x="392878" y="245585"/>
                </a:lnTo>
                <a:lnTo>
                  <a:pt x="380511" y="243102"/>
                </a:lnTo>
                <a:close/>
              </a:path>
              <a:path extrusionOk="0" h="676910" w="676275">
                <a:moveTo>
                  <a:pt x="274818" y="137409"/>
                </a:moveTo>
                <a:lnTo>
                  <a:pt x="262961" y="139900"/>
                </a:lnTo>
                <a:lnTo>
                  <a:pt x="252821" y="146693"/>
                </a:lnTo>
                <a:lnTo>
                  <a:pt x="245756" y="156770"/>
                </a:lnTo>
                <a:lnTo>
                  <a:pt x="243102" y="169115"/>
                </a:lnTo>
                <a:lnTo>
                  <a:pt x="243102" y="243102"/>
                </a:lnTo>
                <a:lnTo>
                  <a:pt x="305331" y="243102"/>
                </a:lnTo>
                <a:lnTo>
                  <a:pt x="305331" y="169115"/>
                </a:lnTo>
                <a:lnTo>
                  <a:pt x="302844" y="156748"/>
                </a:lnTo>
                <a:lnTo>
                  <a:pt x="296168" y="146673"/>
                </a:lnTo>
                <a:lnTo>
                  <a:pt x="286473" y="139900"/>
                </a:lnTo>
                <a:lnTo>
                  <a:pt x="274818" y="1374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54"/>
          <p:cNvSpPr/>
          <p:nvPr/>
        </p:nvSpPr>
        <p:spPr>
          <a:xfrm>
            <a:off x="12371340" y="3848603"/>
            <a:ext cx="417308" cy="487293"/>
          </a:xfrm>
          <a:custGeom>
            <a:rect b="b" l="l" r="r" t="t"/>
            <a:pathLst>
              <a:path extrusionOk="0" h="592454" w="507365">
                <a:moveTo>
                  <a:pt x="92981" y="222087"/>
                </a:moveTo>
                <a:lnTo>
                  <a:pt x="76751" y="222087"/>
                </a:lnTo>
                <a:lnTo>
                  <a:pt x="68950" y="224946"/>
                </a:lnTo>
                <a:lnTo>
                  <a:pt x="62835" y="230725"/>
                </a:lnTo>
                <a:lnTo>
                  <a:pt x="55553" y="240988"/>
                </a:lnTo>
                <a:lnTo>
                  <a:pt x="52868" y="252844"/>
                </a:lnTo>
                <a:lnTo>
                  <a:pt x="54827" y="264847"/>
                </a:lnTo>
                <a:lnTo>
                  <a:pt x="61474" y="275551"/>
                </a:lnTo>
                <a:lnTo>
                  <a:pt x="230589" y="455368"/>
                </a:lnTo>
                <a:lnTo>
                  <a:pt x="241167" y="462571"/>
                </a:lnTo>
                <a:lnTo>
                  <a:pt x="253667" y="464972"/>
                </a:lnTo>
                <a:lnTo>
                  <a:pt x="266167" y="462571"/>
                </a:lnTo>
                <a:lnTo>
                  <a:pt x="276745" y="455368"/>
                </a:lnTo>
                <a:lnTo>
                  <a:pt x="372376" y="353685"/>
                </a:lnTo>
                <a:lnTo>
                  <a:pt x="285373" y="353685"/>
                </a:lnTo>
                <a:lnTo>
                  <a:pt x="221961" y="353580"/>
                </a:lnTo>
                <a:lnTo>
                  <a:pt x="107640" y="232129"/>
                </a:lnTo>
                <a:lnTo>
                  <a:pt x="101400" y="225396"/>
                </a:lnTo>
                <a:lnTo>
                  <a:pt x="92981" y="222087"/>
                </a:lnTo>
                <a:close/>
              </a:path>
              <a:path extrusionOk="0" h="592454" w="507365">
                <a:moveTo>
                  <a:pt x="421814" y="221650"/>
                </a:moveTo>
                <a:lnTo>
                  <a:pt x="409949" y="224305"/>
                </a:lnTo>
                <a:lnTo>
                  <a:pt x="399663" y="232129"/>
                </a:lnTo>
                <a:lnTo>
                  <a:pt x="285373" y="353685"/>
                </a:lnTo>
                <a:lnTo>
                  <a:pt x="372376" y="353685"/>
                </a:lnTo>
                <a:lnTo>
                  <a:pt x="445860" y="275551"/>
                </a:lnTo>
                <a:lnTo>
                  <a:pt x="452514" y="264847"/>
                </a:lnTo>
                <a:lnTo>
                  <a:pt x="454474" y="252844"/>
                </a:lnTo>
                <a:lnTo>
                  <a:pt x="451787" y="240988"/>
                </a:lnTo>
                <a:lnTo>
                  <a:pt x="444499" y="230725"/>
                </a:lnTo>
                <a:lnTo>
                  <a:pt x="433812" y="223883"/>
                </a:lnTo>
                <a:lnTo>
                  <a:pt x="421814" y="221650"/>
                </a:lnTo>
                <a:close/>
              </a:path>
              <a:path extrusionOk="0" h="592454" w="507365">
                <a:moveTo>
                  <a:pt x="253667" y="0"/>
                </a:moveTo>
                <a:lnTo>
                  <a:pt x="241298" y="2495"/>
                </a:lnTo>
                <a:lnTo>
                  <a:pt x="231217" y="9308"/>
                </a:lnTo>
                <a:lnTo>
                  <a:pt x="224445" y="19383"/>
                </a:lnTo>
                <a:lnTo>
                  <a:pt x="221961" y="31737"/>
                </a:lnTo>
                <a:lnTo>
                  <a:pt x="221961" y="353580"/>
                </a:lnTo>
                <a:lnTo>
                  <a:pt x="285373" y="353580"/>
                </a:lnTo>
                <a:lnTo>
                  <a:pt x="285352" y="31737"/>
                </a:lnTo>
                <a:lnTo>
                  <a:pt x="282890" y="19427"/>
                </a:lnTo>
                <a:lnTo>
                  <a:pt x="276090" y="9295"/>
                </a:lnTo>
                <a:lnTo>
                  <a:pt x="266026" y="2494"/>
                </a:lnTo>
                <a:lnTo>
                  <a:pt x="253667" y="0"/>
                </a:lnTo>
                <a:close/>
              </a:path>
              <a:path extrusionOk="0" h="592454" w="507365">
                <a:moveTo>
                  <a:pt x="475629" y="527282"/>
                </a:moveTo>
                <a:lnTo>
                  <a:pt x="31705" y="527282"/>
                </a:lnTo>
                <a:lnTo>
                  <a:pt x="19365" y="529777"/>
                </a:lnTo>
                <a:lnTo>
                  <a:pt x="9287" y="536581"/>
                </a:lnTo>
                <a:lnTo>
                  <a:pt x="2492" y="546670"/>
                </a:lnTo>
                <a:lnTo>
                  <a:pt x="0" y="559019"/>
                </a:lnTo>
                <a:lnTo>
                  <a:pt x="2492" y="572006"/>
                </a:lnTo>
                <a:lnTo>
                  <a:pt x="9287" y="582436"/>
                </a:lnTo>
                <a:lnTo>
                  <a:pt x="19365" y="589377"/>
                </a:lnTo>
                <a:lnTo>
                  <a:pt x="31705" y="591898"/>
                </a:lnTo>
                <a:lnTo>
                  <a:pt x="475629" y="591898"/>
                </a:lnTo>
                <a:lnTo>
                  <a:pt x="487969" y="589402"/>
                </a:lnTo>
                <a:lnTo>
                  <a:pt x="498047" y="582598"/>
                </a:lnTo>
                <a:lnTo>
                  <a:pt x="504843" y="572510"/>
                </a:lnTo>
                <a:lnTo>
                  <a:pt x="507335" y="560160"/>
                </a:lnTo>
                <a:lnTo>
                  <a:pt x="504852" y="547620"/>
                </a:lnTo>
                <a:lnTo>
                  <a:pt x="498071" y="537140"/>
                </a:lnTo>
                <a:lnTo>
                  <a:pt x="487995" y="529951"/>
                </a:lnTo>
                <a:lnTo>
                  <a:pt x="475629" y="5272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54"/>
          <p:cNvSpPr/>
          <p:nvPr/>
        </p:nvSpPr>
        <p:spPr>
          <a:xfrm>
            <a:off x="10681909" y="3987898"/>
            <a:ext cx="556758" cy="347843"/>
          </a:xfrm>
          <a:custGeom>
            <a:rect b="b" l="l" r="r" t="t"/>
            <a:pathLst>
              <a:path extrusionOk="0" h="422910" w="676909">
                <a:moveTo>
                  <a:pt x="465116" y="0"/>
                </a:moveTo>
                <a:lnTo>
                  <a:pt x="453188" y="2322"/>
                </a:lnTo>
                <a:lnTo>
                  <a:pt x="442698" y="9294"/>
                </a:lnTo>
                <a:lnTo>
                  <a:pt x="435730" y="19783"/>
                </a:lnTo>
                <a:lnTo>
                  <a:pt x="433408" y="31712"/>
                </a:lnTo>
                <a:lnTo>
                  <a:pt x="435730" y="43641"/>
                </a:lnTo>
                <a:lnTo>
                  <a:pt x="442698" y="54130"/>
                </a:lnTo>
                <a:lnTo>
                  <a:pt x="568254" y="179686"/>
                </a:lnTo>
                <a:lnTo>
                  <a:pt x="31716" y="179686"/>
                </a:lnTo>
                <a:lnTo>
                  <a:pt x="19374" y="182151"/>
                </a:lnTo>
                <a:lnTo>
                  <a:pt x="9292" y="188803"/>
                </a:lnTo>
                <a:lnTo>
                  <a:pt x="2493" y="198527"/>
                </a:lnTo>
                <a:lnTo>
                  <a:pt x="0" y="210209"/>
                </a:lnTo>
                <a:lnTo>
                  <a:pt x="2493" y="223208"/>
                </a:lnTo>
                <a:lnTo>
                  <a:pt x="9292" y="233644"/>
                </a:lnTo>
                <a:lnTo>
                  <a:pt x="19374" y="240588"/>
                </a:lnTo>
                <a:lnTo>
                  <a:pt x="31716" y="243109"/>
                </a:lnTo>
                <a:lnTo>
                  <a:pt x="568254" y="243109"/>
                </a:lnTo>
                <a:lnTo>
                  <a:pt x="436457" y="374853"/>
                </a:lnTo>
                <a:lnTo>
                  <a:pt x="433358" y="382884"/>
                </a:lnTo>
                <a:lnTo>
                  <a:pt x="433358" y="399271"/>
                </a:lnTo>
                <a:lnTo>
                  <a:pt x="436395" y="407334"/>
                </a:lnTo>
                <a:lnTo>
                  <a:pt x="442604" y="412350"/>
                </a:lnTo>
                <a:lnTo>
                  <a:pt x="453115" y="419948"/>
                </a:lnTo>
                <a:lnTo>
                  <a:pt x="465065" y="422601"/>
                </a:lnTo>
                <a:lnTo>
                  <a:pt x="477017" y="420416"/>
                </a:lnTo>
                <a:lnTo>
                  <a:pt x="487534" y="413501"/>
                </a:lnTo>
                <a:lnTo>
                  <a:pt x="667225" y="233821"/>
                </a:lnTo>
                <a:lnTo>
                  <a:pt x="674187" y="223325"/>
                </a:lnTo>
                <a:lnTo>
                  <a:pt x="676508" y="211394"/>
                </a:lnTo>
                <a:lnTo>
                  <a:pt x="674187" y="199464"/>
                </a:lnTo>
                <a:lnTo>
                  <a:pt x="667225" y="188974"/>
                </a:lnTo>
                <a:lnTo>
                  <a:pt x="487534" y="9294"/>
                </a:lnTo>
                <a:lnTo>
                  <a:pt x="477045" y="2325"/>
                </a:lnTo>
                <a:lnTo>
                  <a:pt x="46511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54"/>
          <p:cNvSpPr/>
          <p:nvPr/>
        </p:nvSpPr>
        <p:spPr>
          <a:xfrm>
            <a:off x="9032771" y="3848601"/>
            <a:ext cx="615254" cy="487293"/>
          </a:xfrm>
          <a:custGeom>
            <a:rect b="b" l="l" r="r" t="t"/>
            <a:pathLst>
              <a:path extrusionOk="0" h="592454" w="748029">
                <a:moveTo>
                  <a:pt x="509060" y="0"/>
                </a:moveTo>
                <a:lnTo>
                  <a:pt x="238744" y="0"/>
                </a:lnTo>
                <a:lnTo>
                  <a:pt x="209770" y="4522"/>
                </a:lnTo>
                <a:lnTo>
                  <a:pt x="162881" y="37154"/>
                </a:lnTo>
                <a:lnTo>
                  <a:pt x="4698" y="464530"/>
                </a:lnTo>
                <a:lnTo>
                  <a:pt x="0" y="510573"/>
                </a:lnTo>
                <a:lnTo>
                  <a:pt x="16370" y="551451"/>
                </a:lnTo>
                <a:lnTo>
                  <a:pt x="49280" y="580711"/>
                </a:lnTo>
                <a:lnTo>
                  <a:pt x="94204" y="591898"/>
                </a:lnTo>
                <a:lnTo>
                  <a:pt x="653600" y="591898"/>
                </a:lnTo>
                <a:lnTo>
                  <a:pt x="698527" y="580711"/>
                </a:lnTo>
                <a:lnTo>
                  <a:pt x="731415" y="551451"/>
                </a:lnTo>
                <a:lnTo>
                  <a:pt x="740599" y="528476"/>
                </a:lnTo>
                <a:lnTo>
                  <a:pt x="94204" y="528476"/>
                </a:lnTo>
                <a:lnTo>
                  <a:pt x="79222" y="524747"/>
                </a:lnTo>
                <a:lnTo>
                  <a:pt x="68248" y="515000"/>
                </a:lnTo>
                <a:lnTo>
                  <a:pt x="62788" y="501388"/>
                </a:lnTo>
                <a:lnTo>
                  <a:pt x="64351" y="486068"/>
                </a:lnTo>
                <a:lnTo>
                  <a:pt x="209017" y="84384"/>
                </a:lnTo>
                <a:lnTo>
                  <a:pt x="238744" y="63422"/>
                </a:lnTo>
                <a:lnTo>
                  <a:pt x="598691" y="63422"/>
                </a:lnTo>
                <a:lnTo>
                  <a:pt x="598502" y="62898"/>
                </a:lnTo>
                <a:lnTo>
                  <a:pt x="584414" y="37154"/>
                </a:lnTo>
                <a:lnTo>
                  <a:pt x="563688" y="17301"/>
                </a:lnTo>
                <a:lnTo>
                  <a:pt x="538009" y="4522"/>
                </a:lnTo>
                <a:lnTo>
                  <a:pt x="509060" y="0"/>
                </a:lnTo>
                <a:close/>
              </a:path>
              <a:path extrusionOk="0" h="592454" w="748029">
                <a:moveTo>
                  <a:pt x="372708" y="465064"/>
                </a:moveTo>
                <a:lnTo>
                  <a:pt x="360845" y="467547"/>
                </a:lnTo>
                <a:lnTo>
                  <a:pt x="350714" y="474328"/>
                </a:lnTo>
                <a:lnTo>
                  <a:pt x="343653" y="484403"/>
                </a:lnTo>
                <a:lnTo>
                  <a:pt x="341002" y="496770"/>
                </a:lnTo>
                <a:lnTo>
                  <a:pt x="341002" y="528476"/>
                </a:lnTo>
                <a:lnTo>
                  <a:pt x="405608" y="528476"/>
                </a:lnTo>
                <a:lnTo>
                  <a:pt x="405608" y="496770"/>
                </a:lnTo>
                <a:lnTo>
                  <a:pt x="403106" y="484403"/>
                </a:lnTo>
                <a:lnTo>
                  <a:pt x="396194" y="474328"/>
                </a:lnTo>
                <a:lnTo>
                  <a:pt x="385765" y="467547"/>
                </a:lnTo>
                <a:lnTo>
                  <a:pt x="372708" y="465064"/>
                </a:lnTo>
                <a:close/>
              </a:path>
              <a:path extrusionOk="0" h="592454" w="748029">
                <a:moveTo>
                  <a:pt x="598691" y="63422"/>
                </a:moveTo>
                <a:lnTo>
                  <a:pt x="509060" y="63422"/>
                </a:lnTo>
                <a:lnTo>
                  <a:pt x="518701" y="64929"/>
                </a:lnTo>
                <a:lnTo>
                  <a:pt x="527241" y="69187"/>
                </a:lnTo>
                <a:lnTo>
                  <a:pt x="534123" y="75804"/>
                </a:lnTo>
                <a:lnTo>
                  <a:pt x="538787" y="84384"/>
                </a:lnTo>
                <a:lnTo>
                  <a:pt x="683453" y="486068"/>
                </a:lnTo>
                <a:lnTo>
                  <a:pt x="684995" y="501388"/>
                </a:lnTo>
                <a:lnTo>
                  <a:pt x="679525" y="515000"/>
                </a:lnTo>
                <a:lnTo>
                  <a:pt x="668556" y="524747"/>
                </a:lnTo>
                <a:lnTo>
                  <a:pt x="653600" y="528476"/>
                </a:lnTo>
                <a:lnTo>
                  <a:pt x="740599" y="528476"/>
                </a:lnTo>
                <a:lnTo>
                  <a:pt x="747756" y="510573"/>
                </a:lnTo>
                <a:lnTo>
                  <a:pt x="743042" y="464530"/>
                </a:lnTo>
                <a:lnTo>
                  <a:pt x="598691" y="63422"/>
                </a:lnTo>
                <a:close/>
              </a:path>
              <a:path extrusionOk="0" h="592454" w="748029">
                <a:moveTo>
                  <a:pt x="372708" y="211396"/>
                </a:moveTo>
                <a:lnTo>
                  <a:pt x="360845" y="213879"/>
                </a:lnTo>
                <a:lnTo>
                  <a:pt x="350714" y="220660"/>
                </a:lnTo>
                <a:lnTo>
                  <a:pt x="343653" y="230736"/>
                </a:lnTo>
                <a:lnTo>
                  <a:pt x="341002" y="243102"/>
                </a:lnTo>
                <a:lnTo>
                  <a:pt x="341002" y="348795"/>
                </a:lnTo>
                <a:lnTo>
                  <a:pt x="343653" y="361162"/>
                </a:lnTo>
                <a:lnTo>
                  <a:pt x="350714" y="371237"/>
                </a:lnTo>
                <a:lnTo>
                  <a:pt x="360845" y="378018"/>
                </a:lnTo>
                <a:lnTo>
                  <a:pt x="372708" y="380501"/>
                </a:lnTo>
                <a:lnTo>
                  <a:pt x="385765" y="378018"/>
                </a:lnTo>
                <a:lnTo>
                  <a:pt x="396194" y="371237"/>
                </a:lnTo>
                <a:lnTo>
                  <a:pt x="403106" y="361162"/>
                </a:lnTo>
                <a:lnTo>
                  <a:pt x="405608" y="348795"/>
                </a:lnTo>
                <a:lnTo>
                  <a:pt x="405608" y="243102"/>
                </a:lnTo>
                <a:lnTo>
                  <a:pt x="403106" y="230736"/>
                </a:lnTo>
                <a:lnTo>
                  <a:pt x="396194" y="220660"/>
                </a:lnTo>
                <a:lnTo>
                  <a:pt x="385765" y="213879"/>
                </a:lnTo>
                <a:lnTo>
                  <a:pt x="372708" y="211396"/>
                </a:lnTo>
                <a:close/>
              </a:path>
              <a:path extrusionOk="0" h="592454" w="748029">
                <a:moveTo>
                  <a:pt x="405608" y="63422"/>
                </a:moveTo>
                <a:lnTo>
                  <a:pt x="341002" y="63422"/>
                </a:lnTo>
                <a:lnTo>
                  <a:pt x="341002" y="95127"/>
                </a:lnTo>
                <a:lnTo>
                  <a:pt x="343653" y="107494"/>
                </a:lnTo>
                <a:lnTo>
                  <a:pt x="350714" y="117569"/>
                </a:lnTo>
                <a:lnTo>
                  <a:pt x="360845" y="124350"/>
                </a:lnTo>
                <a:lnTo>
                  <a:pt x="372708" y="126833"/>
                </a:lnTo>
                <a:lnTo>
                  <a:pt x="385765" y="124350"/>
                </a:lnTo>
                <a:lnTo>
                  <a:pt x="396194" y="117569"/>
                </a:lnTo>
                <a:lnTo>
                  <a:pt x="403106" y="107494"/>
                </a:lnTo>
                <a:lnTo>
                  <a:pt x="405608" y="95127"/>
                </a:lnTo>
                <a:lnTo>
                  <a:pt x="405608" y="634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54"/>
          <p:cNvSpPr/>
          <p:nvPr/>
        </p:nvSpPr>
        <p:spPr>
          <a:xfrm>
            <a:off x="7407484" y="3848601"/>
            <a:ext cx="626223" cy="487293"/>
          </a:xfrm>
          <a:custGeom>
            <a:rect b="b" l="l" r="r" t="t"/>
            <a:pathLst>
              <a:path extrusionOk="0" h="592454" w="761365">
                <a:moveTo>
                  <a:pt x="280358" y="250494"/>
                </a:moveTo>
                <a:lnTo>
                  <a:pt x="201082" y="250494"/>
                </a:lnTo>
                <a:lnTo>
                  <a:pt x="301362" y="384208"/>
                </a:lnTo>
                <a:lnTo>
                  <a:pt x="299067" y="390865"/>
                </a:lnTo>
                <a:lnTo>
                  <a:pt x="297367" y="397761"/>
                </a:lnTo>
                <a:lnTo>
                  <a:pt x="296311" y="404883"/>
                </a:lnTo>
                <a:lnTo>
                  <a:pt x="295949" y="412217"/>
                </a:lnTo>
                <a:lnTo>
                  <a:pt x="295949" y="517910"/>
                </a:lnTo>
                <a:lnTo>
                  <a:pt x="301768" y="546694"/>
                </a:lnTo>
                <a:lnTo>
                  <a:pt x="317632" y="570214"/>
                </a:lnTo>
                <a:lnTo>
                  <a:pt x="341152" y="586078"/>
                </a:lnTo>
                <a:lnTo>
                  <a:pt x="369936" y="591898"/>
                </a:lnTo>
                <a:lnTo>
                  <a:pt x="475629" y="591898"/>
                </a:lnTo>
                <a:lnTo>
                  <a:pt x="504413" y="586078"/>
                </a:lnTo>
                <a:lnTo>
                  <a:pt x="527932" y="570214"/>
                </a:lnTo>
                <a:lnTo>
                  <a:pt x="543797" y="546694"/>
                </a:lnTo>
                <a:lnTo>
                  <a:pt x="547480" y="528476"/>
                </a:lnTo>
                <a:lnTo>
                  <a:pt x="364125" y="528476"/>
                </a:lnTo>
                <a:lnTo>
                  <a:pt x="359360" y="523722"/>
                </a:lnTo>
                <a:lnTo>
                  <a:pt x="359360" y="406396"/>
                </a:lnTo>
                <a:lnTo>
                  <a:pt x="364125" y="401642"/>
                </a:lnTo>
                <a:lnTo>
                  <a:pt x="547478" y="401642"/>
                </a:lnTo>
                <a:lnTo>
                  <a:pt x="543797" y="383433"/>
                </a:lnTo>
                <a:lnTo>
                  <a:pt x="527932" y="359914"/>
                </a:lnTo>
                <a:lnTo>
                  <a:pt x="504413" y="344049"/>
                </a:lnTo>
                <a:lnTo>
                  <a:pt x="491270" y="341392"/>
                </a:lnTo>
                <a:lnTo>
                  <a:pt x="348533" y="341392"/>
                </a:lnTo>
                <a:lnTo>
                  <a:pt x="280358" y="250494"/>
                </a:lnTo>
                <a:close/>
              </a:path>
              <a:path extrusionOk="0" h="592454" w="761365">
                <a:moveTo>
                  <a:pt x="547478" y="401642"/>
                </a:moveTo>
                <a:lnTo>
                  <a:pt x="481440" y="401642"/>
                </a:lnTo>
                <a:lnTo>
                  <a:pt x="486205" y="406396"/>
                </a:lnTo>
                <a:lnTo>
                  <a:pt x="486205" y="523722"/>
                </a:lnTo>
                <a:lnTo>
                  <a:pt x="481440" y="528476"/>
                </a:lnTo>
                <a:lnTo>
                  <a:pt x="547480" y="528476"/>
                </a:lnTo>
                <a:lnTo>
                  <a:pt x="549616" y="517910"/>
                </a:lnTo>
                <a:lnTo>
                  <a:pt x="549616" y="412217"/>
                </a:lnTo>
                <a:lnTo>
                  <a:pt x="547478" y="401642"/>
                </a:lnTo>
                <a:close/>
              </a:path>
              <a:path extrusionOk="0" h="592454" w="761365">
                <a:moveTo>
                  <a:pt x="475629" y="338230"/>
                </a:moveTo>
                <a:lnTo>
                  <a:pt x="362533" y="338230"/>
                </a:lnTo>
                <a:lnTo>
                  <a:pt x="355266" y="339288"/>
                </a:lnTo>
                <a:lnTo>
                  <a:pt x="348533" y="341392"/>
                </a:lnTo>
                <a:lnTo>
                  <a:pt x="491270" y="341392"/>
                </a:lnTo>
                <a:lnTo>
                  <a:pt x="475629" y="338230"/>
                </a:lnTo>
                <a:close/>
              </a:path>
              <a:path extrusionOk="0" h="592454" w="761365">
                <a:moveTo>
                  <a:pt x="179680" y="0"/>
                </a:moveTo>
                <a:lnTo>
                  <a:pt x="73987" y="0"/>
                </a:lnTo>
                <a:lnTo>
                  <a:pt x="45185" y="5813"/>
                </a:lnTo>
                <a:lnTo>
                  <a:pt x="21668" y="21668"/>
                </a:lnTo>
                <a:lnTo>
                  <a:pt x="5813" y="45185"/>
                </a:lnTo>
                <a:lnTo>
                  <a:pt x="0" y="73987"/>
                </a:lnTo>
                <a:lnTo>
                  <a:pt x="0" y="179680"/>
                </a:lnTo>
                <a:lnTo>
                  <a:pt x="5813" y="208464"/>
                </a:lnTo>
                <a:lnTo>
                  <a:pt x="21668" y="231983"/>
                </a:lnTo>
                <a:lnTo>
                  <a:pt x="45185" y="247848"/>
                </a:lnTo>
                <a:lnTo>
                  <a:pt x="73987" y="253667"/>
                </a:lnTo>
                <a:lnTo>
                  <a:pt x="187083" y="253667"/>
                </a:lnTo>
                <a:lnTo>
                  <a:pt x="194350" y="252610"/>
                </a:lnTo>
                <a:lnTo>
                  <a:pt x="201082" y="250494"/>
                </a:lnTo>
                <a:lnTo>
                  <a:pt x="280358" y="250494"/>
                </a:lnTo>
                <a:lnTo>
                  <a:pt x="248254" y="207690"/>
                </a:lnTo>
                <a:lnTo>
                  <a:pt x="250548" y="201028"/>
                </a:lnTo>
                <a:lnTo>
                  <a:pt x="252248" y="194132"/>
                </a:lnTo>
                <a:lnTo>
                  <a:pt x="252823" y="190255"/>
                </a:lnTo>
                <a:lnTo>
                  <a:pt x="68144" y="190255"/>
                </a:lnTo>
                <a:lnTo>
                  <a:pt x="63422" y="185491"/>
                </a:lnTo>
                <a:lnTo>
                  <a:pt x="63422" y="68144"/>
                </a:lnTo>
                <a:lnTo>
                  <a:pt x="68144" y="63422"/>
                </a:lnTo>
                <a:lnTo>
                  <a:pt x="251532" y="63422"/>
                </a:lnTo>
                <a:lnTo>
                  <a:pt x="247848" y="45185"/>
                </a:lnTo>
                <a:lnTo>
                  <a:pt x="231983" y="21668"/>
                </a:lnTo>
                <a:lnTo>
                  <a:pt x="208464" y="5813"/>
                </a:lnTo>
                <a:lnTo>
                  <a:pt x="179680" y="0"/>
                </a:lnTo>
                <a:close/>
              </a:path>
              <a:path extrusionOk="0" h="592454" w="761365">
                <a:moveTo>
                  <a:pt x="570757" y="158539"/>
                </a:moveTo>
                <a:lnTo>
                  <a:pt x="507335" y="158539"/>
                </a:lnTo>
                <a:lnTo>
                  <a:pt x="507335" y="179680"/>
                </a:lnTo>
                <a:lnTo>
                  <a:pt x="513154" y="208464"/>
                </a:lnTo>
                <a:lnTo>
                  <a:pt x="529019" y="231983"/>
                </a:lnTo>
                <a:lnTo>
                  <a:pt x="552538" y="247848"/>
                </a:lnTo>
                <a:lnTo>
                  <a:pt x="581322" y="253667"/>
                </a:lnTo>
                <a:lnTo>
                  <a:pt x="687026" y="253667"/>
                </a:lnTo>
                <a:lnTo>
                  <a:pt x="715810" y="247848"/>
                </a:lnTo>
                <a:lnTo>
                  <a:pt x="739329" y="231983"/>
                </a:lnTo>
                <a:lnTo>
                  <a:pt x="755194" y="208464"/>
                </a:lnTo>
                <a:lnTo>
                  <a:pt x="758875" y="190255"/>
                </a:lnTo>
                <a:lnTo>
                  <a:pt x="575511" y="190255"/>
                </a:lnTo>
                <a:lnTo>
                  <a:pt x="570757" y="185491"/>
                </a:lnTo>
                <a:lnTo>
                  <a:pt x="570757" y="158539"/>
                </a:lnTo>
                <a:close/>
              </a:path>
              <a:path extrusionOk="0" h="592454" w="761365">
                <a:moveTo>
                  <a:pt x="251532" y="63422"/>
                </a:moveTo>
                <a:lnTo>
                  <a:pt x="185491" y="63422"/>
                </a:lnTo>
                <a:lnTo>
                  <a:pt x="190255" y="68144"/>
                </a:lnTo>
                <a:lnTo>
                  <a:pt x="190255" y="185491"/>
                </a:lnTo>
                <a:lnTo>
                  <a:pt x="185491" y="190255"/>
                </a:lnTo>
                <a:lnTo>
                  <a:pt x="252823" y="190255"/>
                </a:lnTo>
                <a:lnTo>
                  <a:pt x="253304" y="187013"/>
                </a:lnTo>
                <a:lnTo>
                  <a:pt x="253667" y="179680"/>
                </a:lnTo>
                <a:lnTo>
                  <a:pt x="253667" y="158539"/>
                </a:lnTo>
                <a:lnTo>
                  <a:pt x="570757" y="158539"/>
                </a:lnTo>
                <a:lnTo>
                  <a:pt x="570757" y="95127"/>
                </a:lnTo>
                <a:lnTo>
                  <a:pt x="253667" y="95127"/>
                </a:lnTo>
                <a:lnTo>
                  <a:pt x="253667" y="73987"/>
                </a:lnTo>
                <a:lnTo>
                  <a:pt x="251532" y="63422"/>
                </a:lnTo>
                <a:close/>
              </a:path>
              <a:path extrusionOk="0" h="592454" w="761365">
                <a:moveTo>
                  <a:pt x="758878" y="63422"/>
                </a:moveTo>
                <a:lnTo>
                  <a:pt x="692837" y="63422"/>
                </a:lnTo>
                <a:lnTo>
                  <a:pt x="697591" y="68144"/>
                </a:lnTo>
                <a:lnTo>
                  <a:pt x="697591" y="185491"/>
                </a:lnTo>
                <a:lnTo>
                  <a:pt x="692837" y="190255"/>
                </a:lnTo>
                <a:lnTo>
                  <a:pt x="758875" y="190255"/>
                </a:lnTo>
                <a:lnTo>
                  <a:pt x="761013" y="179680"/>
                </a:lnTo>
                <a:lnTo>
                  <a:pt x="761013" y="73987"/>
                </a:lnTo>
                <a:lnTo>
                  <a:pt x="758878" y="63422"/>
                </a:lnTo>
                <a:close/>
              </a:path>
              <a:path extrusionOk="0" h="592454" w="761365">
                <a:moveTo>
                  <a:pt x="687026" y="0"/>
                </a:moveTo>
                <a:lnTo>
                  <a:pt x="581322" y="0"/>
                </a:lnTo>
                <a:lnTo>
                  <a:pt x="552538" y="5813"/>
                </a:lnTo>
                <a:lnTo>
                  <a:pt x="529019" y="21668"/>
                </a:lnTo>
                <a:lnTo>
                  <a:pt x="513154" y="45185"/>
                </a:lnTo>
                <a:lnTo>
                  <a:pt x="507335" y="73987"/>
                </a:lnTo>
                <a:lnTo>
                  <a:pt x="507335" y="95127"/>
                </a:lnTo>
                <a:lnTo>
                  <a:pt x="570757" y="95127"/>
                </a:lnTo>
                <a:lnTo>
                  <a:pt x="570757" y="68144"/>
                </a:lnTo>
                <a:lnTo>
                  <a:pt x="575511" y="63422"/>
                </a:lnTo>
                <a:lnTo>
                  <a:pt x="758878" y="63422"/>
                </a:lnTo>
                <a:lnTo>
                  <a:pt x="755194" y="45185"/>
                </a:lnTo>
                <a:lnTo>
                  <a:pt x="739329" y="21668"/>
                </a:lnTo>
                <a:lnTo>
                  <a:pt x="715810" y="5813"/>
                </a:lnTo>
                <a:lnTo>
                  <a:pt x="6870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54"/>
          <p:cNvSpPr/>
          <p:nvPr/>
        </p:nvSpPr>
        <p:spPr>
          <a:xfrm>
            <a:off x="5787742" y="3779025"/>
            <a:ext cx="626223" cy="556758"/>
          </a:xfrm>
          <a:custGeom>
            <a:rect b="b" l="l" r="r" t="t"/>
            <a:pathLst>
              <a:path extrusionOk="0" h="676910" w="761365">
                <a:moveTo>
                  <a:pt x="147872" y="324359"/>
                </a:moveTo>
                <a:lnTo>
                  <a:pt x="84450" y="324359"/>
                </a:lnTo>
                <a:lnTo>
                  <a:pt x="84450" y="570760"/>
                </a:lnTo>
                <a:lnTo>
                  <a:pt x="92757" y="611910"/>
                </a:lnTo>
                <a:lnTo>
                  <a:pt x="115410" y="645505"/>
                </a:lnTo>
                <a:lnTo>
                  <a:pt x="149006" y="668150"/>
                </a:lnTo>
                <a:lnTo>
                  <a:pt x="190143" y="676453"/>
                </a:lnTo>
                <a:lnTo>
                  <a:pt x="570655" y="676453"/>
                </a:lnTo>
                <a:lnTo>
                  <a:pt x="611805" y="668150"/>
                </a:lnTo>
                <a:lnTo>
                  <a:pt x="645400" y="645505"/>
                </a:lnTo>
                <a:lnTo>
                  <a:pt x="667290" y="613031"/>
                </a:lnTo>
                <a:lnTo>
                  <a:pt x="190143" y="613031"/>
                </a:lnTo>
                <a:lnTo>
                  <a:pt x="173674" y="609714"/>
                </a:lnTo>
                <a:lnTo>
                  <a:pt x="160239" y="600663"/>
                </a:lnTo>
                <a:lnTo>
                  <a:pt x="151189" y="587229"/>
                </a:lnTo>
                <a:lnTo>
                  <a:pt x="147872" y="570760"/>
                </a:lnTo>
                <a:lnTo>
                  <a:pt x="147872" y="324359"/>
                </a:lnTo>
                <a:close/>
              </a:path>
              <a:path extrusionOk="0" h="676910" w="761365">
                <a:moveTo>
                  <a:pt x="478364" y="73288"/>
                </a:moveTo>
                <a:lnTo>
                  <a:pt x="380399" y="73288"/>
                </a:lnTo>
                <a:lnTo>
                  <a:pt x="612926" y="270580"/>
                </a:lnTo>
                <a:lnTo>
                  <a:pt x="612926" y="570760"/>
                </a:lnTo>
                <a:lnTo>
                  <a:pt x="609609" y="587229"/>
                </a:lnTo>
                <a:lnTo>
                  <a:pt x="600558" y="600663"/>
                </a:lnTo>
                <a:lnTo>
                  <a:pt x="587124" y="609714"/>
                </a:lnTo>
                <a:lnTo>
                  <a:pt x="570655" y="613031"/>
                </a:lnTo>
                <a:lnTo>
                  <a:pt x="667290" y="613031"/>
                </a:lnTo>
                <a:lnTo>
                  <a:pt x="668045" y="611910"/>
                </a:lnTo>
                <a:lnTo>
                  <a:pt x="676348" y="570760"/>
                </a:lnTo>
                <a:lnTo>
                  <a:pt x="676348" y="324359"/>
                </a:lnTo>
                <a:lnTo>
                  <a:pt x="760587" y="324359"/>
                </a:lnTo>
                <a:lnTo>
                  <a:pt x="757479" y="313373"/>
                </a:lnTo>
                <a:lnTo>
                  <a:pt x="749676" y="303480"/>
                </a:lnTo>
                <a:lnTo>
                  <a:pt x="676348" y="241251"/>
                </a:lnTo>
                <a:lnTo>
                  <a:pt x="676348" y="187483"/>
                </a:lnTo>
                <a:lnTo>
                  <a:pt x="612926" y="187483"/>
                </a:lnTo>
                <a:lnTo>
                  <a:pt x="478364" y="73288"/>
                </a:lnTo>
                <a:close/>
              </a:path>
              <a:path extrusionOk="0" h="676910" w="761365">
                <a:moveTo>
                  <a:pt x="433245" y="232529"/>
                </a:moveTo>
                <a:lnTo>
                  <a:pt x="327552" y="232529"/>
                </a:lnTo>
                <a:lnTo>
                  <a:pt x="306975" y="236681"/>
                </a:lnTo>
                <a:lnTo>
                  <a:pt x="290178" y="248005"/>
                </a:lnTo>
                <a:lnTo>
                  <a:pt x="278856" y="264803"/>
                </a:lnTo>
                <a:lnTo>
                  <a:pt x="274706" y="285376"/>
                </a:lnTo>
                <a:lnTo>
                  <a:pt x="274706" y="391079"/>
                </a:lnTo>
                <a:lnTo>
                  <a:pt x="278856" y="411652"/>
                </a:lnTo>
                <a:lnTo>
                  <a:pt x="290178" y="428450"/>
                </a:lnTo>
                <a:lnTo>
                  <a:pt x="306975" y="439774"/>
                </a:lnTo>
                <a:lnTo>
                  <a:pt x="327552" y="443926"/>
                </a:lnTo>
                <a:lnTo>
                  <a:pt x="433245" y="443926"/>
                </a:lnTo>
                <a:lnTo>
                  <a:pt x="453823" y="439774"/>
                </a:lnTo>
                <a:lnTo>
                  <a:pt x="470620" y="428450"/>
                </a:lnTo>
                <a:lnTo>
                  <a:pt x="481941" y="411652"/>
                </a:lnTo>
                <a:lnTo>
                  <a:pt x="486092" y="391079"/>
                </a:lnTo>
                <a:lnTo>
                  <a:pt x="486092" y="380504"/>
                </a:lnTo>
                <a:lnTo>
                  <a:pt x="338128" y="380504"/>
                </a:lnTo>
                <a:lnTo>
                  <a:pt x="338128" y="295951"/>
                </a:lnTo>
                <a:lnTo>
                  <a:pt x="486092" y="295951"/>
                </a:lnTo>
                <a:lnTo>
                  <a:pt x="486092" y="285376"/>
                </a:lnTo>
                <a:lnTo>
                  <a:pt x="481941" y="264803"/>
                </a:lnTo>
                <a:lnTo>
                  <a:pt x="470620" y="248005"/>
                </a:lnTo>
                <a:lnTo>
                  <a:pt x="453823" y="236681"/>
                </a:lnTo>
                <a:lnTo>
                  <a:pt x="433245" y="232529"/>
                </a:lnTo>
                <a:close/>
              </a:path>
              <a:path extrusionOk="0" h="676910" w="761365">
                <a:moveTo>
                  <a:pt x="486092" y="295951"/>
                </a:moveTo>
                <a:lnTo>
                  <a:pt x="422680" y="295951"/>
                </a:lnTo>
                <a:lnTo>
                  <a:pt x="422680" y="380504"/>
                </a:lnTo>
                <a:lnTo>
                  <a:pt x="486092" y="380504"/>
                </a:lnTo>
                <a:lnTo>
                  <a:pt x="486092" y="295951"/>
                </a:lnTo>
                <a:close/>
              </a:path>
              <a:path extrusionOk="0" h="676910" w="761365">
                <a:moveTo>
                  <a:pt x="380399" y="0"/>
                </a:moveTo>
                <a:lnTo>
                  <a:pt x="11091" y="303480"/>
                </a:lnTo>
                <a:lnTo>
                  <a:pt x="0" y="325063"/>
                </a:lnTo>
                <a:lnTo>
                  <a:pt x="1340" y="337126"/>
                </a:lnTo>
                <a:lnTo>
                  <a:pt x="7426" y="348138"/>
                </a:lnTo>
                <a:lnTo>
                  <a:pt x="17311" y="355941"/>
                </a:lnTo>
                <a:lnTo>
                  <a:pt x="29013" y="359249"/>
                </a:lnTo>
                <a:lnTo>
                  <a:pt x="41094" y="357926"/>
                </a:lnTo>
                <a:lnTo>
                  <a:pt x="52116" y="351834"/>
                </a:lnTo>
                <a:lnTo>
                  <a:pt x="84450" y="324359"/>
                </a:lnTo>
                <a:lnTo>
                  <a:pt x="147872" y="324359"/>
                </a:lnTo>
                <a:lnTo>
                  <a:pt x="147872" y="270580"/>
                </a:lnTo>
                <a:lnTo>
                  <a:pt x="380399" y="73288"/>
                </a:lnTo>
                <a:lnTo>
                  <a:pt x="478364" y="73288"/>
                </a:lnTo>
                <a:lnTo>
                  <a:pt x="400880" y="7531"/>
                </a:lnTo>
                <a:lnTo>
                  <a:pt x="391172" y="1882"/>
                </a:lnTo>
                <a:lnTo>
                  <a:pt x="380399" y="0"/>
                </a:lnTo>
                <a:close/>
              </a:path>
              <a:path extrusionOk="0" h="676910" w="761365">
                <a:moveTo>
                  <a:pt x="760587" y="324359"/>
                </a:moveTo>
                <a:lnTo>
                  <a:pt x="676348" y="324359"/>
                </a:lnTo>
                <a:lnTo>
                  <a:pt x="708714" y="351834"/>
                </a:lnTo>
                <a:lnTo>
                  <a:pt x="719726" y="357926"/>
                </a:lnTo>
                <a:lnTo>
                  <a:pt x="731789" y="359249"/>
                </a:lnTo>
                <a:lnTo>
                  <a:pt x="743478" y="355941"/>
                </a:lnTo>
                <a:lnTo>
                  <a:pt x="753372" y="348138"/>
                </a:lnTo>
                <a:lnTo>
                  <a:pt x="759463" y="337126"/>
                </a:lnTo>
                <a:lnTo>
                  <a:pt x="760787" y="325063"/>
                </a:lnTo>
                <a:lnTo>
                  <a:pt x="760587" y="324359"/>
                </a:lnTo>
                <a:close/>
              </a:path>
              <a:path extrusionOk="0" h="676910" w="761365">
                <a:moveTo>
                  <a:pt x="644642" y="41090"/>
                </a:moveTo>
                <a:lnTo>
                  <a:pt x="632270" y="43768"/>
                </a:lnTo>
                <a:lnTo>
                  <a:pt x="622191" y="50974"/>
                </a:lnTo>
                <a:lnTo>
                  <a:pt x="615409" y="61463"/>
                </a:lnTo>
                <a:lnTo>
                  <a:pt x="612926" y="73989"/>
                </a:lnTo>
                <a:lnTo>
                  <a:pt x="612926" y="187483"/>
                </a:lnTo>
                <a:lnTo>
                  <a:pt x="676348" y="187483"/>
                </a:lnTo>
                <a:lnTo>
                  <a:pt x="676348" y="73989"/>
                </a:lnTo>
                <a:lnTo>
                  <a:pt x="673865" y="61463"/>
                </a:lnTo>
                <a:lnTo>
                  <a:pt x="667084" y="50974"/>
                </a:lnTo>
                <a:lnTo>
                  <a:pt x="657009" y="43768"/>
                </a:lnTo>
                <a:lnTo>
                  <a:pt x="644642" y="410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54"/>
          <p:cNvSpPr/>
          <p:nvPr/>
        </p:nvSpPr>
        <p:spPr>
          <a:xfrm>
            <a:off x="4237394" y="3779026"/>
            <a:ext cx="487293" cy="556758"/>
          </a:xfrm>
          <a:custGeom>
            <a:rect b="b" l="l" r="r" t="t"/>
            <a:pathLst>
              <a:path extrusionOk="0" h="676910" w="592454">
                <a:moveTo>
                  <a:pt x="31716" y="0"/>
                </a:moveTo>
                <a:lnTo>
                  <a:pt x="19348" y="2483"/>
                </a:lnTo>
                <a:lnTo>
                  <a:pt x="9269" y="9264"/>
                </a:lnTo>
                <a:lnTo>
                  <a:pt x="2484" y="19339"/>
                </a:lnTo>
                <a:lnTo>
                  <a:pt x="0" y="31705"/>
                </a:lnTo>
                <a:lnTo>
                  <a:pt x="0" y="644744"/>
                </a:lnTo>
                <a:lnTo>
                  <a:pt x="2484" y="657111"/>
                </a:lnTo>
                <a:lnTo>
                  <a:pt x="9269" y="667186"/>
                </a:lnTo>
                <a:lnTo>
                  <a:pt x="19348" y="673967"/>
                </a:lnTo>
                <a:lnTo>
                  <a:pt x="31716" y="676450"/>
                </a:lnTo>
                <a:lnTo>
                  <a:pt x="44082" y="673967"/>
                </a:lnTo>
                <a:lnTo>
                  <a:pt x="54158" y="667186"/>
                </a:lnTo>
                <a:lnTo>
                  <a:pt x="60938" y="657111"/>
                </a:lnTo>
                <a:lnTo>
                  <a:pt x="63422" y="644744"/>
                </a:lnTo>
                <a:lnTo>
                  <a:pt x="63422" y="465064"/>
                </a:lnTo>
                <a:lnTo>
                  <a:pt x="560192" y="465064"/>
                </a:lnTo>
                <a:lnTo>
                  <a:pt x="572558" y="462579"/>
                </a:lnTo>
                <a:lnTo>
                  <a:pt x="582634" y="455795"/>
                </a:lnTo>
                <a:lnTo>
                  <a:pt x="589414" y="445716"/>
                </a:lnTo>
                <a:lnTo>
                  <a:pt x="591898" y="433348"/>
                </a:lnTo>
                <a:lnTo>
                  <a:pt x="591898" y="426479"/>
                </a:lnTo>
                <a:lnTo>
                  <a:pt x="589657" y="419872"/>
                </a:lnTo>
                <a:lnTo>
                  <a:pt x="585563" y="414322"/>
                </a:lnTo>
                <a:lnTo>
                  <a:pt x="576052" y="401642"/>
                </a:lnTo>
                <a:lnTo>
                  <a:pt x="63422" y="401642"/>
                </a:lnTo>
                <a:lnTo>
                  <a:pt x="63422" y="105693"/>
                </a:lnTo>
                <a:lnTo>
                  <a:pt x="576052" y="105693"/>
                </a:lnTo>
                <a:lnTo>
                  <a:pt x="585563" y="93012"/>
                </a:lnTo>
                <a:lnTo>
                  <a:pt x="589657" y="87463"/>
                </a:lnTo>
                <a:lnTo>
                  <a:pt x="591898" y="80856"/>
                </a:lnTo>
                <a:lnTo>
                  <a:pt x="591898" y="73987"/>
                </a:lnTo>
                <a:lnTo>
                  <a:pt x="589414" y="61620"/>
                </a:lnTo>
                <a:lnTo>
                  <a:pt x="582634" y="51545"/>
                </a:lnTo>
                <a:lnTo>
                  <a:pt x="572558" y="44764"/>
                </a:lnTo>
                <a:lnTo>
                  <a:pt x="560192" y="42281"/>
                </a:lnTo>
                <a:lnTo>
                  <a:pt x="63422" y="42281"/>
                </a:lnTo>
                <a:lnTo>
                  <a:pt x="63422" y="31705"/>
                </a:lnTo>
                <a:lnTo>
                  <a:pt x="60938" y="19339"/>
                </a:lnTo>
                <a:lnTo>
                  <a:pt x="54158" y="9264"/>
                </a:lnTo>
                <a:lnTo>
                  <a:pt x="44082" y="2483"/>
                </a:lnTo>
                <a:lnTo>
                  <a:pt x="31716" y="0"/>
                </a:lnTo>
                <a:close/>
              </a:path>
              <a:path extrusionOk="0" h="676910" w="592454">
                <a:moveTo>
                  <a:pt x="576052" y="105693"/>
                </a:moveTo>
                <a:lnTo>
                  <a:pt x="496770" y="105693"/>
                </a:lnTo>
                <a:lnTo>
                  <a:pt x="414332" y="215616"/>
                </a:lnTo>
                <a:lnTo>
                  <a:pt x="404820" y="233862"/>
                </a:lnTo>
                <a:lnTo>
                  <a:pt x="401650" y="253667"/>
                </a:lnTo>
                <a:lnTo>
                  <a:pt x="404820" y="273472"/>
                </a:lnTo>
                <a:lnTo>
                  <a:pt x="414332" y="291718"/>
                </a:lnTo>
                <a:lnTo>
                  <a:pt x="496770" y="401642"/>
                </a:lnTo>
                <a:lnTo>
                  <a:pt x="576052" y="401642"/>
                </a:lnTo>
                <a:lnTo>
                  <a:pt x="465064" y="253667"/>
                </a:lnTo>
                <a:lnTo>
                  <a:pt x="576052" y="1056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54"/>
          <p:cNvSpPr/>
          <p:nvPr/>
        </p:nvSpPr>
        <p:spPr>
          <a:xfrm>
            <a:off x="2587654" y="3779028"/>
            <a:ext cx="546835" cy="556758"/>
          </a:xfrm>
          <a:custGeom>
            <a:rect b="b" l="l" r="r" t="t"/>
            <a:pathLst>
              <a:path extrusionOk="0" h="676910" w="664845">
                <a:moveTo>
                  <a:pt x="364004" y="507335"/>
                </a:moveTo>
                <a:lnTo>
                  <a:pt x="300582" y="507335"/>
                </a:lnTo>
                <a:lnTo>
                  <a:pt x="300582" y="644744"/>
                </a:lnTo>
                <a:lnTo>
                  <a:pt x="303065" y="657111"/>
                </a:lnTo>
                <a:lnTo>
                  <a:pt x="309846" y="667186"/>
                </a:lnTo>
                <a:lnTo>
                  <a:pt x="319921" y="673967"/>
                </a:lnTo>
                <a:lnTo>
                  <a:pt x="332288" y="676450"/>
                </a:lnTo>
                <a:lnTo>
                  <a:pt x="344660" y="673967"/>
                </a:lnTo>
                <a:lnTo>
                  <a:pt x="354739" y="667186"/>
                </a:lnTo>
                <a:lnTo>
                  <a:pt x="361521" y="657111"/>
                </a:lnTo>
                <a:lnTo>
                  <a:pt x="364004" y="644744"/>
                </a:lnTo>
                <a:lnTo>
                  <a:pt x="364004" y="507335"/>
                </a:lnTo>
                <a:close/>
              </a:path>
              <a:path extrusionOk="0" h="676910" w="664845">
                <a:moveTo>
                  <a:pt x="585966" y="295949"/>
                </a:moveTo>
                <a:lnTo>
                  <a:pt x="82358" y="295949"/>
                </a:lnTo>
                <a:lnTo>
                  <a:pt x="76285" y="298849"/>
                </a:lnTo>
                <a:lnTo>
                  <a:pt x="4633" y="388427"/>
                </a:lnTo>
                <a:lnTo>
                  <a:pt x="1158" y="394694"/>
                </a:lnTo>
                <a:lnTo>
                  <a:pt x="0" y="401493"/>
                </a:lnTo>
                <a:lnTo>
                  <a:pt x="1158" y="408067"/>
                </a:lnTo>
                <a:lnTo>
                  <a:pt x="4633" y="413662"/>
                </a:lnTo>
                <a:lnTo>
                  <a:pt x="72285" y="498215"/>
                </a:lnTo>
                <a:lnTo>
                  <a:pt x="76285" y="504434"/>
                </a:lnTo>
                <a:lnTo>
                  <a:pt x="82358" y="507335"/>
                </a:lnTo>
                <a:lnTo>
                  <a:pt x="585966" y="507335"/>
                </a:lnTo>
                <a:lnTo>
                  <a:pt x="602435" y="504018"/>
                </a:lnTo>
                <a:lnTo>
                  <a:pt x="615869" y="494966"/>
                </a:lnTo>
                <a:lnTo>
                  <a:pt x="624920" y="481528"/>
                </a:lnTo>
                <a:lnTo>
                  <a:pt x="628237" y="465053"/>
                </a:lnTo>
                <a:lnTo>
                  <a:pt x="628237" y="443923"/>
                </a:lnTo>
                <a:lnTo>
                  <a:pt x="109101" y="443923"/>
                </a:lnTo>
                <a:lnTo>
                  <a:pt x="75280" y="401642"/>
                </a:lnTo>
                <a:lnTo>
                  <a:pt x="109101" y="359360"/>
                </a:lnTo>
                <a:lnTo>
                  <a:pt x="628237" y="359360"/>
                </a:lnTo>
                <a:lnTo>
                  <a:pt x="628237" y="338220"/>
                </a:lnTo>
                <a:lnTo>
                  <a:pt x="624920" y="321751"/>
                </a:lnTo>
                <a:lnTo>
                  <a:pt x="615869" y="308316"/>
                </a:lnTo>
                <a:lnTo>
                  <a:pt x="602435" y="299265"/>
                </a:lnTo>
                <a:lnTo>
                  <a:pt x="585966" y="295949"/>
                </a:lnTo>
                <a:close/>
              </a:path>
              <a:path extrusionOk="0" h="676910" w="664845">
                <a:moveTo>
                  <a:pt x="628237" y="359360"/>
                </a:moveTo>
                <a:lnTo>
                  <a:pt x="564825" y="359360"/>
                </a:lnTo>
                <a:lnTo>
                  <a:pt x="564825" y="443923"/>
                </a:lnTo>
                <a:lnTo>
                  <a:pt x="628237" y="443923"/>
                </a:lnTo>
                <a:lnTo>
                  <a:pt x="628237" y="359360"/>
                </a:lnTo>
                <a:close/>
              </a:path>
              <a:path extrusionOk="0" h="676910" w="664845">
                <a:moveTo>
                  <a:pt x="364004" y="253667"/>
                </a:moveTo>
                <a:lnTo>
                  <a:pt x="300582" y="253667"/>
                </a:lnTo>
                <a:lnTo>
                  <a:pt x="300582" y="295949"/>
                </a:lnTo>
                <a:lnTo>
                  <a:pt x="364004" y="295949"/>
                </a:lnTo>
                <a:lnTo>
                  <a:pt x="364004" y="253667"/>
                </a:lnTo>
                <a:close/>
              </a:path>
              <a:path extrusionOk="0" h="676910" w="664845">
                <a:moveTo>
                  <a:pt x="582259" y="42270"/>
                </a:moveTo>
                <a:lnTo>
                  <a:pt x="78620" y="42270"/>
                </a:lnTo>
                <a:lnTo>
                  <a:pt x="62167" y="45595"/>
                </a:lnTo>
                <a:lnTo>
                  <a:pt x="48727" y="54659"/>
                </a:lnTo>
                <a:lnTo>
                  <a:pt x="39663" y="68099"/>
                </a:lnTo>
                <a:lnTo>
                  <a:pt x="36339" y="84552"/>
                </a:lnTo>
                <a:lnTo>
                  <a:pt x="36339" y="211386"/>
                </a:lnTo>
                <a:lnTo>
                  <a:pt x="39663" y="227861"/>
                </a:lnTo>
                <a:lnTo>
                  <a:pt x="48727" y="241298"/>
                </a:lnTo>
                <a:lnTo>
                  <a:pt x="62167" y="250350"/>
                </a:lnTo>
                <a:lnTo>
                  <a:pt x="78620" y="253667"/>
                </a:lnTo>
                <a:lnTo>
                  <a:pt x="582259" y="253667"/>
                </a:lnTo>
                <a:lnTo>
                  <a:pt x="588343" y="250756"/>
                </a:lnTo>
                <a:lnTo>
                  <a:pt x="592301" y="244547"/>
                </a:lnTo>
                <a:lnTo>
                  <a:pt x="635749" y="190245"/>
                </a:lnTo>
                <a:lnTo>
                  <a:pt x="99761" y="190245"/>
                </a:lnTo>
                <a:lnTo>
                  <a:pt x="99761" y="105693"/>
                </a:lnTo>
                <a:lnTo>
                  <a:pt x="636696" y="105693"/>
                </a:lnTo>
                <a:lnTo>
                  <a:pt x="592301" y="50207"/>
                </a:lnTo>
                <a:lnTo>
                  <a:pt x="588343" y="45192"/>
                </a:lnTo>
                <a:lnTo>
                  <a:pt x="582259" y="42270"/>
                </a:lnTo>
                <a:close/>
              </a:path>
              <a:path extrusionOk="0" h="676910" w="664845">
                <a:moveTo>
                  <a:pt x="636696" y="105693"/>
                </a:moveTo>
                <a:lnTo>
                  <a:pt x="555443" y="105693"/>
                </a:lnTo>
                <a:lnTo>
                  <a:pt x="589264" y="147974"/>
                </a:lnTo>
                <a:lnTo>
                  <a:pt x="555443" y="190245"/>
                </a:lnTo>
                <a:lnTo>
                  <a:pt x="635749" y="190245"/>
                </a:lnTo>
                <a:lnTo>
                  <a:pt x="659953" y="159995"/>
                </a:lnTo>
                <a:lnTo>
                  <a:pt x="663446" y="154400"/>
                </a:lnTo>
                <a:lnTo>
                  <a:pt x="664610" y="147825"/>
                </a:lnTo>
                <a:lnTo>
                  <a:pt x="663446" y="141026"/>
                </a:lnTo>
                <a:lnTo>
                  <a:pt x="659953" y="134760"/>
                </a:lnTo>
                <a:lnTo>
                  <a:pt x="636696" y="105693"/>
                </a:lnTo>
                <a:close/>
              </a:path>
              <a:path extrusionOk="0" h="676910" w="664845">
                <a:moveTo>
                  <a:pt x="332288" y="0"/>
                </a:moveTo>
                <a:lnTo>
                  <a:pt x="319921" y="2492"/>
                </a:lnTo>
                <a:lnTo>
                  <a:pt x="309846" y="9287"/>
                </a:lnTo>
                <a:lnTo>
                  <a:pt x="303065" y="19365"/>
                </a:lnTo>
                <a:lnTo>
                  <a:pt x="300582" y="31705"/>
                </a:lnTo>
                <a:lnTo>
                  <a:pt x="300582" y="42270"/>
                </a:lnTo>
                <a:lnTo>
                  <a:pt x="364004" y="42270"/>
                </a:lnTo>
                <a:lnTo>
                  <a:pt x="364004" y="31705"/>
                </a:lnTo>
                <a:lnTo>
                  <a:pt x="361521" y="19365"/>
                </a:lnTo>
                <a:lnTo>
                  <a:pt x="354739" y="9287"/>
                </a:lnTo>
                <a:lnTo>
                  <a:pt x="344660" y="2492"/>
                </a:lnTo>
                <a:lnTo>
                  <a:pt x="3322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54"/>
          <p:cNvSpPr/>
          <p:nvPr/>
        </p:nvSpPr>
        <p:spPr>
          <a:xfrm>
            <a:off x="5822652" y="5107557"/>
            <a:ext cx="556236" cy="556236"/>
          </a:xfrm>
          <a:custGeom>
            <a:rect b="b" l="l" r="r" t="t"/>
            <a:pathLst>
              <a:path extrusionOk="0" h="676275" w="676275">
                <a:moveTo>
                  <a:pt x="41044" y="264454"/>
                </a:moveTo>
                <a:lnTo>
                  <a:pt x="29110" y="268473"/>
                </a:lnTo>
                <a:lnTo>
                  <a:pt x="19678" y="276839"/>
                </a:lnTo>
                <a:lnTo>
                  <a:pt x="14357" y="287758"/>
                </a:lnTo>
                <a:lnTo>
                  <a:pt x="13520" y="299866"/>
                </a:lnTo>
                <a:lnTo>
                  <a:pt x="17540" y="311802"/>
                </a:lnTo>
                <a:lnTo>
                  <a:pt x="39054" y="344788"/>
                </a:lnTo>
                <a:lnTo>
                  <a:pt x="63723" y="375090"/>
                </a:lnTo>
                <a:lnTo>
                  <a:pt x="91489" y="402694"/>
                </a:lnTo>
                <a:lnTo>
                  <a:pt x="122039" y="427274"/>
                </a:lnTo>
                <a:lnTo>
                  <a:pt x="4085" y="628755"/>
                </a:lnTo>
                <a:lnTo>
                  <a:pt x="0" y="640639"/>
                </a:lnTo>
                <a:lnTo>
                  <a:pt x="772" y="652757"/>
                </a:lnTo>
                <a:lnTo>
                  <a:pt x="6039" y="663709"/>
                </a:lnTo>
                <a:lnTo>
                  <a:pt x="15435" y="672094"/>
                </a:lnTo>
                <a:lnTo>
                  <a:pt x="27350" y="676188"/>
                </a:lnTo>
                <a:lnTo>
                  <a:pt x="39482" y="675429"/>
                </a:lnTo>
                <a:lnTo>
                  <a:pt x="50436" y="670162"/>
                </a:lnTo>
                <a:lnTo>
                  <a:pt x="58816" y="660733"/>
                </a:lnTo>
                <a:lnTo>
                  <a:pt x="176519" y="458593"/>
                </a:lnTo>
                <a:lnTo>
                  <a:pt x="500104" y="458593"/>
                </a:lnTo>
                <a:lnTo>
                  <a:pt x="525615" y="445707"/>
                </a:lnTo>
                <a:lnTo>
                  <a:pt x="543768" y="433358"/>
                </a:lnTo>
                <a:lnTo>
                  <a:pt x="337970" y="433358"/>
                </a:lnTo>
                <a:lnTo>
                  <a:pt x="303789" y="431481"/>
                </a:lnTo>
                <a:lnTo>
                  <a:pt x="270721" y="425973"/>
                </a:lnTo>
                <a:lnTo>
                  <a:pt x="238941" y="417022"/>
                </a:lnTo>
                <a:lnTo>
                  <a:pt x="208623" y="404814"/>
                </a:lnTo>
                <a:lnTo>
                  <a:pt x="227729" y="372187"/>
                </a:lnTo>
                <a:lnTo>
                  <a:pt x="154196" y="372187"/>
                </a:lnTo>
                <a:lnTo>
                  <a:pt x="130411" y="352350"/>
                </a:lnTo>
                <a:lnTo>
                  <a:pt x="108735" y="330150"/>
                </a:lnTo>
                <a:lnTo>
                  <a:pt x="89350" y="305648"/>
                </a:lnTo>
                <a:lnTo>
                  <a:pt x="72439" y="278902"/>
                </a:lnTo>
                <a:lnTo>
                  <a:pt x="64104" y="270140"/>
                </a:lnTo>
                <a:lnTo>
                  <a:pt x="53174" y="265167"/>
                </a:lnTo>
                <a:lnTo>
                  <a:pt x="41044" y="264454"/>
                </a:lnTo>
                <a:close/>
              </a:path>
              <a:path extrusionOk="0" h="676275" w="676275">
                <a:moveTo>
                  <a:pt x="575387" y="463870"/>
                </a:moveTo>
                <a:lnTo>
                  <a:pt x="562254" y="472740"/>
                </a:lnTo>
                <a:lnTo>
                  <a:pt x="548800" y="481114"/>
                </a:lnTo>
                <a:lnTo>
                  <a:pt x="534999" y="488992"/>
                </a:lnTo>
                <a:lnTo>
                  <a:pt x="520823" y="496372"/>
                </a:lnTo>
                <a:lnTo>
                  <a:pt x="617134" y="660733"/>
                </a:lnTo>
                <a:lnTo>
                  <a:pt x="625022" y="670162"/>
                </a:lnTo>
                <a:lnTo>
                  <a:pt x="636032" y="675429"/>
                </a:lnTo>
                <a:lnTo>
                  <a:pt x="648427" y="676188"/>
                </a:lnTo>
                <a:lnTo>
                  <a:pt x="660473" y="672094"/>
                </a:lnTo>
                <a:lnTo>
                  <a:pt x="669904" y="663709"/>
                </a:lnTo>
                <a:lnTo>
                  <a:pt x="675173" y="652757"/>
                </a:lnTo>
                <a:lnTo>
                  <a:pt x="675933" y="640639"/>
                </a:lnTo>
                <a:lnTo>
                  <a:pt x="671834" y="628755"/>
                </a:lnTo>
                <a:lnTo>
                  <a:pt x="575387" y="463870"/>
                </a:lnTo>
                <a:close/>
              </a:path>
              <a:path extrusionOk="0" h="676275" w="676275">
                <a:moveTo>
                  <a:pt x="500104" y="458593"/>
                </a:moveTo>
                <a:lnTo>
                  <a:pt x="176519" y="458593"/>
                </a:lnTo>
                <a:lnTo>
                  <a:pt x="214175" y="475036"/>
                </a:lnTo>
                <a:lnTo>
                  <a:pt x="253825" y="486995"/>
                </a:lnTo>
                <a:lnTo>
                  <a:pt x="295184" y="494297"/>
                </a:lnTo>
                <a:lnTo>
                  <a:pt x="337970" y="496770"/>
                </a:lnTo>
                <a:lnTo>
                  <a:pt x="388457" y="493352"/>
                </a:lnTo>
                <a:lnTo>
                  <a:pt x="436859" y="483402"/>
                </a:lnTo>
                <a:lnTo>
                  <a:pt x="482728" y="467369"/>
                </a:lnTo>
                <a:lnTo>
                  <a:pt x="500104" y="458593"/>
                </a:lnTo>
                <a:close/>
              </a:path>
              <a:path extrusionOk="0" h="676275" w="676275">
                <a:moveTo>
                  <a:pt x="634889" y="264454"/>
                </a:moveTo>
                <a:lnTo>
                  <a:pt x="622621" y="265167"/>
                </a:lnTo>
                <a:lnTo>
                  <a:pt x="611342" y="270140"/>
                </a:lnTo>
                <a:lnTo>
                  <a:pt x="602339" y="278902"/>
                </a:lnTo>
                <a:lnTo>
                  <a:pt x="577294" y="316705"/>
                </a:lnTo>
                <a:lnTo>
                  <a:pt x="547049" y="350144"/>
                </a:lnTo>
                <a:lnTo>
                  <a:pt x="512180" y="378690"/>
                </a:lnTo>
                <a:lnTo>
                  <a:pt x="473263" y="401814"/>
                </a:lnTo>
                <a:lnTo>
                  <a:pt x="430872" y="418986"/>
                </a:lnTo>
                <a:lnTo>
                  <a:pt x="385582" y="429677"/>
                </a:lnTo>
                <a:lnTo>
                  <a:pt x="337970" y="433358"/>
                </a:lnTo>
                <a:lnTo>
                  <a:pt x="543768" y="433358"/>
                </a:lnTo>
                <a:lnTo>
                  <a:pt x="600645" y="387302"/>
                </a:lnTo>
                <a:lnTo>
                  <a:pt x="631891" y="351463"/>
                </a:lnTo>
                <a:lnTo>
                  <a:pt x="658358" y="311802"/>
                </a:lnTo>
                <a:lnTo>
                  <a:pt x="662418" y="299866"/>
                </a:lnTo>
                <a:lnTo>
                  <a:pt x="661582" y="287758"/>
                </a:lnTo>
                <a:lnTo>
                  <a:pt x="656260" y="276839"/>
                </a:lnTo>
                <a:lnTo>
                  <a:pt x="646861" y="268473"/>
                </a:lnTo>
                <a:lnTo>
                  <a:pt x="634889" y="264454"/>
                </a:lnTo>
                <a:close/>
              </a:path>
              <a:path extrusionOk="0" h="676275" w="676275">
                <a:moveTo>
                  <a:pt x="337970" y="0"/>
                </a:moveTo>
                <a:lnTo>
                  <a:pt x="288110" y="9966"/>
                </a:lnTo>
                <a:lnTo>
                  <a:pt x="247848" y="37148"/>
                </a:lnTo>
                <a:lnTo>
                  <a:pt x="220940" y="77463"/>
                </a:lnTo>
                <a:lnTo>
                  <a:pt x="211136" y="126833"/>
                </a:lnTo>
                <a:lnTo>
                  <a:pt x="213582" y="151730"/>
                </a:lnTo>
                <a:lnTo>
                  <a:pt x="220599" y="174977"/>
                </a:lnTo>
                <a:lnTo>
                  <a:pt x="231704" y="196117"/>
                </a:lnTo>
                <a:lnTo>
                  <a:pt x="246413" y="214695"/>
                </a:lnTo>
                <a:lnTo>
                  <a:pt x="154196" y="372187"/>
                </a:lnTo>
                <a:lnTo>
                  <a:pt x="227729" y="372187"/>
                </a:lnTo>
                <a:lnTo>
                  <a:pt x="300453" y="247992"/>
                </a:lnTo>
                <a:lnTo>
                  <a:pt x="449019" y="247992"/>
                </a:lnTo>
                <a:lnTo>
                  <a:pt x="429527" y="214695"/>
                </a:lnTo>
                <a:lnTo>
                  <a:pt x="444236" y="196117"/>
                </a:lnTo>
                <a:lnTo>
                  <a:pt x="447943" y="189062"/>
                </a:lnTo>
                <a:lnTo>
                  <a:pt x="337970" y="189062"/>
                </a:lnTo>
                <a:lnTo>
                  <a:pt x="313289" y="184244"/>
                </a:lnTo>
                <a:lnTo>
                  <a:pt x="293129" y="170930"/>
                </a:lnTo>
                <a:lnTo>
                  <a:pt x="279534" y="150829"/>
                </a:lnTo>
                <a:lnTo>
                  <a:pt x="274548" y="125650"/>
                </a:lnTo>
                <a:lnTo>
                  <a:pt x="279534" y="101463"/>
                </a:lnTo>
                <a:lnTo>
                  <a:pt x="293129" y="81248"/>
                </a:lnTo>
                <a:lnTo>
                  <a:pt x="313289" y="67379"/>
                </a:lnTo>
                <a:lnTo>
                  <a:pt x="337970" y="62228"/>
                </a:lnTo>
                <a:lnTo>
                  <a:pt x="444558" y="62228"/>
                </a:lnTo>
                <a:lnTo>
                  <a:pt x="427644" y="37148"/>
                </a:lnTo>
                <a:lnTo>
                  <a:pt x="387327" y="9966"/>
                </a:lnTo>
                <a:lnTo>
                  <a:pt x="337970" y="0"/>
                </a:lnTo>
                <a:close/>
              </a:path>
              <a:path extrusionOk="0" h="676275" w="676275">
                <a:moveTo>
                  <a:pt x="449019" y="247992"/>
                </a:moveTo>
                <a:lnTo>
                  <a:pt x="375487" y="247992"/>
                </a:lnTo>
                <a:lnTo>
                  <a:pt x="445778" y="368083"/>
                </a:lnTo>
                <a:lnTo>
                  <a:pt x="460195" y="361129"/>
                </a:lnTo>
                <a:lnTo>
                  <a:pt x="474089" y="353355"/>
                </a:lnTo>
                <a:lnTo>
                  <a:pt x="487544" y="344710"/>
                </a:lnTo>
                <a:lnTo>
                  <a:pt x="500216" y="335455"/>
                </a:lnTo>
                <a:lnTo>
                  <a:pt x="449019" y="247992"/>
                </a:lnTo>
                <a:close/>
              </a:path>
              <a:path extrusionOk="0" h="676275" w="676275">
                <a:moveTo>
                  <a:pt x="375487" y="247992"/>
                </a:moveTo>
                <a:lnTo>
                  <a:pt x="300453" y="247992"/>
                </a:lnTo>
                <a:lnTo>
                  <a:pt x="309490" y="250253"/>
                </a:lnTo>
                <a:lnTo>
                  <a:pt x="318764" y="251624"/>
                </a:lnTo>
                <a:lnTo>
                  <a:pt x="328262" y="252302"/>
                </a:lnTo>
                <a:lnTo>
                  <a:pt x="337970" y="252484"/>
                </a:lnTo>
                <a:lnTo>
                  <a:pt x="347678" y="252302"/>
                </a:lnTo>
                <a:lnTo>
                  <a:pt x="357176" y="251624"/>
                </a:lnTo>
                <a:lnTo>
                  <a:pt x="366451" y="250253"/>
                </a:lnTo>
                <a:lnTo>
                  <a:pt x="375487" y="247992"/>
                </a:lnTo>
                <a:close/>
              </a:path>
              <a:path extrusionOk="0" h="676275" w="676275">
                <a:moveTo>
                  <a:pt x="444558" y="62228"/>
                </a:moveTo>
                <a:lnTo>
                  <a:pt x="337970" y="62228"/>
                </a:lnTo>
                <a:lnTo>
                  <a:pt x="362652" y="67379"/>
                </a:lnTo>
                <a:lnTo>
                  <a:pt x="382812" y="81248"/>
                </a:lnTo>
                <a:lnTo>
                  <a:pt x="396406" y="101463"/>
                </a:lnTo>
                <a:lnTo>
                  <a:pt x="401392" y="125650"/>
                </a:lnTo>
                <a:lnTo>
                  <a:pt x="396406" y="150829"/>
                </a:lnTo>
                <a:lnTo>
                  <a:pt x="382812" y="170930"/>
                </a:lnTo>
                <a:lnTo>
                  <a:pt x="362652" y="184244"/>
                </a:lnTo>
                <a:lnTo>
                  <a:pt x="337970" y="189062"/>
                </a:lnTo>
                <a:lnTo>
                  <a:pt x="447943" y="189062"/>
                </a:lnTo>
                <a:lnTo>
                  <a:pt x="455341" y="174977"/>
                </a:lnTo>
                <a:lnTo>
                  <a:pt x="462358" y="151730"/>
                </a:lnTo>
                <a:lnTo>
                  <a:pt x="464804" y="126833"/>
                </a:lnTo>
                <a:lnTo>
                  <a:pt x="454833" y="77463"/>
                </a:lnTo>
                <a:lnTo>
                  <a:pt x="444558" y="622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54"/>
          <p:cNvSpPr/>
          <p:nvPr/>
        </p:nvSpPr>
        <p:spPr>
          <a:xfrm>
            <a:off x="4133033" y="5107563"/>
            <a:ext cx="695687" cy="556758"/>
          </a:xfrm>
          <a:custGeom>
            <a:rect b="b" l="l" r="r" t="t"/>
            <a:pathLst>
              <a:path extrusionOk="0" h="676910" w="845820">
                <a:moveTo>
                  <a:pt x="443923" y="295949"/>
                </a:moveTo>
                <a:lnTo>
                  <a:pt x="63422" y="295949"/>
                </a:lnTo>
                <a:lnTo>
                  <a:pt x="38740" y="300934"/>
                </a:lnTo>
                <a:lnTo>
                  <a:pt x="18580" y="314528"/>
                </a:lnTo>
                <a:lnTo>
                  <a:pt x="4985" y="334685"/>
                </a:lnTo>
                <a:lnTo>
                  <a:pt x="0" y="359360"/>
                </a:lnTo>
                <a:lnTo>
                  <a:pt x="0" y="613038"/>
                </a:lnTo>
                <a:lnTo>
                  <a:pt x="4985" y="637714"/>
                </a:lnTo>
                <a:lnTo>
                  <a:pt x="18580" y="657871"/>
                </a:lnTo>
                <a:lnTo>
                  <a:pt x="38740" y="671464"/>
                </a:lnTo>
                <a:lnTo>
                  <a:pt x="63422" y="676450"/>
                </a:lnTo>
                <a:lnTo>
                  <a:pt x="443923" y="676450"/>
                </a:lnTo>
                <a:lnTo>
                  <a:pt x="468605" y="671464"/>
                </a:lnTo>
                <a:lnTo>
                  <a:pt x="488765" y="657871"/>
                </a:lnTo>
                <a:lnTo>
                  <a:pt x="502360" y="637714"/>
                </a:lnTo>
                <a:lnTo>
                  <a:pt x="507345" y="613038"/>
                </a:lnTo>
                <a:lnTo>
                  <a:pt x="63422" y="613038"/>
                </a:lnTo>
                <a:lnTo>
                  <a:pt x="63422" y="454488"/>
                </a:lnTo>
                <a:lnTo>
                  <a:pt x="172476" y="454488"/>
                </a:lnTo>
                <a:lnTo>
                  <a:pt x="63422" y="372972"/>
                </a:lnTo>
                <a:lnTo>
                  <a:pt x="63422" y="359360"/>
                </a:lnTo>
                <a:lnTo>
                  <a:pt x="507345" y="359360"/>
                </a:lnTo>
                <a:lnTo>
                  <a:pt x="502360" y="334685"/>
                </a:lnTo>
                <a:lnTo>
                  <a:pt x="488765" y="314528"/>
                </a:lnTo>
                <a:lnTo>
                  <a:pt x="468605" y="300934"/>
                </a:lnTo>
                <a:lnTo>
                  <a:pt x="443923" y="295949"/>
                </a:lnTo>
                <a:close/>
              </a:path>
              <a:path extrusionOk="0" h="676910" w="845820">
                <a:moveTo>
                  <a:pt x="507345" y="454478"/>
                </a:moveTo>
                <a:lnTo>
                  <a:pt x="443923" y="454478"/>
                </a:lnTo>
                <a:lnTo>
                  <a:pt x="443923" y="613038"/>
                </a:lnTo>
                <a:lnTo>
                  <a:pt x="507345" y="613038"/>
                </a:lnTo>
                <a:lnTo>
                  <a:pt x="507345" y="454478"/>
                </a:lnTo>
                <a:close/>
              </a:path>
              <a:path extrusionOk="0" h="676910" w="845820">
                <a:moveTo>
                  <a:pt x="172476" y="454488"/>
                </a:moveTo>
                <a:lnTo>
                  <a:pt x="63422" y="454488"/>
                </a:lnTo>
                <a:lnTo>
                  <a:pt x="75846" y="463863"/>
                </a:lnTo>
                <a:lnTo>
                  <a:pt x="90997" y="474984"/>
                </a:lnTo>
                <a:lnTo>
                  <a:pt x="169157" y="531282"/>
                </a:lnTo>
                <a:lnTo>
                  <a:pt x="185692" y="543665"/>
                </a:lnTo>
                <a:lnTo>
                  <a:pt x="205996" y="556552"/>
                </a:lnTo>
                <a:lnTo>
                  <a:pt x="228997" y="566665"/>
                </a:lnTo>
                <a:lnTo>
                  <a:pt x="253667" y="570757"/>
                </a:lnTo>
                <a:lnTo>
                  <a:pt x="278343" y="566656"/>
                </a:lnTo>
                <a:lnTo>
                  <a:pt x="301348" y="556532"/>
                </a:lnTo>
                <a:lnTo>
                  <a:pt x="321653" y="543652"/>
                </a:lnTo>
                <a:lnTo>
                  <a:pt x="338274" y="531250"/>
                </a:lnTo>
                <a:lnTo>
                  <a:pt x="371425" y="507335"/>
                </a:lnTo>
                <a:lnTo>
                  <a:pt x="253667" y="507335"/>
                </a:lnTo>
                <a:lnTo>
                  <a:pt x="243570" y="505023"/>
                </a:lnTo>
                <a:lnTo>
                  <a:pt x="232555" y="499242"/>
                </a:lnTo>
                <a:lnTo>
                  <a:pt x="221694" y="491728"/>
                </a:lnTo>
                <a:lnTo>
                  <a:pt x="212056" y="484215"/>
                </a:lnTo>
                <a:lnTo>
                  <a:pt x="172476" y="454488"/>
                </a:lnTo>
                <a:close/>
              </a:path>
              <a:path extrusionOk="0" h="676910" w="845820">
                <a:moveTo>
                  <a:pt x="845565" y="232526"/>
                </a:moveTo>
                <a:lnTo>
                  <a:pt x="782154" y="232526"/>
                </a:lnTo>
                <a:lnTo>
                  <a:pt x="782154" y="486194"/>
                </a:lnTo>
                <a:lnTo>
                  <a:pt x="549616" y="486194"/>
                </a:lnTo>
                <a:lnTo>
                  <a:pt x="549616" y="549616"/>
                </a:lnTo>
                <a:lnTo>
                  <a:pt x="782154" y="549616"/>
                </a:lnTo>
                <a:lnTo>
                  <a:pt x="806829" y="544630"/>
                </a:lnTo>
                <a:lnTo>
                  <a:pt x="826986" y="531036"/>
                </a:lnTo>
                <a:lnTo>
                  <a:pt x="840580" y="510876"/>
                </a:lnTo>
                <a:lnTo>
                  <a:pt x="845565" y="486194"/>
                </a:lnTo>
                <a:lnTo>
                  <a:pt x="845565" y="232526"/>
                </a:lnTo>
                <a:close/>
              </a:path>
              <a:path extrusionOk="0" h="676910" w="845820">
                <a:moveTo>
                  <a:pt x="507345" y="359360"/>
                </a:moveTo>
                <a:lnTo>
                  <a:pt x="443923" y="359360"/>
                </a:lnTo>
                <a:lnTo>
                  <a:pt x="443923" y="377067"/>
                </a:lnTo>
                <a:lnTo>
                  <a:pt x="338291" y="454488"/>
                </a:lnTo>
                <a:lnTo>
                  <a:pt x="289216" y="490204"/>
                </a:lnTo>
                <a:lnTo>
                  <a:pt x="253667" y="507335"/>
                </a:lnTo>
                <a:lnTo>
                  <a:pt x="371425" y="507335"/>
                </a:lnTo>
                <a:lnTo>
                  <a:pt x="419329" y="472610"/>
                </a:lnTo>
                <a:lnTo>
                  <a:pt x="443923" y="454478"/>
                </a:lnTo>
                <a:lnTo>
                  <a:pt x="507345" y="454478"/>
                </a:lnTo>
                <a:lnTo>
                  <a:pt x="507345" y="359360"/>
                </a:lnTo>
                <a:close/>
              </a:path>
              <a:path extrusionOk="0" h="676910" w="845820">
                <a:moveTo>
                  <a:pt x="739872" y="274808"/>
                </a:moveTo>
                <a:lnTo>
                  <a:pt x="655320" y="274808"/>
                </a:lnTo>
                <a:lnTo>
                  <a:pt x="655320" y="359360"/>
                </a:lnTo>
                <a:lnTo>
                  <a:pt x="739872" y="359360"/>
                </a:lnTo>
                <a:lnTo>
                  <a:pt x="739872" y="274808"/>
                </a:lnTo>
                <a:close/>
              </a:path>
              <a:path extrusionOk="0" h="676910" w="845820">
                <a:moveTo>
                  <a:pt x="570757" y="0"/>
                </a:moveTo>
                <a:lnTo>
                  <a:pt x="147974" y="0"/>
                </a:lnTo>
                <a:lnTo>
                  <a:pt x="123299" y="4985"/>
                </a:lnTo>
                <a:lnTo>
                  <a:pt x="103142" y="18579"/>
                </a:lnTo>
                <a:lnTo>
                  <a:pt x="89548" y="38736"/>
                </a:lnTo>
                <a:lnTo>
                  <a:pt x="84562" y="63411"/>
                </a:lnTo>
                <a:lnTo>
                  <a:pt x="84562" y="253667"/>
                </a:lnTo>
                <a:lnTo>
                  <a:pt x="147974" y="253667"/>
                </a:lnTo>
                <a:lnTo>
                  <a:pt x="147974" y="63411"/>
                </a:lnTo>
                <a:lnTo>
                  <a:pt x="634179" y="63411"/>
                </a:lnTo>
                <a:lnTo>
                  <a:pt x="629193" y="38736"/>
                </a:lnTo>
                <a:lnTo>
                  <a:pt x="615599" y="18579"/>
                </a:lnTo>
                <a:lnTo>
                  <a:pt x="595439" y="4985"/>
                </a:lnTo>
                <a:lnTo>
                  <a:pt x="570757" y="0"/>
                </a:lnTo>
                <a:close/>
              </a:path>
              <a:path extrusionOk="0" h="676910" w="845820">
                <a:moveTo>
                  <a:pt x="782154" y="169115"/>
                </a:moveTo>
                <a:lnTo>
                  <a:pt x="359371" y="169115"/>
                </a:lnTo>
                <a:lnTo>
                  <a:pt x="334689" y="174100"/>
                </a:lnTo>
                <a:lnTo>
                  <a:pt x="314529" y="187694"/>
                </a:lnTo>
                <a:lnTo>
                  <a:pt x="300934" y="207851"/>
                </a:lnTo>
                <a:lnTo>
                  <a:pt x="295949" y="232526"/>
                </a:lnTo>
                <a:lnTo>
                  <a:pt x="295949" y="253667"/>
                </a:lnTo>
                <a:lnTo>
                  <a:pt x="359371" y="253667"/>
                </a:lnTo>
                <a:lnTo>
                  <a:pt x="359371" y="232526"/>
                </a:lnTo>
                <a:lnTo>
                  <a:pt x="845565" y="232526"/>
                </a:lnTo>
                <a:lnTo>
                  <a:pt x="840580" y="207851"/>
                </a:lnTo>
                <a:lnTo>
                  <a:pt x="826986" y="187694"/>
                </a:lnTo>
                <a:lnTo>
                  <a:pt x="806829" y="174100"/>
                </a:lnTo>
                <a:lnTo>
                  <a:pt x="782154" y="169115"/>
                </a:lnTo>
                <a:close/>
              </a:path>
              <a:path extrusionOk="0" h="676910" w="845820">
                <a:moveTo>
                  <a:pt x="634179" y="63411"/>
                </a:moveTo>
                <a:lnTo>
                  <a:pt x="570757" y="63411"/>
                </a:lnTo>
                <a:lnTo>
                  <a:pt x="570757" y="126833"/>
                </a:lnTo>
                <a:lnTo>
                  <a:pt x="634179" y="126833"/>
                </a:lnTo>
                <a:lnTo>
                  <a:pt x="634179" y="634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54"/>
          <p:cNvSpPr/>
          <p:nvPr/>
        </p:nvSpPr>
        <p:spPr>
          <a:xfrm>
            <a:off x="7442273" y="5107562"/>
            <a:ext cx="556758" cy="556758"/>
          </a:xfrm>
          <a:custGeom>
            <a:rect b="b" l="l" r="r" t="t"/>
            <a:pathLst>
              <a:path extrusionOk="0" h="676910" w="676909">
                <a:moveTo>
                  <a:pt x="338230" y="0"/>
                </a:moveTo>
                <a:lnTo>
                  <a:pt x="292330" y="3087"/>
                </a:lnTo>
                <a:lnTo>
                  <a:pt x="248307" y="12080"/>
                </a:lnTo>
                <a:lnTo>
                  <a:pt x="206566" y="26576"/>
                </a:lnTo>
                <a:lnTo>
                  <a:pt x="167509" y="46173"/>
                </a:lnTo>
                <a:lnTo>
                  <a:pt x="131538" y="70467"/>
                </a:lnTo>
                <a:lnTo>
                  <a:pt x="99057" y="99057"/>
                </a:lnTo>
                <a:lnTo>
                  <a:pt x="70467" y="131538"/>
                </a:lnTo>
                <a:lnTo>
                  <a:pt x="46173" y="167509"/>
                </a:lnTo>
                <a:lnTo>
                  <a:pt x="26576" y="206566"/>
                </a:lnTo>
                <a:lnTo>
                  <a:pt x="12080" y="248307"/>
                </a:lnTo>
                <a:lnTo>
                  <a:pt x="3087" y="292330"/>
                </a:lnTo>
                <a:lnTo>
                  <a:pt x="0" y="338230"/>
                </a:lnTo>
                <a:lnTo>
                  <a:pt x="3087" y="384128"/>
                </a:lnTo>
                <a:lnTo>
                  <a:pt x="12080" y="428148"/>
                </a:lnTo>
                <a:lnTo>
                  <a:pt x="26576" y="469888"/>
                </a:lnTo>
                <a:lnTo>
                  <a:pt x="46173" y="508944"/>
                </a:lnTo>
                <a:lnTo>
                  <a:pt x="70467" y="544914"/>
                </a:lnTo>
                <a:lnTo>
                  <a:pt x="99057" y="577394"/>
                </a:lnTo>
                <a:lnTo>
                  <a:pt x="131538" y="605983"/>
                </a:lnTo>
                <a:lnTo>
                  <a:pt x="167509" y="630277"/>
                </a:lnTo>
                <a:lnTo>
                  <a:pt x="206566" y="649874"/>
                </a:lnTo>
                <a:lnTo>
                  <a:pt x="248307" y="664370"/>
                </a:lnTo>
                <a:lnTo>
                  <a:pt x="292330" y="673363"/>
                </a:lnTo>
                <a:lnTo>
                  <a:pt x="338230" y="676450"/>
                </a:lnTo>
                <a:lnTo>
                  <a:pt x="384128" y="673363"/>
                </a:lnTo>
                <a:lnTo>
                  <a:pt x="428148" y="664370"/>
                </a:lnTo>
                <a:lnTo>
                  <a:pt x="469888" y="649874"/>
                </a:lnTo>
                <a:lnTo>
                  <a:pt x="508944" y="630277"/>
                </a:lnTo>
                <a:lnTo>
                  <a:pt x="534467" y="613038"/>
                </a:lnTo>
                <a:lnTo>
                  <a:pt x="338230" y="613038"/>
                </a:lnTo>
                <a:lnTo>
                  <a:pt x="288824" y="608612"/>
                </a:lnTo>
                <a:lnTo>
                  <a:pt x="242327" y="595850"/>
                </a:lnTo>
                <a:lnTo>
                  <a:pt x="199514" y="575527"/>
                </a:lnTo>
                <a:lnTo>
                  <a:pt x="161160" y="548418"/>
                </a:lnTo>
                <a:lnTo>
                  <a:pt x="128042" y="515300"/>
                </a:lnTo>
                <a:lnTo>
                  <a:pt x="100933" y="476946"/>
                </a:lnTo>
                <a:lnTo>
                  <a:pt x="80610" y="434133"/>
                </a:lnTo>
                <a:lnTo>
                  <a:pt x="67848" y="387636"/>
                </a:lnTo>
                <a:lnTo>
                  <a:pt x="63422" y="338230"/>
                </a:lnTo>
                <a:lnTo>
                  <a:pt x="67848" y="288824"/>
                </a:lnTo>
                <a:lnTo>
                  <a:pt x="80610" y="242327"/>
                </a:lnTo>
                <a:lnTo>
                  <a:pt x="100933" y="199514"/>
                </a:lnTo>
                <a:lnTo>
                  <a:pt x="128042" y="161160"/>
                </a:lnTo>
                <a:lnTo>
                  <a:pt x="161160" y="128042"/>
                </a:lnTo>
                <a:lnTo>
                  <a:pt x="199514" y="100933"/>
                </a:lnTo>
                <a:lnTo>
                  <a:pt x="242327" y="80610"/>
                </a:lnTo>
                <a:lnTo>
                  <a:pt x="288824" y="67848"/>
                </a:lnTo>
                <a:lnTo>
                  <a:pt x="338230" y="63422"/>
                </a:lnTo>
                <a:lnTo>
                  <a:pt x="534482" y="63422"/>
                </a:lnTo>
                <a:lnTo>
                  <a:pt x="508944" y="46173"/>
                </a:lnTo>
                <a:lnTo>
                  <a:pt x="469888" y="26576"/>
                </a:lnTo>
                <a:lnTo>
                  <a:pt x="428148" y="12080"/>
                </a:lnTo>
                <a:lnTo>
                  <a:pt x="384128" y="3087"/>
                </a:lnTo>
                <a:lnTo>
                  <a:pt x="338230" y="0"/>
                </a:lnTo>
                <a:close/>
              </a:path>
              <a:path extrusionOk="0" h="676910" w="676909">
                <a:moveTo>
                  <a:pt x="534482" y="63422"/>
                </a:moveTo>
                <a:lnTo>
                  <a:pt x="338230" y="63422"/>
                </a:lnTo>
                <a:lnTo>
                  <a:pt x="387634" y="67848"/>
                </a:lnTo>
                <a:lnTo>
                  <a:pt x="434129" y="80610"/>
                </a:lnTo>
                <a:lnTo>
                  <a:pt x="476942" y="100933"/>
                </a:lnTo>
                <a:lnTo>
                  <a:pt x="515295" y="128042"/>
                </a:lnTo>
                <a:lnTo>
                  <a:pt x="548415" y="161160"/>
                </a:lnTo>
                <a:lnTo>
                  <a:pt x="575524" y="199514"/>
                </a:lnTo>
                <a:lnTo>
                  <a:pt x="595848" y="242327"/>
                </a:lnTo>
                <a:lnTo>
                  <a:pt x="608612" y="288824"/>
                </a:lnTo>
                <a:lnTo>
                  <a:pt x="613038" y="338230"/>
                </a:lnTo>
                <a:lnTo>
                  <a:pt x="608612" y="387636"/>
                </a:lnTo>
                <a:lnTo>
                  <a:pt x="595848" y="434133"/>
                </a:lnTo>
                <a:lnTo>
                  <a:pt x="575524" y="476946"/>
                </a:lnTo>
                <a:lnTo>
                  <a:pt x="548415" y="515300"/>
                </a:lnTo>
                <a:lnTo>
                  <a:pt x="515295" y="548418"/>
                </a:lnTo>
                <a:lnTo>
                  <a:pt x="476942" y="575527"/>
                </a:lnTo>
                <a:lnTo>
                  <a:pt x="434129" y="595850"/>
                </a:lnTo>
                <a:lnTo>
                  <a:pt x="387634" y="608612"/>
                </a:lnTo>
                <a:lnTo>
                  <a:pt x="338230" y="613038"/>
                </a:lnTo>
                <a:lnTo>
                  <a:pt x="534467" y="613038"/>
                </a:lnTo>
                <a:lnTo>
                  <a:pt x="577394" y="577394"/>
                </a:lnTo>
                <a:lnTo>
                  <a:pt x="605983" y="544914"/>
                </a:lnTo>
                <a:lnTo>
                  <a:pt x="630277" y="508944"/>
                </a:lnTo>
                <a:lnTo>
                  <a:pt x="649874" y="469888"/>
                </a:lnTo>
                <a:lnTo>
                  <a:pt x="664370" y="428148"/>
                </a:lnTo>
                <a:lnTo>
                  <a:pt x="673363" y="384128"/>
                </a:lnTo>
                <a:lnTo>
                  <a:pt x="676450" y="338230"/>
                </a:lnTo>
                <a:lnTo>
                  <a:pt x="673363" y="292330"/>
                </a:lnTo>
                <a:lnTo>
                  <a:pt x="664370" y="248307"/>
                </a:lnTo>
                <a:lnTo>
                  <a:pt x="649874" y="206566"/>
                </a:lnTo>
                <a:lnTo>
                  <a:pt x="630277" y="167509"/>
                </a:lnTo>
                <a:lnTo>
                  <a:pt x="605983" y="131538"/>
                </a:lnTo>
                <a:lnTo>
                  <a:pt x="577394" y="99057"/>
                </a:lnTo>
                <a:lnTo>
                  <a:pt x="544914" y="70467"/>
                </a:lnTo>
                <a:lnTo>
                  <a:pt x="534482" y="63422"/>
                </a:lnTo>
                <a:close/>
              </a:path>
              <a:path extrusionOk="0" h="676910" w="676909">
                <a:moveTo>
                  <a:pt x="480498" y="172056"/>
                </a:moveTo>
                <a:lnTo>
                  <a:pt x="271237" y="246934"/>
                </a:lnTo>
                <a:lnTo>
                  <a:pt x="173607" y="461891"/>
                </a:lnTo>
                <a:lnTo>
                  <a:pt x="172051" y="480498"/>
                </a:lnTo>
                <a:lnTo>
                  <a:pt x="180308" y="495698"/>
                </a:lnTo>
                <a:lnTo>
                  <a:pt x="195452" y="504232"/>
                </a:lnTo>
                <a:lnTo>
                  <a:pt x="214558" y="502843"/>
                </a:lnTo>
                <a:lnTo>
                  <a:pt x="405212" y="429526"/>
                </a:lnTo>
                <a:lnTo>
                  <a:pt x="439019" y="380501"/>
                </a:lnTo>
                <a:lnTo>
                  <a:pt x="337036" y="380501"/>
                </a:lnTo>
                <a:lnTo>
                  <a:pt x="321065" y="377184"/>
                </a:lnTo>
                <a:lnTo>
                  <a:pt x="307571" y="368134"/>
                </a:lnTo>
                <a:lnTo>
                  <a:pt x="298240" y="354699"/>
                </a:lnTo>
                <a:lnTo>
                  <a:pt x="294755" y="338230"/>
                </a:lnTo>
                <a:lnTo>
                  <a:pt x="298240" y="321755"/>
                </a:lnTo>
                <a:lnTo>
                  <a:pt x="307571" y="308317"/>
                </a:lnTo>
                <a:lnTo>
                  <a:pt x="321065" y="299266"/>
                </a:lnTo>
                <a:lnTo>
                  <a:pt x="337036" y="295949"/>
                </a:lnTo>
                <a:lnTo>
                  <a:pt x="471539" y="295949"/>
                </a:lnTo>
                <a:lnTo>
                  <a:pt x="502843" y="214558"/>
                </a:lnTo>
                <a:lnTo>
                  <a:pt x="504232" y="195454"/>
                </a:lnTo>
                <a:lnTo>
                  <a:pt x="495698" y="180312"/>
                </a:lnTo>
                <a:lnTo>
                  <a:pt x="480498" y="172056"/>
                </a:lnTo>
                <a:close/>
              </a:path>
              <a:path extrusionOk="0" h="676910" w="676909">
                <a:moveTo>
                  <a:pt x="471539" y="295949"/>
                </a:moveTo>
                <a:lnTo>
                  <a:pt x="337036" y="295949"/>
                </a:lnTo>
                <a:lnTo>
                  <a:pt x="354195" y="299266"/>
                </a:lnTo>
                <a:lnTo>
                  <a:pt x="367984" y="308317"/>
                </a:lnTo>
                <a:lnTo>
                  <a:pt x="377166" y="321755"/>
                </a:lnTo>
                <a:lnTo>
                  <a:pt x="380501" y="338230"/>
                </a:lnTo>
                <a:lnTo>
                  <a:pt x="377166" y="354699"/>
                </a:lnTo>
                <a:lnTo>
                  <a:pt x="367984" y="368134"/>
                </a:lnTo>
                <a:lnTo>
                  <a:pt x="354195" y="377184"/>
                </a:lnTo>
                <a:lnTo>
                  <a:pt x="337036" y="380501"/>
                </a:lnTo>
                <a:lnTo>
                  <a:pt x="439019" y="380501"/>
                </a:lnTo>
                <a:lnTo>
                  <a:pt x="471539" y="2959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54"/>
          <p:cNvSpPr/>
          <p:nvPr/>
        </p:nvSpPr>
        <p:spPr>
          <a:xfrm>
            <a:off x="9062121" y="2450353"/>
            <a:ext cx="556758" cy="556758"/>
          </a:xfrm>
          <a:custGeom>
            <a:rect b="b" l="l" r="r" t="t"/>
            <a:pathLst>
              <a:path extrusionOk="0" h="676910" w="676909">
                <a:moveTo>
                  <a:pt x="338203" y="0"/>
                </a:moveTo>
                <a:lnTo>
                  <a:pt x="292305" y="3087"/>
                </a:lnTo>
                <a:lnTo>
                  <a:pt x="248285" y="12080"/>
                </a:lnTo>
                <a:lnTo>
                  <a:pt x="206546" y="26576"/>
                </a:lnTo>
                <a:lnTo>
                  <a:pt x="167490" y="46173"/>
                </a:lnTo>
                <a:lnTo>
                  <a:pt x="131520" y="70467"/>
                </a:lnTo>
                <a:lnTo>
                  <a:pt x="99039" y="99055"/>
                </a:lnTo>
                <a:lnTo>
                  <a:pt x="70450" y="131536"/>
                </a:lnTo>
                <a:lnTo>
                  <a:pt x="46156" y="167506"/>
                </a:lnTo>
                <a:lnTo>
                  <a:pt x="26560" y="206562"/>
                </a:lnTo>
                <a:lnTo>
                  <a:pt x="12064" y="248301"/>
                </a:lnTo>
                <a:lnTo>
                  <a:pt x="3071" y="292321"/>
                </a:lnTo>
                <a:lnTo>
                  <a:pt x="98" y="336509"/>
                </a:lnTo>
                <a:lnTo>
                  <a:pt x="0" y="338461"/>
                </a:lnTo>
                <a:lnTo>
                  <a:pt x="3071" y="384120"/>
                </a:lnTo>
                <a:lnTo>
                  <a:pt x="12064" y="428142"/>
                </a:lnTo>
                <a:lnTo>
                  <a:pt x="26560" y="469883"/>
                </a:lnTo>
                <a:lnTo>
                  <a:pt x="46156" y="508941"/>
                </a:lnTo>
                <a:lnTo>
                  <a:pt x="70450" y="544912"/>
                </a:lnTo>
                <a:lnTo>
                  <a:pt x="99039" y="577393"/>
                </a:lnTo>
                <a:lnTo>
                  <a:pt x="131520" y="605982"/>
                </a:lnTo>
                <a:lnTo>
                  <a:pt x="167490" y="630277"/>
                </a:lnTo>
                <a:lnTo>
                  <a:pt x="206546" y="649873"/>
                </a:lnTo>
                <a:lnTo>
                  <a:pt x="248285" y="664370"/>
                </a:lnTo>
                <a:lnTo>
                  <a:pt x="292305" y="673363"/>
                </a:lnTo>
                <a:lnTo>
                  <a:pt x="338203" y="676450"/>
                </a:lnTo>
                <a:lnTo>
                  <a:pt x="384104" y="673363"/>
                </a:lnTo>
                <a:lnTo>
                  <a:pt x="428126" y="664370"/>
                </a:lnTo>
                <a:lnTo>
                  <a:pt x="469867" y="649873"/>
                </a:lnTo>
                <a:lnTo>
                  <a:pt x="508925" y="630277"/>
                </a:lnTo>
                <a:lnTo>
                  <a:pt x="534463" y="613028"/>
                </a:lnTo>
                <a:lnTo>
                  <a:pt x="338203" y="613028"/>
                </a:lnTo>
                <a:lnTo>
                  <a:pt x="288797" y="608602"/>
                </a:lnTo>
                <a:lnTo>
                  <a:pt x="242300" y="595839"/>
                </a:lnTo>
                <a:lnTo>
                  <a:pt x="199487" y="575516"/>
                </a:lnTo>
                <a:lnTo>
                  <a:pt x="161134" y="548408"/>
                </a:lnTo>
                <a:lnTo>
                  <a:pt x="128015" y="515289"/>
                </a:lnTo>
                <a:lnTo>
                  <a:pt x="100907" y="476936"/>
                </a:lnTo>
                <a:lnTo>
                  <a:pt x="80584" y="434123"/>
                </a:lnTo>
                <a:lnTo>
                  <a:pt x="67821" y="387626"/>
                </a:lnTo>
                <a:lnTo>
                  <a:pt x="63417" y="338461"/>
                </a:lnTo>
                <a:lnTo>
                  <a:pt x="63548" y="336509"/>
                </a:lnTo>
                <a:lnTo>
                  <a:pt x="67821" y="288816"/>
                </a:lnTo>
                <a:lnTo>
                  <a:pt x="76819" y="256037"/>
                </a:lnTo>
                <a:lnTo>
                  <a:pt x="63395" y="232526"/>
                </a:lnTo>
                <a:lnTo>
                  <a:pt x="84536" y="169115"/>
                </a:lnTo>
                <a:lnTo>
                  <a:pt x="190229" y="63411"/>
                </a:lnTo>
                <a:lnTo>
                  <a:pt x="327638" y="21140"/>
                </a:lnTo>
                <a:lnTo>
                  <a:pt x="454215" y="21140"/>
                </a:lnTo>
                <a:lnTo>
                  <a:pt x="428126" y="12080"/>
                </a:lnTo>
                <a:lnTo>
                  <a:pt x="384104" y="3087"/>
                </a:lnTo>
                <a:lnTo>
                  <a:pt x="338203" y="0"/>
                </a:lnTo>
                <a:close/>
              </a:path>
              <a:path extrusionOk="0" h="676910" w="676909">
                <a:moveTo>
                  <a:pt x="609767" y="374431"/>
                </a:moveTo>
                <a:lnTo>
                  <a:pt x="595823" y="434123"/>
                </a:lnTo>
                <a:lnTo>
                  <a:pt x="575500" y="476936"/>
                </a:lnTo>
                <a:lnTo>
                  <a:pt x="548392" y="515289"/>
                </a:lnTo>
                <a:lnTo>
                  <a:pt x="515273" y="548408"/>
                </a:lnTo>
                <a:lnTo>
                  <a:pt x="476920" y="575516"/>
                </a:lnTo>
                <a:lnTo>
                  <a:pt x="434107" y="595839"/>
                </a:lnTo>
                <a:lnTo>
                  <a:pt x="387610" y="608602"/>
                </a:lnTo>
                <a:lnTo>
                  <a:pt x="338203" y="613028"/>
                </a:lnTo>
                <a:lnTo>
                  <a:pt x="534463" y="613028"/>
                </a:lnTo>
                <a:lnTo>
                  <a:pt x="577377" y="577393"/>
                </a:lnTo>
                <a:lnTo>
                  <a:pt x="605966" y="544912"/>
                </a:lnTo>
                <a:lnTo>
                  <a:pt x="630260" y="508941"/>
                </a:lnTo>
                <a:lnTo>
                  <a:pt x="649857" y="469883"/>
                </a:lnTo>
                <a:lnTo>
                  <a:pt x="664354" y="428142"/>
                </a:lnTo>
                <a:lnTo>
                  <a:pt x="673347" y="384120"/>
                </a:lnTo>
                <a:lnTo>
                  <a:pt x="673590" y="380501"/>
                </a:lnTo>
                <a:lnTo>
                  <a:pt x="634152" y="380501"/>
                </a:lnTo>
                <a:lnTo>
                  <a:pt x="609767" y="374431"/>
                </a:lnTo>
                <a:close/>
              </a:path>
              <a:path extrusionOk="0" h="676910" w="676909">
                <a:moveTo>
                  <a:pt x="338203" y="63411"/>
                </a:moveTo>
                <a:lnTo>
                  <a:pt x="288797" y="67838"/>
                </a:lnTo>
                <a:lnTo>
                  <a:pt x="242300" y="80601"/>
                </a:lnTo>
                <a:lnTo>
                  <a:pt x="199487" y="100925"/>
                </a:lnTo>
                <a:lnTo>
                  <a:pt x="161134" y="128035"/>
                </a:lnTo>
                <a:lnTo>
                  <a:pt x="128015" y="161154"/>
                </a:lnTo>
                <a:lnTo>
                  <a:pt x="100907" y="199508"/>
                </a:lnTo>
                <a:lnTo>
                  <a:pt x="80584" y="242320"/>
                </a:lnTo>
                <a:lnTo>
                  <a:pt x="76819" y="256037"/>
                </a:lnTo>
                <a:lnTo>
                  <a:pt x="88642" y="276727"/>
                </a:lnTo>
                <a:lnTo>
                  <a:pt x="123546" y="310007"/>
                </a:lnTo>
                <a:lnTo>
                  <a:pt x="214144" y="337822"/>
                </a:lnTo>
                <a:lnTo>
                  <a:pt x="230220" y="345179"/>
                </a:lnTo>
                <a:lnTo>
                  <a:pt x="242283" y="356847"/>
                </a:lnTo>
                <a:lnTo>
                  <a:pt x="249834" y="371678"/>
                </a:lnTo>
                <a:lnTo>
                  <a:pt x="252457" y="388689"/>
                </a:lnTo>
                <a:lnTo>
                  <a:pt x="252457" y="441410"/>
                </a:lnTo>
                <a:lnTo>
                  <a:pt x="254107" y="451978"/>
                </a:lnTo>
                <a:lnTo>
                  <a:pt x="258618" y="461543"/>
                </a:lnTo>
                <a:lnTo>
                  <a:pt x="265334" y="469596"/>
                </a:lnTo>
                <a:lnTo>
                  <a:pt x="273598" y="475629"/>
                </a:lnTo>
                <a:lnTo>
                  <a:pt x="282865" y="481662"/>
                </a:lnTo>
                <a:lnTo>
                  <a:pt x="289469" y="489715"/>
                </a:lnTo>
                <a:lnTo>
                  <a:pt x="293423" y="499280"/>
                </a:lnTo>
                <a:lnTo>
                  <a:pt x="294626" y="508941"/>
                </a:lnTo>
                <a:lnTo>
                  <a:pt x="294739" y="550014"/>
                </a:lnTo>
                <a:lnTo>
                  <a:pt x="298378" y="564441"/>
                </a:lnTo>
                <a:lnTo>
                  <a:pt x="307899" y="575263"/>
                </a:lnTo>
                <a:lnTo>
                  <a:pt x="321212" y="581058"/>
                </a:lnTo>
                <a:lnTo>
                  <a:pt x="336224" y="580401"/>
                </a:lnTo>
                <a:lnTo>
                  <a:pt x="373219" y="551805"/>
                </a:lnTo>
                <a:lnTo>
                  <a:pt x="381542" y="529931"/>
                </a:lnTo>
                <a:lnTo>
                  <a:pt x="387561" y="514152"/>
                </a:lnTo>
                <a:lnTo>
                  <a:pt x="396319" y="500516"/>
                </a:lnTo>
                <a:lnTo>
                  <a:pt x="407531" y="489035"/>
                </a:lnTo>
                <a:lnTo>
                  <a:pt x="420913" y="479723"/>
                </a:lnTo>
                <a:lnTo>
                  <a:pt x="433070" y="472718"/>
                </a:lnTo>
                <a:lnTo>
                  <a:pt x="446422" y="462590"/>
                </a:lnTo>
                <a:lnTo>
                  <a:pt x="456482" y="449537"/>
                </a:lnTo>
                <a:lnTo>
                  <a:pt x="462828" y="434303"/>
                </a:lnTo>
                <a:lnTo>
                  <a:pt x="465037" y="417631"/>
                </a:lnTo>
                <a:lnTo>
                  <a:pt x="465037" y="406793"/>
                </a:lnTo>
                <a:lnTo>
                  <a:pt x="446409" y="361873"/>
                </a:lnTo>
                <a:lnTo>
                  <a:pt x="408897" y="338461"/>
                </a:lnTo>
                <a:lnTo>
                  <a:pt x="396474" y="337036"/>
                </a:lnTo>
                <a:lnTo>
                  <a:pt x="338339" y="337036"/>
                </a:lnTo>
                <a:lnTo>
                  <a:pt x="328078" y="336509"/>
                </a:lnTo>
                <a:lnTo>
                  <a:pt x="317679" y="334803"/>
                </a:lnTo>
                <a:lnTo>
                  <a:pt x="307404" y="331735"/>
                </a:lnTo>
                <a:lnTo>
                  <a:pt x="297513" y="327120"/>
                </a:lnTo>
                <a:lnTo>
                  <a:pt x="251934" y="300964"/>
                </a:lnTo>
                <a:lnTo>
                  <a:pt x="246248" y="297791"/>
                </a:lnTo>
                <a:lnTo>
                  <a:pt x="241892" y="292514"/>
                </a:lnTo>
                <a:lnTo>
                  <a:pt x="239903" y="286305"/>
                </a:lnTo>
                <a:lnTo>
                  <a:pt x="238536" y="276727"/>
                </a:lnTo>
                <a:lnTo>
                  <a:pt x="240535" y="267573"/>
                </a:lnTo>
                <a:lnTo>
                  <a:pt x="274856" y="246153"/>
                </a:lnTo>
                <a:lnTo>
                  <a:pt x="349853" y="246153"/>
                </a:lnTo>
                <a:lnTo>
                  <a:pt x="352280" y="240775"/>
                </a:lnTo>
                <a:lnTo>
                  <a:pt x="353117" y="232825"/>
                </a:lnTo>
                <a:lnTo>
                  <a:pt x="351452" y="225024"/>
                </a:lnTo>
                <a:lnTo>
                  <a:pt x="347324" y="217993"/>
                </a:lnTo>
                <a:lnTo>
                  <a:pt x="329355" y="196590"/>
                </a:lnTo>
                <a:lnTo>
                  <a:pt x="321948" y="183569"/>
                </a:lnTo>
                <a:lnTo>
                  <a:pt x="319546" y="169210"/>
                </a:lnTo>
                <a:lnTo>
                  <a:pt x="322148" y="154900"/>
                </a:lnTo>
                <a:lnTo>
                  <a:pt x="329753" y="142027"/>
                </a:lnTo>
                <a:lnTo>
                  <a:pt x="350496" y="117745"/>
                </a:lnTo>
                <a:lnTo>
                  <a:pt x="357367" y="106624"/>
                </a:lnTo>
                <a:lnTo>
                  <a:pt x="360485" y="94226"/>
                </a:lnTo>
                <a:lnTo>
                  <a:pt x="359764" y="81464"/>
                </a:lnTo>
                <a:lnTo>
                  <a:pt x="355114" y="69254"/>
                </a:lnTo>
                <a:lnTo>
                  <a:pt x="352509" y="64693"/>
                </a:lnTo>
                <a:lnTo>
                  <a:pt x="338203" y="63411"/>
                </a:lnTo>
                <a:close/>
              </a:path>
              <a:path extrusionOk="0" h="676910" w="676909">
                <a:moveTo>
                  <a:pt x="613012" y="190245"/>
                </a:moveTo>
                <a:lnTo>
                  <a:pt x="577792" y="204336"/>
                </a:lnTo>
                <a:lnTo>
                  <a:pt x="595823" y="242320"/>
                </a:lnTo>
                <a:lnTo>
                  <a:pt x="608585" y="288816"/>
                </a:lnTo>
                <a:lnTo>
                  <a:pt x="612906" y="337036"/>
                </a:lnTo>
                <a:lnTo>
                  <a:pt x="612990" y="338461"/>
                </a:lnTo>
                <a:lnTo>
                  <a:pt x="609767" y="374431"/>
                </a:lnTo>
                <a:lnTo>
                  <a:pt x="634152" y="380501"/>
                </a:lnTo>
                <a:lnTo>
                  <a:pt x="613012" y="190245"/>
                </a:lnTo>
                <a:close/>
              </a:path>
              <a:path extrusionOk="0" h="676910" w="676909">
                <a:moveTo>
                  <a:pt x="641670" y="190245"/>
                </a:moveTo>
                <a:lnTo>
                  <a:pt x="613012" y="190245"/>
                </a:lnTo>
                <a:lnTo>
                  <a:pt x="634152" y="380501"/>
                </a:lnTo>
                <a:lnTo>
                  <a:pt x="673590" y="380501"/>
                </a:lnTo>
                <a:lnTo>
                  <a:pt x="676418" y="338461"/>
                </a:lnTo>
                <a:lnTo>
                  <a:pt x="673347" y="292321"/>
                </a:lnTo>
                <a:lnTo>
                  <a:pt x="664354" y="248301"/>
                </a:lnTo>
                <a:lnTo>
                  <a:pt x="649857" y="206562"/>
                </a:lnTo>
                <a:lnTo>
                  <a:pt x="641670" y="190245"/>
                </a:lnTo>
                <a:close/>
              </a:path>
              <a:path extrusionOk="0" h="676910" w="676909">
                <a:moveTo>
                  <a:pt x="577792" y="204336"/>
                </a:moveTo>
                <a:lnTo>
                  <a:pt x="544312" y="217731"/>
                </a:lnTo>
                <a:lnTo>
                  <a:pt x="530758" y="226486"/>
                </a:lnTo>
                <a:lnTo>
                  <a:pt x="521687" y="239217"/>
                </a:lnTo>
                <a:lnTo>
                  <a:pt x="517820" y="254351"/>
                </a:lnTo>
                <a:lnTo>
                  <a:pt x="519873" y="270316"/>
                </a:lnTo>
                <a:lnTo>
                  <a:pt x="542197" y="337298"/>
                </a:lnTo>
                <a:lnTo>
                  <a:pt x="572060" y="365046"/>
                </a:lnTo>
                <a:lnTo>
                  <a:pt x="609767" y="374431"/>
                </a:lnTo>
                <a:lnTo>
                  <a:pt x="612990" y="338461"/>
                </a:lnTo>
                <a:lnTo>
                  <a:pt x="612858" y="336509"/>
                </a:lnTo>
                <a:lnTo>
                  <a:pt x="608585" y="288816"/>
                </a:lnTo>
                <a:lnTo>
                  <a:pt x="595823" y="242320"/>
                </a:lnTo>
                <a:lnTo>
                  <a:pt x="577792" y="204336"/>
                </a:lnTo>
                <a:close/>
              </a:path>
              <a:path extrusionOk="0" h="676910" w="676909">
                <a:moveTo>
                  <a:pt x="349853" y="246153"/>
                </a:moveTo>
                <a:lnTo>
                  <a:pt x="274856" y="246153"/>
                </a:lnTo>
                <a:lnTo>
                  <a:pt x="281692" y="246344"/>
                </a:lnTo>
                <a:lnTo>
                  <a:pt x="288132" y="247981"/>
                </a:lnTo>
                <a:lnTo>
                  <a:pt x="319974" y="258159"/>
                </a:lnTo>
                <a:lnTo>
                  <a:pt x="328118" y="259436"/>
                </a:lnTo>
                <a:lnTo>
                  <a:pt x="336076" y="258060"/>
                </a:lnTo>
                <a:lnTo>
                  <a:pt x="343216" y="254257"/>
                </a:lnTo>
                <a:lnTo>
                  <a:pt x="348905" y="248254"/>
                </a:lnTo>
                <a:lnTo>
                  <a:pt x="349853" y="246153"/>
                </a:lnTo>
                <a:close/>
              </a:path>
              <a:path extrusionOk="0" h="676910" w="676909">
                <a:moveTo>
                  <a:pt x="327638" y="21140"/>
                </a:moveTo>
                <a:lnTo>
                  <a:pt x="190229" y="63411"/>
                </a:lnTo>
                <a:lnTo>
                  <a:pt x="84536" y="169115"/>
                </a:lnTo>
                <a:lnTo>
                  <a:pt x="63395" y="232526"/>
                </a:lnTo>
                <a:lnTo>
                  <a:pt x="76819" y="256037"/>
                </a:lnTo>
                <a:lnTo>
                  <a:pt x="80584" y="242320"/>
                </a:lnTo>
                <a:lnTo>
                  <a:pt x="100907" y="199508"/>
                </a:lnTo>
                <a:lnTo>
                  <a:pt x="128015" y="161154"/>
                </a:lnTo>
                <a:lnTo>
                  <a:pt x="161134" y="128035"/>
                </a:lnTo>
                <a:lnTo>
                  <a:pt x="199487" y="100925"/>
                </a:lnTo>
                <a:lnTo>
                  <a:pt x="242300" y="80601"/>
                </a:lnTo>
                <a:lnTo>
                  <a:pt x="288797" y="67838"/>
                </a:lnTo>
                <a:lnTo>
                  <a:pt x="338203" y="63411"/>
                </a:lnTo>
                <a:lnTo>
                  <a:pt x="351777" y="63411"/>
                </a:lnTo>
                <a:lnTo>
                  <a:pt x="327638" y="21140"/>
                </a:lnTo>
                <a:close/>
              </a:path>
              <a:path extrusionOk="0" h="676910" w="676909">
                <a:moveTo>
                  <a:pt x="454215" y="21140"/>
                </a:moveTo>
                <a:lnTo>
                  <a:pt x="327638" y="21140"/>
                </a:lnTo>
                <a:lnTo>
                  <a:pt x="352509" y="64693"/>
                </a:lnTo>
                <a:lnTo>
                  <a:pt x="387610" y="67838"/>
                </a:lnTo>
                <a:lnTo>
                  <a:pt x="434107" y="80601"/>
                </a:lnTo>
                <a:lnTo>
                  <a:pt x="476920" y="100925"/>
                </a:lnTo>
                <a:lnTo>
                  <a:pt x="515273" y="128035"/>
                </a:lnTo>
                <a:lnTo>
                  <a:pt x="548392" y="161154"/>
                </a:lnTo>
                <a:lnTo>
                  <a:pt x="575500" y="199508"/>
                </a:lnTo>
                <a:lnTo>
                  <a:pt x="577792" y="204336"/>
                </a:lnTo>
                <a:lnTo>
                  <a:pt x="613012" y="190245"/>
                </a:lnTo>
                <a:lnTo>
                  <a:pt x="641670" y="190245"/>
                </a:lnTo>
                <a:lnTo>
                  <a:pt x="630260" y="167506"/>
                </a:lnTo>
                <a:lnTo>
                  <a:pt x="605966" y="131536"/>
                </a:lnTo>
                <a:lnTo>
                  <a:pt x="577377" y="99055"/>
                </a:lnTo>
                <a:lnTo>
                  <a:pt x="544895" y="70467"/>
                </a:lnTo>
                <a:lnTo>
                  <a:pt x="508925" y="46173"/>
                </a:lnTo>
                <a:lnTo>
                  <a:pt x="469867" y="26576"/>
                </a:lnTo>
                <a:lnTo>
                  <a:pt x="454215" y="21140"/>
                </a:lnTo>
                <a:close/>
              </a:path>
              <a:path extrusionOk="0" h="676910" w="676909">
                <a:moveTo>
                  <a:pt x="351777" y="63411"/>
                </a:moveTo>
                <a:lnTo>
                  <a:pt x="338203" y="63411"/>
                </a:lnTo>
                <a:lnTo>
                  <a:pt x="352509" y="64693"/>
                </a:lnTo>
                <a:lnTo>
                  <a:pt x="351777" y="634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5"/>
          <p:cNvSpPr txBox="1"/>
          <p:nvPr>
            <p:ph type="ctrTitle"/>
          </p:nvPr>
        </p:nvSpPr>
        <p:spPr>
          <a:xfrm>
            <a:off x="866325" y="0"/>
            <a:ext cx="16713300" cy="1271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n"/>
              <a:t>Large-scale geospatial computations</a:t>
            </a:r>
            <a:endParaRPr/>
          </a:p>
        </p:txBody>
      </p:sp>
      <p:sp>
        <p:nvSpPr>
          <p:cNvPr id="219" name="Google Shape;219;p45"/>
          <p:cNvSpPr txBox="1"/>
          <p:nvPr>
            <p:ph idx="1" type="subTitle"/>
          </p:nvPr>
        </p:nvSpPr>
        <p:spPr>
          <a:xfrm>
            <a:off x="866325" y="1313758"/>
            <a:ext cx="169677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600"/>
              <a:t>Recycle your PostGIS spatial SQL queries with Apache Sedona </a:t>
            </a:r>
            <a:endParaRPr sz="2600"/>
          </a:p>
        </p:txBody>
      </p:sp>
      <p:sp>
        <p:nvSpPr>
          <p:cNvPr id="220" name="Google Shape;220;p45"/>
          <p:cNvSpPr/>
          <p:nvPr/>
        </p:nvSpPr>
        <p:spPr>
          <a:xfrm>
            <a:off x="9678125" y="5312475"/>
            <a:ext cx="1743600" cy="160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45"/>
          <p:cNvSpPr txBox="1"/>
          <p:nvPr>
            <p:ph type="ctrTitle"/>
          </p:nvPr>
        </p:nvSpPr>
        <p:spPr>
          <a:xfrm>
            <a:off x="9678125" y="5312475"/>
            <a:ext cx="17436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n" sz="9200">
                <a:solidFill>
                  <a:schemeClr val="lt1"/>
                </a:solidFill>
              </a:rPr>
              <a:t>04</a:t>
            </a:r>
            <a:endParaRPr sz="9200">
              <a:solidFill>
                <a:schemeClr val="lt1"/>
              </a:solidFill>
            </a:endParaRPr>
          </a:p>
        </p:txBody>
      </p:sp>
      <p:sp>
        <p:nvSpPr>
          <p:cNvPr id="222" name="Google Shape;222;p45"/>
          <p:cNvSpPr txBox="1"/>
          <p:nvPr>
            <p:ph idx="4294967295" type="body"/>
          </p:nvPr>
        </p:nvSpPr>
        <p:spPr>
          <a:xfrm>
            <a:off x="2762325" y="3067375"/>
            <a:ext cx="54747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SzPts val="2800"/>
              <a:buNone/>
            </a:pPr>
            <a:r>
              <a:rPr lang="en" sz="2000"/>
              <a:t>GeoPostcodes</a:t>
            </a:r>
            <a:endParaRPr sz="2000"/>
          </a:p>
        </p:txBody>
      </p:sp>
      <p:sp>
        <p:nvSpPr>
          <p:cNvPr id="223" name="Google Shape;223;p45"/>
          <p:cNvSpPr txBox="1"/>
          <p:nvPr>
            <p:ph idx="4294967295" type="body"/>
          </p:nvPr>
        </p:nvSpPr>
        <p:spPr>
          <a:xfrm>
            <a:off x="2762325" y="5301200"/>
            <a:ext cx="54747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SzPts val="2800"/>
              <a:buNone/>
            </a:pPr>
            <a:r>
              <a:rPr lang="en" sz="2000"/>
              <a:t>Postgis</a:t>
            </a:r>
            <a:endParaRPr sz="2000"/>
          </a:p>
        </p:txBody>
      </p:sp>
      <p:sp>
        <p:nvSpPr>
          <p:cNvPr id="224" name="Google Shape;224;p45"/>
          <p:cNvSpPr txBox="1"/>
          <p:nvPr>
            <p:ph idx="4294967295" type="body"/>
          </p:nvPr>
        </p:nvSpPr>
        <p:spPr>
          <a:xfrm>
            <a:off x="11574125" y="3078625"/>
            <a:ext cx="54747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SzPts val="2800"/>
              <a:buNone/>
            </a:pPr>
            <a:r>
              <a:rPr lang="en" sz="2000"/>
              <a:t>Apache Sedona</a:t>
            </a:r>
            <a:endParaRPr sz="2000"/>
          </a:p>
        </p:txBody>
      </p:sp>
      <p:sp>
        <p:nvSpPr>
          <p:cNvPr id="225" name="Google Shape;225;p45"/>
          <p:cNvSpPr txBox="1"/>
          <p:nvPr>
            <p:ph idx="4294967295" type="body"/>
          </p:nvPr>
        </p:nvSpPr>
        <p:spPr>
          <a:xfrm>
            <a:off x="11574125" y="5307963"/>
            <a:ext cx="54747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SzPts val="2800"/>
              <a:buNone/>
            </a:pPr>
            <a:r>
              <a:rPr lang="en" sz="2000"/>
              <a:t>Coexisting solutions</a:t>
            </a:r>
            <a:endParaRPr sz="2000"/>
          </a:p>
        </p:txBody>
      </p:sp>
      <p:sp>
        <p:nvSpPr>
          <p:cNvPr id="226" name="Google Shape;226;p45"/>
          <p:cNvSpPr/>
          <p:nvPr/>
        </p:nvSpPr>
        <p:spPr>
          <a:xfrm>
            <a:off x="866325" y="4966838"/>
            <a:ext cx="16713300" cy="62100"/>
          </a:xfrm>
          <a:prstGeom prst="roundRect">
            <a:avLst>
              <a:gd fmla="val 50000" name="adj"/>
            </a:avLst>
          </a:prstGeom>
          <a:solidFill>
            <a:srgbClr val="2A44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45"/>
          <p:cNvSpPr/>
          <p:nvPr/>
        </p:nvSpPr>
        <p:spPr>
          <a:xfrm>
            <a:off x="866325" y="3076400"/>
            <a:ext cx="1743600" cy="160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45"/>
          <p:cNvSpPr/>
          <p:nvPr/>
        </p:nvSpPr>
        <p:spPr>
          <a:xfrm>
            <a:off x="866325" y="5310225"/>
            <a:ext cx="1743600" cy="160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45"/>
          <p:cNvSpPr/>
          <p:nvPr/>
        </p:nvSpPr>
        <p:spPr>
          <a:xfrm>
            <a:off x="9678125" y="3078625"/>
            <a:ext cx="1743600" cy="160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45"/>
          <p:cNvSpPr txBox="1"/>
          <p:nvPr>
            <p:ph type="ctrTitle"/>
          </p:nvPr>
        </p:nvSpPr>
        <p:spPr>
          <a:xfrm>
            <a:off x="866325" y="3076400"/>
            <a:ext cx="17436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n" sz="9200">
                <a:solidFill>
                  <a:schemeClr val="lt1"/>
                </a:solidFill>
              </a:rPr>
              <a:t>01</a:t>
            </a:r>
            <a:endParaRPr sz="9200">
              <a:solidFill>
                <a:schemeClr val="lt1"/>
              </a:solidFill>
            </a:endParaRPr>
          </a:p>
        </p:txBody>
      </p:sp>
      <p:sp>
        <p:nvSpPr>
          <p:cNvPr id="231" name="Google Shape;231;p45"/>
          <p:cNvSpPr txBox="1"/>
          <p:nvPr>
            <p:ph type="ctrTitle"/>
          </p:nvPr>
        </p:nvSpPr>
        <p:spPr>
          <a:xfrm>
            <a:off x="866325" y="5310225"/>
            <a:ext cx="17436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n" sz="9200">
                <a:solidFill>
                  <a:schemeClr val="lt1"/>
                </a:solidFill>
              </a:rPr>
              <a:t>02</a:t>
            </a:r>
            <a:endParaRPr sz="9200">
              <a:solidFill>
                <a:schemeClr val="lt1"/>
              </a:solidFill>
            </a:endParaRPr>
          </a:p>
        </p:txBody>
      </p:sp>
      <p:sp>
        <p:nvSpPr>
          <p:cNvPr id="232" name="Google Shape;232;p45"/>
          <p:cNvSpPr txBox="1"/>
          <p:nvPr>
            <p:ph type="ctrTitle"/>
          </p:nvPr>
        </p:nvSpPr>
        <p:spPr>
          <a:xfrm>
            <a:off x="9678125" y="3078550"/>
            <a:ext cx="17436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n" sz="9200">
                <a:solidFill>
                  <a:schemeClr val="lt1"/>
                </a:solidFill>
              </a:rPr>
              <a:t>03</a:t>
            </a:r>
            <a:endParaRPr sz="9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55"/>
          <p:cNvSpPr txBox="1"/>
          <p:nvPr/>
        </p:nvSpPr>
        <p:spPr>
          <a:xfrm>
            <a:off x="689025" y="578875"/>
            <a:ext cx="171297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Icons Light</a:t>
            </a:r>
            <a:endParaRPr b="0" i="0" sz="30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14" name="Google Shape;914;p55"/>
          <p:cNvSpPr txBox="1"/>
          <p:nvPr>
            <p:ph idx="4294967295" type="body"/>
          </p:nvPr>
        </p:nvSpPr>
        <p:spPr>
          <a:xfrm>
            <a:off x="689025" y="1360125"/>
            <a:ext cx="8688300" cy="8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SzPts val="2800"/>
              <a:buNone/>
            </a:pPr>
            <a:r>
              <a:rPr lang="en" sz="2200">
                <a:solidFill>
                  <a:schemeClr val="lt1"/>
                </a:solidFill>
              </a:rPr>
              <a:t>Double click an icon to select and change the colors</a:t>
            </a:r>
            <a:endParaRPr sz="2200">
              <a:solidFill>
                <a:schemeClr val="lt1"/>
              </a:solidFill>
            </a:endParaRPr>
          </a:p>
        </p:txBody>
      </p:sp>
      <p:sp>
        <p:nvSpPr>
          <p:cNvPr id="915" name="Google Shape;915;p55"/>
          <p:cNvSpPr/>
          <p:nvPr/>
        </p:nvSpPr>
        <p:spPr>
          <a:xfrm>
            <a:off x="5874684" y="7765261"/>
            <a:ext cx="486772" cy="556236"/>
          </a:xfrm>
          <a:custGeom>
            <a:rect b="b" l="l" r="r" t="t"/>
            <a:pathLst>
              <a:path extrusionOk="0" h="676275" w="591820">
                <a:moveTo>
                  <a:pt x="237293" y="591171"/>
                </a:moveTo>
                <a:lnTo>
                  <a:pt x="228998" y="592830"/>
                </a:lnTo>
                <a:lnTo>
                  <a:pt x="221812" y="597167"/>
                </a:lnTo>
                <a:lnTo>
                  <a:pt x="216978" y="603672"/>
                </a:lnTo>
                <a:lnTo>
                  <a:pt x="214919" y="611489"/>
                </a:lnTo>
                <a:lnTo>
                  <a:pt x="216056" y="619761"/>
                </a:lnTo>
                <a:lnTo>
                  <a:pt x="228222" y="642448"/>
                </a:lnTo>
                <a:lnTo>
                  <a:pt x="246331" y="660292"/>
                </a:lnTo>
                <a:lnTo>
                  <a:pt x="268945" y="671970"/>
                </a:lnTo>
                <a:lnTo>
                  <a:pt x="294629" y="676157"/>
                </a:lnTo>
                <a:lnTo>
                  <a:pt x="321687" y="671970"/>
                </a:lnTo>
                <a:lnTo>
                  <a:pt x="345007" y="660292"/>
                </a:lnTo>
                <a:lnTo>
                  <a:pt x="363376" y="642448"/>
                </a:lnTo>
                <a:lnTo>
                  <a:pt x="367976" y="633896"/>
                </a:lnTo>
                <a:lnTo>
                  <a:pt x="294629" y="633896"/>
                </a:lnTo>
                <a:lnTo>
                  <a:pt x="282157" y="631805"/>
                </a:lnTo>
                <a:lnTo>
                  <a:pt x="271024" y="625975"/>
                </a:lnTo>
                <a:lnTo>
                  <a:pt x="262021" y="617075"/>
                </a:lnTo>
                <a:lnTo>
                  <a:pt x="255939" y="605772"/>
                </a:lnTo>
                <a:lnTo>
                  <a:pt x="251655" y="598360"/>
                </a:lnTo>
                <a:lnTo>
                  <a:pt x="245143" y="593254"/>
                </a:lnTo>
                <a:lnTo>
                  <a:pt x="237293" y="591171"/>
                </a:lnTo>
                <a:close/>
              </a:path>
              <a:path extrusionOk="0" h="676275" w="591820">
                <a:moveTo>
                  <a:pt x="354342" y="591171"/>
                </a:moveTo>
                <a:lnTo>
                  <a:pt x="346493" y="593254"/>
                </a:lnTo>
                <a:lnTo>
                  <a:pt x="339981" y="598360"/>
                </a:lnTo>
                <a:lnTo>
                  <a:pt x="335696" y="605772"/>
                </a:lnTo>
                <a:lnTo>
                  <a:pt x="329577" y="617075"/>
                </a:lnTo>
                <a:lnTo>
                  <a:pt x="320314" y="625975"/>
                </a:lnTo>
                <a:lnTo>
                  <a:pt x="308476" y="631805"/>
                </a:lnTo>
                <a:lnTo>
                  <a:pt x="294629" y="633896"/>
                </a:lnTo>
                <a:lnTo>
                  <a:pt x="367976" y="633896"/>
                </a:lnTo>
                <a:lnTo>
                  <a:pt x="375580" y="619761"/>
                </a:lnTo>
                <a:lnTo>
                  <a:pt x="376716" y="611489"/>
                </a:lnTo>
                <a:lnTo>
                  <a:pt x="374657" y="603672"/>
                </a:lnTo>
                <a:lnTo>
                  <a:pt x="369824" y="597167"/>
                </a:lnTo>
                <a:lnTo>
                  <a:pt x="362638" y="592830"/>
                </a:lnTo>
                <a:lnTo>
                  <a:pt x="354342" y="591171"/>
                </a:lnTo>
                <a:close/>
              </a:path>
              <a:path extrusionOk="0" h="676275" w="591820">
                <a:moveTo>
                  <a:pt x="294629" y="0"/>
                </a:moveTo>
                <a:lnTo>
                  <a:pt x="286928" y="1661"/>
                </a:lnTo>
                <a:lnTo>
                  <a:pt x="280153" y="6190"/>
                </a:lnTo>
                <a:lnTo>
                  <a:pt x="275334" y="12907"/>
                </a:lnTo>
                <a:lnTo>
                  <a:pt x="273499" y="21130"/>
                </a:lnTo>
                <a:lnTo>
                  <a:pt x="274693" y="43307"/>
                </a:lnTo>
                <a:lnTo>
                  <a:pt x="230516" y="52542"/>
                </a:lnTo>
                <a:lnTo>
                  <a:pt x="190266" y="70455"/>
                </a:lnTo>
                <a:lnTo>
                  <a:pt x="154987" y="96001"/>
                </a:lnTo>
                <a:lnTo>
                  <a:pt x="125727" y="128132"/>
                </a:lnTo>
                <a:lnTo>
                  <a:pt x="103532" y="165801"/>
                </a:lnTo>
                <a:lnTo>
                  <a:pt x="89448" y="207960"/>
                </a:lnTo>
                <a:lnTo>
                  <a:pt x="84520" y="253562"/>
                </a:lnTo>
                <a:lnTo>
                  <a:pt x="84520" y="291991"/>
                </a:lnTo>
                <a:lnTo>
                  <a:pt x="80298" y="334642"/>
                </a:lnTo>
                <a:lnTo>
                  <a:pt x="67948" y="375273"/>
                </a:lnTo>
                <a:lnTo>
                  <a:pt x="47944" y="412760"/>
                </a:lnTo>
                <a:lnTo>
                  <a:pt x="20763" y="445975"/>
                </a:lnTo>
                <a:lnTo>
                  <a:pt x="17130" y="449536"/>
                </a:lnTo>
                <a:lnTo>
                  <a:pt x="9828" y="458280"/>
                </a:lnTo>
                <a:lnTo>
                  <a:pt x="4454" y="468077"/>
                </a:lnTo>
                <a:lnTo>
                  <a:pt x="1134" y="478938"/>
                </a:lnTo>
                <a:lnTo>
                  <a:pt x="0" y="490875"/>
                </a:lnTo>
                <a:lnTo>
                  <a:pt x="4596" y="513665"/>
                </a:lnTo>
                <a:lnTo>
                  <a:pt x="17130" y="532258"/>
                </a:lnTo>
                <a:lnTo>
                  <a:pt x="35719" y="544785"/>
                </a:lnTo>
                <a:lnTo>
                  <a:pt x="58479" y="549375"/>
                </a:lnTo>
                <a:lnTo>
                  <a:pt x="533135" y="549375"/>
                </a:lnTo>
                <a:lnTo>
                  <a:pt x="555926" y="544785"/>
                </a:lnTo>
                <a:lnTo>
                  <a:pt x="574519" y="532258"/>
                </a:lnTo>
                <a:lnTo>
                  <a:pt x="587045" y="513665"/>
                </a:lnTo>
                <a:lnTo>
                  <a:pt x="588365" y="507115"/>
                </a:lnTo>
                <a:lnTo>
                  <a:pt x="49527" y="507115"/>
                </a:lnTo>
                <a:lnTo>
                  <a:pt x="41077" y="499859"/>
                </a:lnTo>
                <a:lnTo>
                  <a:pt x="41077" y="486644"/>
                </a:lnTo>
                <a:lnTo>
                  <a:pt x="43967" y="482425"/>
                </a:lnTo>
                <a:lnTo>
                  <a:pt x="47014" y="479388"/>
                </a:lnTo>
                <a:lnTo>
                  <a:pt x="50647" y="475817"/>
                </a:lnTo>
                <a:lnTo>
                  <a:pt x="82920" y="436231"/>
                </a:lnTo>
                <a:lnTo>
                  <a:pt x="106395" y="391482"/>
                </a:lnTo>
                <a:lnTo>
                  <a:pt x="120732" y="342945"/>
                </a:lnTo>
                <a:lnTo>
                  <a:pt x="125587" y="291991"/>
                </a:lnTo>
                <a:lnTo>
                  <a:pt x="125587" y="253562"/>
                </a:lnTo>
                <a:lnTo>
                  <a:pt x="131708" y="208621"/>
                </a:lnTo>
                <a:lnTo>
                  <a:pt x="148930" y="168239"/>
                </a:lnTo>
                <a:lnTo>
                  <a:pt x="175543" y="134028"/>
                </a:lnTo>
                <a:lnTo>
                  <a:pt x="209837" y="107598"/>
                </a:lnTo>
                <a:lnTo>
                  <a:pt x="250102" y="90558"/>
                </a:lnTo>
                <a:lnTo>
                  <a:pt x="294629" y="84520"/>
                </a:lnTo>
                <a:lnTo>
                  <a:pt x="420793" y="84520"/>
                </a:lnTo>
                <a:lnTo>
                  <a:pt x="401370" y="70455"/>
                </a:lnTo>
                <a:lnTo>
                  <a:pt x="361119" y="52542"/>
                </a:lnTo>
                <a:lnTo>
                  <a:pt x="316943" y="43307"/>
                </a:lnTo>
                <a:lnTo>
                  <a:pt x="316943" y="21130"/>
                </a:lnTo>
                <a:lnTo>
                  <a:pt x="315257" y="12907"/>
                </a:lnTo>
                <a:lnTo>
                  <a:pt x="310588" y="6190"/>
                </a:lnTo>
                <a:lnTo>
                  <a:pt x="303518" y="1661"/>
                </a:lnTo>
                <a:lnTo>
                  <a:pt x="294629" y="0"/>
                </a:lnTo>
                <a:close/>
              </a:path>
              <a:path extrusionOk="0" h="676275" w="591820">
                <a:moveTo>
                  <a:pt x="420793" y="84520"/>
                </a:moveTo>
                <a:lnTo>
                  <a:pt x="294629" y="84520"/>
                </a:lnTo>
                <a:lnTo>
                  <a:pt x="340069" y="90558"/>
                </a:lnTo>
                <a:lnTo>
                  <a:pt x="380785" y="107598"/>
                </a:lnTo>
                <a:lnTo>
                  <a:pt x="415199" y="134028"/>
                </a:lnTo>
                <a:lnTo>
                  <a:pt x="441734" y="168239"/>
                </a:lnTo>
                <a:lnTo>
                  <a:pt x="458811" y="208621"/>
                </a:lnTo>
                <a:lnTo>
                  <a:pt x="464854" y="253562"/>
                </a:lnTo>
                <a:lnTo>
                  <a:pt x="464854" y="291991"/>
                </a:lnTo>
                <a:lnTo>
                  <a:pt x="469890" y="342945"/>
                </a:lnTo>
                <a:lnTo>
                  <a:pt x="484631" y="391482"/>
                </a:lnTo>
                <a:lnTo>
                  <a:pt x="508534" y="436231"/>
                </a:lnTo>
                <a:lnTo>
                  <a:pt x="541051" y="475817"/>
                </a:lnTo>
                <a:lnTo>
                  <a:pt x="547658" y="482425"/>
                </a:lnTo>
                <a:lnTo>
                  <a:pt x="549375" y="486644"/>
                </a:lnTo>
                <a:lnTo>
                  <a:pt x="549375" y="499859"/>
                </a:lnTo>
                <a:lnTo>
                  <a:pt x="542109" y="507115"/>
                </a:lnTo>
                <a:lnTo>
                  <a:pt x="588365" y="507115"/>
                </a:lnTo>
                <a:lnTo>
                  <a:pt x="591636" y="490875"/>
                </a:lnTo>
                <a:lnTo>
                  <a:pt x="590494" y="478938"/>
                </a:lnTo>
                <a:lnTo>
                  <a:pt x="587161" y="468077"/>
                </a:lnTo>
                <a:lnTo>
                  <a:pt x="581772" y="458280"/>
                </a:lnTo>
                <a:lnTo>
                  <a:pt x="574464" y="449536"/>
                </a:lnTo>
                <a:lnTo>
                  <a:pt x="570904" y="445975"/>
                </a:lnTo>
                <a:lnTo>
                  <a:pt x="543722" y="412760"/>
                </a:lnTo>
                <a:lnTo>
                  <a:pt x="523707" y="375273"/>
                </a:lnTo>
                <a:lnTo>
                  <a:pt x="511344" y="334642"/>
                </a:lnTo>
                <a:lnTo>
                  <a:pt x="507115" y="291991"/>
                </a:lnTo>
                <a:lnTo>
                  <a:pt x="507115" y="253562"/>
                </a:lnTo>
                <a:lnTo>
                  <a:pt x="502188" y="207960"/>
                </a:lnTo>
                <a:lnTo>
                  <a:pt x="488103" y="165801"/>
                </a:lnTo>
                <a:lnTo>
                  <a:pt x="465908" y="128132"/>
                </a:lnTo>
                <a:lnTo>
                  <a:pt x="436648" y="96001"/>
                </a:lnTo>
                <a:lnTo>
                  <a:pt x="420793" y="845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55"/>
          <p:cNvSpPr/>
          <p:nvPr/>
        </p:nvSpPr>
        <p:spPr>
          <a:xfrm>
            <a:off x="12367302" y="9076238"/>
            <a:ext cx="417308" cy="556236"/>
          </a:xfrm>
          <a:custGeom>
            <a:rect b="b" l="l" r="r" t="t"/>
            <a:pathLst>
              <a:path extrusionOk="0" h="676275" w="507365">
                <a:moveTo>
                  <a:pt x="330403" y="531020"/>
                </a:moveTo>
                <a:lnTo>
                  <a:pt x="253552" y="531020"/>
                </a:lnTo>
                <a:lnTo>
                  <a:pt x="474634" y="671675"/>
                </a:lnTo>
                <a:lnTo>
                  <a:pt x="478058" y="675099"/>
                </a:lnTo>
                <a:lnTo>
                  <a:pt x="482027" y="676157"/>
                </a:lnTo>
                <a:lnTo>
                  <a:pt x="489492" y="676157"/>
                </a:lnTo>
                <a:lnTo>
                  <a:pt x="492958" y="675288"/>
                </a:lnTo>
                <a:lnTo>
                  <a:pt x="502885" y="669812"/>
                </a:lnTo>
                <a:lnTo>
                  <a:pt x="507115" y="662681"/>
                </a:lnTo>
                <a:lnTo>
                  <a:pt x="507115" y="616599"/>
                </a:lnTo>
                <a:lnTo>
                  <a:pt x="464854" y="616599"/>
                </a:lnTo>
                <a:lnTo>
                  <a:pt x="330403" y="531020"/>
                </a:lnTo>
                <a:close/>
              </a:path>
              <a:path extrusionOk="0" h="676275" w="507365">
                <a:moveTo>
                  <a:pt x="422594" y="0"/>
                </a:moveTo>
                <a:lnTo>
                  <a:pt x="84520" y="0"/>
                </a:lnTo>
                <a:lnTo>
                  <a:pt x="51657" y="6650"/>
                </a:lnTo>
                <a:lnTo>
                  <a:pt x="24787" y="24779"/>
                </a:lnTo>
                <a:lnTo>
                  <a:pt x="6653" y="51648"/>
                </a:lnTo>
                <a:lnTo>
                  <a:pt x="0" y="84520"/>
                </a:lnTo>
                <a:lnTo>
                  <a:pt x="0" y="661550"/>
                </a:lnTo>
                <a:lnTo>
                  <a:pt x="4209" y="668670"/>
                </a:lnTo>
                <a:lnTo>
                  <a:pt x="9693" y="671675"/>
                </a:lnTo>
                <a:lnTo>
                  <a:pt x="17748" y="676052"/>
                </a:lnTo>
                <a:lnTo>
                  <a:pt x="25957" y="675759"/>
                </a:lnTo>
                <a:lnTo>
                  <a:pt x="32497" y="671665"/>
                </a:lnTo>
                <a:lnTo>
                  <a:pt x="119046" y="616599"/>
                </a:lnTo>
                <a:lnTo>
                  <a:pt x="42260" y="616599"/>
                </a:lnTo>
                <a:lnTo>
                  <a:pt x="42260" y="84520"/>
                </a:lnTo>
                <a:lnTo>
                  <a:pt x="45583" y="68089"/>
                </a:lnTo>
                <a:lnTo>
                  <a:pt x="54642" y="54654"/>
                </a:lnTo>
                <a:lnTo>
                  <a:pt x="68075" y="45587"/>
                </a:lnTo>
                <a:lnTo>
                  <a:pt x="84520" y="42260"/>
                </a:lnTo>
                <a:lnTo>
                  <a:pt x="494130" y="42260"/>
                </a:lnTo>
                <a:lnTo>
                  <a:pt x="482336" y="24779"/>
                </a:lnTo>
                <a:lnTo>
                  <a:pt x="455467" y="6650"/>
                </a:lnTo>
                <a:lnTo>
                  <a:pt x="422594" y="0"/>
                </a:lnTo>
                <a:close/>
              </a:path>
              <a:path extrusionOk="0" h="676275" w="507365">
                <a:moveTo>
                  <a:pt x="257520" y="485985"/>
                </a:moveTo>
                <a:lnTo>
                  <a:pt x="249594" y="485985"/>
                </a:lnTo>
                <a:lnTo>
                  <a:pt x="245678" y="487074"/>
                </a:lnTo>
                <a:lnTo>
                  <a:pt x="42260" y="616599"/>
                </a:lnTo>
                <a:lnTo>
                  <a:pt x="119046" y="616599"/>
                </a:lnTo>
                <a:lnTo>
                  <a:pt x="253552" y="531020"/>
                </a:lnTo>
                <a:lnTo>
                  <a:pt x="330403" y="531020"/>
                </a:lnTo>
                <a:lnTo>
                  <a:pt x="264913" y="489335"/>
                </a:lnTo>
                <a:lnTo>
                  <a:pt x="260295" y="487042"/>
                </a:lnTo>
                <a:lnTo>
                  <a:pt x="257520" y="485985"/>
                </a:lnTo>
                <a:close/>
              </a:path>
              <a:path extrusionOk="0" h="676275" w="507365">
                <a:moveTo>
                  <a:pt x="494130" y="42260"/>
                </a:moveTo>
                <a:lnTo>
                  <a:pt x="422594" y="42260"/>
                </a:lnTo>
                <a:lnTo>
                  <a:pt x="439039" y="45587"/>
                </a:lnTo>
                <a:lnTo>
                  <a:pt x="452473" y="54654"/>
                </a:lnTo>
                <a:lnTo>
                  <a:pt x="461532" y="68089"/>
                </a:lnTo>
                <a:lnTo>
                  <a:pt x="464854" y="84520"/>
                </a:lnTo>
                <a:lnTo>
                  <a:pt x="464854" y="616599"/>
                </a:lnTo>
                <a:lnTo>
                  <a:pt x="507115" y="616599"/>
                </a:lnTo>
                <a:lnTo>
                  <a:pt x="507115" y="84520"/>
                </a:lnTo>
                <a:lnTo>
                  <a:pt x="500464" y="51648"/>
                </a:lnTo>
                <a:lnTo>
                  <a:pt x="494130" y="422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55"/>
          <p:cNvSpPr/>
          <p:nvPr/>
        </p:nvSpPr>
        <p:spPr>
          <a:xfrm>
            <a:off x="4164146" y="9145786"/>
            <a:ext cx="556236" cy="486772"/>
          </a:xfrm>
          <a:custGeom>
            <a:rect b="b" l="l" r="r" t="t"/>
            <a:pathLst>
              <a:path extrusionOk="0" h="591820" w="676275">
                <a:moveTo>
                  <a:pt x="21130" y="0"/>
                </a:moveTo>
                <a:lnTo>
                  <a:pt x="12903" y="1659"/>
                </a:lnTo>
                <a:lnTo>
                  <a:pt x="6186" y="6186"/>
                </a:lnTo>
                <a:lnTo>
                  <a:pt x="1659" y="12903"/>
                </a:lnTo>
                <a:lnTo>
                  <a:pt x="0" y="21130"/>
                </a:lnTo>
                <a:lnTo>
                  <a:pt x="0" y="485985"/>
                </a:lnTo>
                <a:lnTo>
                  <a:pt x="8303" y="527115"/>
                </a:lnTo>
                <a:lnTo>
                  <a:pt x="30946" y="560697"/>
                </a:lnTo>
                <a:lnTo>
                  <a:pt x="64529" y="583335"/>
                </a:lnTo>
                <a:lnTo>
                  <a:pt x="105651" y="591636"/>
                </a:lnTo>
                <a:lnTo>
                  <a:pt x="655027" y="591636"/>
                </a:lnTo>
                <a:lnTo>
                  <a:pt x="663232" y="589967"/>
                </a:lnTo>
                <a:lnTo>
                  <a:pt x="669950" y="585425"/>
                </a:lnTo>
                <a:lnTo>
                  <a:pt x="674490" y="578706"/>
                </a:lnTo>
                <a:lnTo>
                  <a:pt x="676157" y="570506"/>
                </a:lnTo>
                <a:lnTo>
                  <a:pt x="674490" y="562301"/>
                </a:lnTo>
                <a:lnTo>
                  <a:pt x="669950" y="555582"/>
                </a:lnTo>
                <a:lnTo>
                  <a:pt x="663232" y="551043"/>
                </a:lnTo>
                <a:lnTo>
                  <a:pt x="655027" y="549375"/>
                </a:lnTo>
                <a:lnTo>
                  <a:pt x="105651" y="549375"/>
                </a:lnTo>
                <a:lnTo>
                  <a:pt x="80974" y="544392"/>
                </a:lnTo>
                <a:lnTo>
                  <a:pt x="60825" y="530803"/>
                </a:lnTo>
                <a:lnTo>
                  <a:pt x="47241" y="510652"/>
                </a:lnTo>
                <a:lnTo>
                  <a:pt x="42260" y="485985"/>
                </a:lnTo>
                <a:lnTo>
                  <a:pt x="42260" y="21130"/>
                </a:lnTo>
                <a:lnTo>
                  <a:pt x="40600" y="12903"/>
                </a:lnTo>
                <a:lnTo>
                  <a:pt x="36073" y="6186"/>
                </a:lnTo>
                <a:lnTo>
                  <a:pt x="29357" y="1659"/>
                </a:lnTo>
                <a:lnTo>
                  <a:pt x="21130" y="0"/>
                </a:lnTo>
                <a:close/>
              </a:path>
              <a:path extrusionOk="0" h="591820" w="676275">
                <a:moveTo>
                  <a:pt x="570506" y="380333"/>
                </a:moveTo>
                <a:lnTo>
                  <a:pt x="190172" y="380333"/>
                </a:lnTo>
                <a:lnTo>
                  <a:pt x="181967" y="382001"/>
                </a:lnTo>
                <a:lnTo>
                  <a:pt x="175248" y="386540"/>
                </a:lnTo>
                <a:lnTo>
                  <a:pt x="170709" y="393259"/>
                </a:lnTo>
                <a:lnTo>
                  <a:pt x="169041" y="401464"/>
                </a:lnTo>
                <a:lnTo>
                  <a:pt x="170709" y="409669"/>
                </a:lnTo>
                <a:lnTo>
                  <a:pt x="175248" y="416387"/>
                </a:lnTo>
                <a:lnTo>
                  <a:pt x="181967" y="420927"/>
                </a:lnTo>
                <a:lnTo>
                  <a:pt x="190172" y="422594"/>
                </a:lnTo>
                <a:lnTo>
                  <a:pt x="570506" y="422594"/>
                </a:lnTo>
                <a:lnTo>
                  <a:pt x="578711" y="420927"/>
                </a:lnTo>
                <a:lnTo>
                  <a:pt x="585429" y="416387"/>
                </a:lnTo>
                <a:lnTo>
                  <a:pt x="589969" y="409669"/>
                </a:lnTo>
                <a:lnTo>
                  <a:pt x="591636" y="401464"/>
                </a:lnTo>
                <a:lnTo>
                  <a:pt x="589969" y="393259"/>
                </a:lnTo>
                <a:lnTo>
                  <a:pt x="585429" y="386540"/>
                </a:lnTo>
                <a:lnTo>
                  <a:pt x="578711" y="382001"/>
                </a:lnTo>
                <a:lnTo>
                  <a:pt x="570506" y="380333"/>
                </a:lnTo>
                <a:close/>
              </a:path>
              <a:path extrusionOk="0" h="591820" w="676275">
                <a:moveTo>
                  <a:pt x="401464" y="253552"/>
                </a:moveTo>
                <a:lnTo>
                  <a:pt x="190172" y="253552"/>
                </a:lnTo>
                <a:lnTo>
                  <a:pt x="181967" y="255219"/>
                </a:lnTo>
                <a:lnTo>
                  <a:pt x="175248" y="259759"/>
                </a:lnTo>
                <a:lnTo>
                  <a:pt x="170709" y="266477"/>
                </a:lnTo>
                <a:lnTo>
                  <a:pt x="169041" y="274682"/>
                </a:lnTo>
                <a:lnTo>
                  <a:pt x="170709" y="282887"/>
                </a:lnTo>
                <a:lnTo>
                  <a:pt x="175248" y="289606"/>
                </a:lnTo>
                <a:lnTo>
                  <a:pt x="181967" y="294145"/>
                </a:lnTo>
                <a:lnTo>
                  <a:pt x="190172" y="295812"/>
                </a:lnTo>
                <a:lnTo>
                  <a:pt x="401464" y="295812"/>
                </a:lnTo>
                <a:lnTo>
                  <a:pt x="409669" y="294145"/>
                </a:lnTo>
                <a:lnTo>
                  <a:pt x="416387" y="289606"/>
                </a:lnTo>
                <a:lnTo>
                  <a:pt x="420927" y="282887"/>
                </a:lnTo>
                <a:lnTo>
                  <a:pt x="422594" y="274682"/>
                </a:lnTo>
                <a:lnTo>
                  <a:pt x="420927" y="266477"/>
                </a:lnTo>
                <a:lnTo>
                  <a:pt x="416387" y="259759"/>
                </a:lnTo>
                <a:lnTo>
                  <a:pt x="409669" y="255219"/>
                </a:lnTo>
                <a:lnTo>
                  <a:pt x="401464" y="253552"/>
                </a:lnTo>
                <a:close/>
              </a:path>
              <a:path extrusionOk="0" h="591820" w="676275">
                <a:moveTo>
                  <a:pt x="485985" y="126781"/>
                </a:moveTo>
                <a:lnTo>
                  <a:pt x="190172" y="126781"/>
                </a:lnTo>
                <a:lnTo>
                  <a:pt x="181967" y="128448"/>
                </a:lnTo>
                <a:lnTo>
                  <a:pt x="175248" y="132988"/>
                </a:lnTo>
                <a:lnTo>
                  <a:pt x="170709" y="139706"/>
                </a:lnTo>
                <a:lnTo>
                  <a:pt x="169041" y="147911"/>
                </a:lnTo>
                <a:lnTo>
                  <a:pt x="170709" y="156110"/>
                </a:lnTo>
                <a:lnTo>
                  <a:pt x="175248" y="162826"/>
                </a:lnTo>
                <a:lnTo>
                  <a:pt x="181967" y="167364"/>
                </a:lnTo>
                <a:lnTo>
                  <a:pt x="190172" y="169031"/>
                </a:lnTo>
                <a:lnTo>
                  <a:pt x="485985" y="169031"/>
                </a:lnTo>
                <a:lnTo>
                  <a:pt x="494190" y="167364"/>
                </a:lnTo>
                <a:lnTo>
                  <a:pt x="500908" y="162826"/>
                </a:lnTo>
                <a:lnTo>
                  <a:pt x="505448" y="156110"/>
                </a:lnTo>
                <a:lnTo>
                  <a:pt x="507115" y="147911"/>
                </a:lnTo>
                <a:lnTo>
                  <a:pt x="505448" y="139706"/>
                </a:lnTo>
                <a:lnTo>
                  <a:pt x="500908" y="132988"/>
                </a:lnTo>
                <a:lnTo>
                  <a:pt x="494190" y="128448"/>
                </a:lnTo>
                <a:lnTo>
                  <a:pt x="485985" y="1267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55"/>
          <p:cNvSpPr/>
          <p:nvPr/>
        </p:nvSpPr>
        <p:spPr>
          <a:xfrm>
            <a:off x="10699558" y="7765267"/>
            <a:ext cx="556236" cy="556236"/>
          </a:xfrm>
          <a:custGeom>
            <a:rect b="b" l="l" r="r" t="t"/>
            <a:pathLst>
              <a:path extrusionOk="0" h="676275" w="676275">
                <a:moveTo>
                  <a:pt x="338083" y="0"/>
                </a:moveTo>
                <a:lnTo>
                  <a:pt x="292203" y="3085"/>
                </a:lnTo>
                <a:lnTo>
                  <a:pt x="248201" y="12074"/>
                </a:lnTo>
                <a:lnTo>
                  <a:pt x="206478" y="26563"/>
                </a:lnTo>
                <a:lnTo>
                  <a:pt x="167437" y="46151"/>
                </a:lnTo>
                <a:lnTo>
                  <a:pt x="131482" y="70434"/>
                </a:lnTo>
                <a:lnTo>
                  <a:pt x="99015" y="99010"/>
                </a:lnTo>
                <a:lnTo>
                  <a:pt x="70438" y="131476"/>
                </a:lnTo>
                <a:lnTo>
                  <a:pt x="46154" y="167430"/>
                </a:lnTo>
                <a:lnTo>
                  <a:pt x="26565" y="206469"/>
                </a:lnTo>
                <a:lnTo>
                  <a:pt x="12075" y="248191"/>
                </a:lnTo>
                <a:lnTo>
                  <a:pt x="3085" y="292193"/>
                </a:lnTo>
                <a:lnTo>
                  <a:pt x="0" y="338073"/>
                </a:lnTo>
                <a:lnTo>
                  <a:pt x="3085" y="383953"/>
                </a:lnTo>
                <a:lnTo>
                  <a:pt x="12075" y="427955"/>
                </a:lnTo>
                <a:lnTo>
                  <a:pt x="26565" y="469677"/>
                </a:lnTo>
                <a:lnTo>
                  <a:pt x="46154" y="508716"/>
                </a:lnTo>
                <a:lnTo>
                  <a:pt x="70438" y="544670"/>
                </a:lnTo>
                <a:lnTo>
                  <a:pt x="99015" y="577136"/>
                </a:lnTo>
                <a:lnTo>
                  <a:pt x="131482" y="605712"/>
                </a:lnTo>
                <a:lnTo>
                  <a:pt x="167475" y="630014"/>
                </a:lnTo>
                <a:lnTo>
                  <a:pt x="206478" y="649582"/>
                </a:lnTo>
                <a:lnTo>
                  <a:pt x="248201" y="664072"/>
                </a:lnTo>
                <a:lnTo>
                  <a:pt x="292203" y="673061"/>
                </a:lnTo>
                <a:lnTo>
                  <a:pt x="338083" y="676146"/>
                </a:lnTo>
                <a:lnTo>
                  <a:pt x="383961" y="673061"/>
                </a:lnTo>
                <a:lnTo>
                  <a:pt x="427962" y="664072"/>
                </a:lnTo>
                <a:lnTo>
                  <a:pt x="469683" y="649582"/>
                </a:lnTo>
                <a:lnTo>
                  <a:pt x="500967" y="633886"/>
                </a:lnTo>
                <a:lnTo>
                  <a:pt x="338083" y="633886"/>
                </a:lnTo>
                <a:lnTo>
                  <a:pt x="290026" y="629995"/>
                </a:lnTo>
                <a:lnTo>
                  <a:pt x="244585" y="618804"/>
                </a:lnTo>
                <a:lnTo>
                  <a:pt x="202141" y="600865"/>
                </a:lnTo>
                <a:lnTo>
                  <a:pt x="163379" y="576806"/>
                </a:lnTo>
                <a:lnTo>
                  <a:pt x="128909" y="547238"/>
                </a:lnTo>
                <a:lnTo>
                  <a:pt x="99340" y="512769"/>
                </a:lnTo>
                <a:lnTo>
                  <a:pt x="75282" y="474009"/>
                </a:lnTo>
                <a:lnTo>
                  <a:pt x="57342" y="431566"/>
                </a:lnTo>
                <a:lnTo>
                  <a:pt x="46132" y="386051"/>
                </a:lnTo>
                <a:lnTo>
                  <a:pt x="42260" y="338073"/>
                </a:lnTo>
                <a:lnTo>
                  <a:pt x="46132" y="290095"/>
                </a:lnTo>
                <a:lnTo>
                  <a:pt x="57342" y="244580"/>
                </a:lnTo>
                <a:lnTo>
                  <a:pt x="75282" y="202137"/>
                </a:lnTo>
                <a:lnTo>
                  <a:pt x="99340" y="163377"/>
                </a:lnTo>
                <a:lnTo>
                  <a:pt x="128909" y="128908"/>
                </a:lnTo>
                <a:lnTo>
                  <a:pt x="163379" y="99340"/>
                </a:lnTo>
                <a:lnTo>
                  <a:pt x="202141" y="75281"/>
                </a:lnTo>
                <a:lnTo>
                  <a:pt x="244585" y="57342"/>
                </a:lnTo>
                <a:lnTo>
                  <a:pt x="290102" y="46132"/>
                </a:lnTo>
                <a:lnTo>
                  <a:pt x="338083" y="42260"/>
                </a:lnTo>
                <a:lnTo>
                  <a:pt x="500967" y="42260"/>
                </a:lnTo>
                <a:lnTo>
                  <a:pt x="469683" y="26563"/>
                </a:lnTo>
                <a:lnTo>
                  <a:pt x="427962" y="12074"/>
                </a:lnTo>
                <a:lnTo>
                  <a:pt x="383961" y="3085"/>
                </a:lnTo>
                <a:lnTo>
                  <a:pt x="338083" y="0"/>
                </a:lnTo>
                <a:close/>
              </a:path>
              <a:path extrusionOk="0" h="676275" w="676275">
                <a:moveTo>
                  <a:pt x="500967" y="42260"/>
                </a:moveTo>
                <a:lnTo>
                  <a:pt x="338083" y="42260"/>
                </a:lnTo>
                <a:lnTo>
                  <a:pt x="386138" y="46151"/>
                </a:lnTo>
                <a:lnTo>
                  <a:pt x="431577" y="57342"/>
                </a:lnTo>
                <a:lnTo>
                  <a:pt x="474019" y="75281"/>
                </a:lnTo>
                <a:lnTo>
                  <a:pt x="512780" y="99340"/>
                </a:lnTo>
                <a:lnTo>
                  <a:pt x="547249" y="128908"/>
                </a:lnTo>
                <a:lnTo>
                  <a:pt x="576817" y="163377"/>
                </a:lnTo>
                <a:lnTo>
                  <a:pt x="600875" y="202137"/>
                </a:lnTo>
                <a:lnTo>
                  <a:pt x="618814" y="244580"/>
                </a:lnTo>
                <a:lnTo>
                  <a:pt x="630024" y="290095"/>
                </a:lnTo>
                <a:lnTo>
                  <a:pt x="633896" y="338073"/>
                </a:lnTo>
                <a:lnTo>
                  <a:pt x="630024" y="386051"/>
                </a:lnTo>
                <a:lnTo>
                  <a:pt x="618814" y="431566"/>
                </a:lnTo>
                <a:lnTo>
                  <a:pt x="600875" y="474009"/>
                </a:lnTo>
                <a:lnTo>
                  <a:pt x="576817" y="512769"/>
                </a:lnTo>
                <a:lnTo>
                  <a:pt x="547249" y="547238"/>
                </a:lnTo>
                <a:lnTo>
                  <a:pt x="512780" y="576806"/>
                </a:lnTo>
                <a:lnTo>
                  <a:pt x="474019" y="600865"/>
                </a:lnTo>
                <a:lnTo>
                  <a:pt x="431577" y="618804"/>
                </a:lnTo>
                <a:lnTo>
                  <a:pt x="386062" y="630014"/>
                </a:lnTo>
                <a:lnTo>
                  <a:pt x="338083" y="633886"/>
                </a:lnTo>
                <a:lnTo>
                  <a:pt x="500967" y="633886"/>
                </a:lnTo>
                <a:lnTo>
                  <a:pt x="544676" y="605712"/>
                </a:lnTo>
                <a:lnTo>
                  <a:pt x="577143" y="577136"/>
                </a:lnTo>
                <a:lnTo>
                  <a:pt x="605719" y="544670"/>
                </a:lnTo>
                <a:lnTo>
                  <a:pt x="630003" y="508716"/>
                </a:lnTo>
                <a:lnTo>
                  <a:pt x="649591" y="469677"/>
                </a:lnTo>
                <a:lnTo>
                  <a:pt x="664082" y="427955"/>
                </a:lnTo>
                <a:lnTo>
                  <a:pt x="673071" y="383953"/>
                </a:lnTo>
                <a:lnTo>
                  <a:pt x="676157" y="338073"/>
                </a:lnTo>
                <a:lnTo>
                  <a:pt x="673071" y="292193"/>
                </a:lnTo>
                <a:lnTo>
                  <a:pt x="664082" y="248191"/>
                </a:lnTo>
                <a:lnTo>
                  <a:pt x="649591" y="206469"/>
                </a:lnTo>
                <a:lnTo>
                  <a:pt x="630003" y="167430"/>
                </a:lnTo>
                <a:lnTo>
                  <a:pt x="605719" y="131476"/>
                </a:lnTo>
                <a:lnTo>
                  <a:pt x="577143" y="99010"/>
                </a:lnTo>
                <a:lnTo>
                  <a:pt x="544676" y="70434"/>
                </a:lnTo>
                <a:lnTo>
                  <a:pt x="508685" y="46132"/>
                </a:lnTo>
                <a:lnTo>
                  <a:pt x="500967" y="42260"/>
                </a:lnTo>
                <a:close/>
              </a:path>
              <a:path extrusionOk="0" h="676275" w="676275">
                <a:moveTo>
                  <a:pt x="211302" y="316909"/>
                </a:moveTo>
                <a:lnTo>
                  <a:pt x="203347" y="318470"/>
                </a:lnTo>
                <a:lnTo>
                  <a:pt x="196381" y="323152"/>
                </a:lnTo>
                <a:lnTo>
                  <a:pt x="191699" y="330118"/>
                </a:lnTo>
                <a:lnTo>
                  <a:pt x="190138" y="338073"/>
                </a:lnTo>
                <a:lnTo>
                  <a:pt x="191699" y="346028"/>
                </a:lnTo>
                <a:lnTo>
                  <a:pt x="196381" y="352994"/>
                </a:lnTo>
                <a:lnTo>
                  <a:pt x="280902" y="437515"/>
                </a:lnTo>
                <a:lnTo>
                  <a:pt x="287868" y="442197"/>
                </a:lnTo>
                <a:lnTo>
                  <a:pt x="295823" y="443758"/>
                </a:lnTo>
                <a:lnTo>
                  <a:pt x="303778" y="442197"/>
                </a:lnTo>
                <a:lnTo>
                  <a:pt x="310744" y="437515"/>
                </a:lnTo>
                <a:lnTo>
                  <a:pt x="355517" y="392741"/>
                </a:lnTo>
                <a:lnTo>
                  <a:pt x="295823" y="392741"/>
                </a:lnTo>
                <a:lnTo>
                  <a:pt x="226223" y="323152"/>
                </a:lnTo>
                <a:lnTo>
                  <a:pt x="219257" y="318470"/>
                </a:lnTo>
                <a:lnTo>
                  <a:pt x="211302" y="316909"/>
                </a:lnTo>
                <a:close/>
              </a:path>
              <a:path extrusionOk="0" h="676275" w="676275">
                <a:moveTo>
                  <a:pt x="464860" y="232388"/>
                </a:moveTo>
                <a:lnTo>
                  <a:pt x="456901" y="233949"/>
                </a:lnTo>
                <a:lnTo>
                  <a:pt x="449933" y="238631"/>
                </a:lnTo>
                <a:lnTo>
                  <a:pt x="295823" y="392741"/>
                </a:lnTo>
                <a:lnTo>
                  <a:pt x="355517" y="392741"/>
                </a:lnTo>
                <a:lnTo>
                  <a:pt x="479786" y="268473"/>
                </a:lnTo>
                <a:lnTo>
                  <a:pt x="484462" y="261507"/>
                </a:lnTo>
                <a:lnTo>
                  <a:pt x="486021" y="253552"/>
                </a:lnTo>
                <a:lnTo>
                  <a:pt x="484462" y="245597"/>
                </a:lnTo>
                <a:lnTo>
                  <a:pt x="479786" y="238631"/>
                </a:lnTo>
                <a:lnTo>
                  <a:pt x="472819" y="233949"/>
                </a:lnTo>
                <a:lnTo>
                  <a:pt x="464860" y="2323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55"/>
          <p:cNvSpPr/>
          <p:nvPr/>
        </p:nvSpPr>
        <p:spPr>
          <a:xfrm>
            <a:off x="9079082" y="9145788"/>
            <a:ext cx="486772" cy="486772"/>
          </a:xfrm>
          <a:custGeom>
            <a:rect b="b" l="l" r="r" t="t"/>
            <a:pathLst>
              <a:path extrusionOk="0" h="591820" w="591820">
                <a:moveTo>
                  <a:pt x="507115" y="0"/>
                </a:moveTo>
                <a:lnTo>
                  <a:pt x="84520" y="0"/>
                </a:lnTo>
                <a:lnTo>
                  <a:pt x="51621" y="6640"/>
                </a:lnTo>
                <a:lnTo>
                  <a:pt x="24755" y="24751"/>
                </a:lnTo>
                <a:lnTo>
                  <a:pt x="6642" y="51617"/>
                </a:lnTo>
                <a:lnTo>
                  <a:pt x="0" y="84520"/>
                </a:lnTo>
                <a:lnTo>
                  <a:pt x="0" y="507115"/>
                </a:lnTo>
                <a:lnTo>
                  <a:pt x="6642" y="539986"/>
                </a:lnTo>
                <a:lnTo>
                  <a:pt x="24755" y="566851"/>
                </a:lnTo>
                <a:lnTo>
                  <a:pt x="51621" y="584976"/>
                </a:lnTo>
                <a:lnTo>
                  <a:pt x="84520" y="591625"/>
                </a:lnTo>
                <a:lnTo>
                  <a:pt x="507115" y="591625"/>
                </a:lnTo>
                <a:lnTo>
                  <a:pt x="539988" y="584976"/>
                </a:lnTo>
                <a:lnTo>
                  <a:pt x="566857" y="566851"/>
                </a:lnTo>
                <a:lnTo>
                  <a:pt x="578656" y="549365"/>
                </a:lnTo>
                <a:lnTo>
                  <a:pt x="84520" y="549365"/>
                </a:lnTo>
                <a:lnTo>
                  <a:pt x="68075" y="546050"/>
                </a:lnTo>
                <a:lnTo>
                  <a:pt x="54642" y="537004"/>
                </a:lnTo>
                <a:lnTo>
                  <a:pt x="45583" y="523576"/>
                </a:lnTo>
                <a:lnTo>
                  <a:pt x="42260" y="507115"/>
                </a:lnTo>
                <a:lnTo>
                  <a:pt x="42260" y="84520"/>
                </a:lnTo>
                <a:lnTo>
                  <a:pt x="45583" y="68071"/>
                </a:lnTo>
                <a:lnTo>
                  <a:pt x="54642" y="54638"/>
                </a:lnTo>
                <a:lnTo>
                  <a:pt x="68075" y="45581"/>
                </a:lnTo>
                <a:lnTo>
                  <a:pt x="84520" y="42260"/>
                </a:lnTo>
                <a:lnTo>
                  <a:pt x="578671" y="42260"/>
                </a:lnTo>
                <a:lnTo>
                  <a:pt x="566857" y="24751"/>
                </a:lnTo>
                <a:lnTo>
                  <a:pt x="539988" y="6640"/>
                </a:lnTo>
                <a:lnTo>
                  <a:pt x="507115" y="0"/>
                </a:lnTo>
                <a:close/>
              </a:path>
              <a:path extrusionOk="0" h="591820" w="591820">
                <a:moveTo>
                  <a:pt x="578671" y="42260"/>
                </a:moveTo>
                <a:lnTo>
                  <a:pt x="507115" y="42260"/>
                </a:lnTo>
                <a:lnTo>
                  <a:pt x="523582" y="45581"/>
                </a:lnTo>
                <a:lnTo>
                  <a:pt x="537013" y="54638"/>
                </a:lnTo>
                <a:lnTo>
                  <a:pt x="546060" y="68071"/>
                </a:lnTo>
                <a:lnTo>
                  <a:pt x="549375" y="84520"/>
                </a:lnTo>
                <a:lnTo>
                  <a:pt x="549375" y="507115"/>
                </a:lnTo>
                <a:lnTo>
                  <a:pt x="546060" y="523576"/>
                </a:lnTo>
                <a:lnTo>
                  <a:pt x="537013" y="537004"/>
                </a:lnTo>
                <a:lnTo>
                  <a:pt x="523582" y="546050"/>
                </a:lnTo>
                <a:lnTo>
                  <a:pt x="507115" y="549365"/>
                </a:lnTo>
                <a:lnTo>
                  <a:pt x="578656" y="549365"/>
                </a:lnTo>
                <a:lnTo>
                  <a:pt x="584985" y="539986"/>
                </a:lnTo>
                <a:lnTo>
                  <a:pt x="591636" y="507115"/>
                </a:lnTo>
                <a:lnTo>
                  <a:pt x="591636" y="84520"/>
                </a:lnTo>
                <a:lnTo>
                  <a:pt x="584985" y="51617"/>
                </a:lnTo>
                <a:lnTo>
                  <a:pt x="578671" y="42260"/>
                </a:lnTo>
                <a:close/>
              </a:path>
              <a:path extrusionOk="0" h="591820" w="591820">
                <a:moveTo>
                  <a:pt x="169041" y="274648"/>
                </a:moveTo>
                <a:lnTo>
                  <a:pt x="161086" y="276209"/>
                </a:lnTo>
                <a:lnTo>
                  <a:pt x="154120" y="280891"/>
                </a:lnTo>
                <a:lnTo>
                  <a:pt x="149438" y="287857"/>
                </a:lnTo>
                <a:lnTo>
                  <a:pt x="147877" y="295812"/>
                </a:lnTo>
                <a:lnTo>
                  <a:pt x="149438" y="303768"/>
                </a:lnTo>
                <a:lnTo>
                  <a:pt x="154120" y="310733"/>
                </a:lnTo>
                <a:lnTo>
                  <a:pt x="238641" y="395254"/>
                </a:lnTo>
                <a:lnTo>
                  <a:pt x="245607" y="399937"/>
                </a:lnTo>
                <a:lnTo>
                  <a:pt x="253562" y="401498"/>
                </a:lnTo>
                <a:lnTo>
                  <a:pt x="261518" y="399937"/>
                </a:lnTo>
                <a:lnTo>
                  <a:pt x="268483" y="395254"/>
                </a:lnTo>
                <a:lnTo>
                  <a:pt x="313257" y="350481"/>
                </a:lnTo>
                <a:lnTo>
                  <a:pt x="253562" y="350481"/>
                </a:lnTo>
                <a:lnTo>
                  <a:pt x="183962" y="280891"/>
                </a:lnTo>
                <a:lnTo>
                  <a:pt x="176997" y="276209"/>
                </a:lnTo>
                <a:lnTo>
                  <a:pt x="169041" y="274648"/>
                </a:lnTo>
                <a:close/>
              </a:path>
              <a:path extrusionOk="0" h="591820" w="591820">
                <a:moveTo>
                  <a:pt x="422599" y="190127"/>
                </a:moveTo>
                <a:lnTo>
                  <a:pt x="414640" y="191688"/>
                </a:lnTo>
                <a:lnTo>
                  <a:pt x="407673" y="196370"/>
                </a:lnTo>
                <a:lnTo>
                  <a:pt x="253562" y="350481"/>
                </a:lnTo>
                <a:lnTo>
                  <a:pt x="313257" y="350481"/>
                </a:lnTo>
                <a:lnTo>
                  <a:pt x="437525" y="226213"/>
                </a:lnTo>
                <a:lnTo>
                  <a:pt x="442202" y="219247"/>
                </a:lnTo>
                <a:lnTo>
                  <a:pt x="443761" y="211291"/>
                </a:lnTo>
                <a:lnTo>
                  <a:pt x="442202" y="203336"/>
                </a:lnTo>
                <a:lnTo>
                  <a:pt x="437525" y="196370"/>
                </a:lnTo>
                <a:lnTo>
                  <a:pt x="430558" y="191688"/>
                </a:lnTo>
                <a:lnTo>
                  <a:pt x="422599" y="1901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55"/>
          <p:cNvSpPr/>
          <p:nvPr/>
        </p:nvSpPr>
        <p:spPr>
          <a:xfrm>
            <a:off x="7459798" y="7765262"/>
            <a:ext cx="556236" cy="556236"/>
          </a:xfrm>
          <a:custGeom>
            <a:rect b="b" l="l" r="r" t="t"/>
            <a:pathLst>
              <a:path extrusionOk="0" h="676275" w="676275">
                <a:moveTo>
                  <a:pt x="338073" y="0"/>
                </a:moveTo>
                <a:lnTo>
                  <a:pt x="292193" y="3085"/>
                </a:lnTo>
                <a:lnTo>
                  <a:pt x="248191" y="12075"/>
                </a:lnTo>
                <a:lnTo>
                  <a:pt x="206469" y="26565"/>
                </a:lnTo>
                <a:lnTo>
                  <a:pt x="167430" y="46154"/>
                </a:lnTo>
                <a:lnTo>
                  <a:pt x="131476" y="70438"/>
                </a:lnTo>
                <a:lnTo>
                  <a:pt x="99010" y="99015"/>
                </a:lnTo>
                <a:lnTo>
                  <a:pt x="70434" y="131482"/>
                </a:lnTo>
                <a:lnTo>
                  <a:pt x="46151" y="167437"/>
                </a:lnTo>
                <a:lnTo>
                  <a:pt x="26563" y="206478"/>
                </a:lnTo>
                <a:lnTo>
                  <a:pt x="12074" y="248201"/>
                </a:lnTo>
                <a:lnTo>
                  <a:pt x="3085" y="292203"/>
                </a:lnTo>
                <a:lnTo>
                  <a:pt x="0" y="338083"/>
                </a:lnTo>
                <a:lnTo>
                  <a:pt x="3085" y="383961"/>
                </a:lnTo>
                <a:lnTo>
                  <a:pt x="12074" y="427962"/>
                </a:lnTo>
                <a:lnTo>
                  <a:pt x="26563" y="469683"/>
                </a:lnTo>
                <a:lnTo>
                  <a:pt x="46151" y="508722"/>
                </a:lnTo>
                <a:lnTo>
                  <a:pt x="70434" y="544676"/>
                </a:lnTo>
                <a:lnTo>
                  <a:pt x="99010" y="577143"/>
                </a:lnTo>
                <a:lnTo>
                  <a:pt x="131476" y="605719"/>
                </a:lnTo>
                <a:lnTo>
                  <a:pt x="167472" y="630024"/>
                </a:lnTo>
                <a:lnTo>
                  <a:pt x="206469" y="649591"/>
                </a:lnTo>
                <a:lnTo>
                  <a:pt x="248191" y="664082"/>
                </a:lnTo>
                <a:lnTo>
                  <a:pt x="292193" y="673071"/>
                </a:lnTo>
                <a:lnTo>
                  <a:pt x="338073" y="676157"/>
                </a:lnTo>
                <a:lnTo>
                  <a:pt x="383953" y="673071"/>
                </a:lnTo>
                <a:lnTo>
                  <a:pt x="427955" y="664082"/>
                </a:lnTo>
                <a:lnTo>
                  <a:pt x="469677" y="649591"/>
                </a:lnTo>
                <a:lnTo>
                  <a:pt x="500957" y="633896"/>
                </a:lnTo>
                <a:lnTo>
                  <a:pt x="338073" y="633896"/>
                </a:lnTo>
                <a:lnTo>
                  <a:pt x="290095" y="630024"/>
                </a:lnTo>
                <a:lnTo>
                  <a:pt x="244580" y="618814"/>
                </a:lnTo>
                <a:lnTo>
                  <a:pt x="202137" y="600875"/>
                </a:lnTo>
                <a:lnTo>
                  <a:pt x="163377" y="576817"/>
                </a:lnTo>
                <a:lnTo>
                  <a:pt x="128908" y="547249"/>
                </a:lnTo>
                <a:lnTo>
                  <a:pt x="99340" y="512780"/>
                </a:lnTo>
                <a:lnTo>
                  <a:pt x="75281" y="474019"/>
                </a:lnTo>
                <a:lnTo>
                  <a:pt x="57342" y="431577"/>
                </a:lnTo>
                <a:lnTo>
                  <a:pt x="46132" y="386062"/>
                </a:lnTo>
                <a:lnTo>
                  <a:pt x="42260" y="338083"/>
                </a:lnTo>
                <a:lnTo>
                  <a:pt x="46132" y="290102"/>
                </a:lnTo>
                <a:lnTo>
                  <a:pt x="57342" y="244585"/>
                </a:lnTo>
                <a:lnTo>
                  <a:pt x="75281" y="202141"/>
                </a:lnTo>
                <a:lnTo>
                  <a:pt x="99340" y="163379"/>
                </a:lnTo>
                <a:lnTo>
                  <a:pt x="128908" y="128909"/>
                </a:lnTo>
                <a:lnTo>
                  <a:pt x="163377" y="99340"/>
                </a:lnTo>
                <a:lnTo>
                  <a:pt x="202137" y="75282"/>
                </a:lnTo>
                <a:lnTo>
                  <a:pt x="244580" y="57342"/>
                </a:lnTo>
                <a:lnTo>
                  <a:pt x="290095" y="46132"/>
                </a:lnTo>
                <a:lnTo>
                  <a:pt x="338073" y="42260"/>
                </a:lnTo>
                <a:lnTo>
                  <a:pt x="500956" y="42260"/>
                </a:lnTo>
                <a:lnTo>
                  <a:pt x="469677" y="26565"/>
                </a:lnTo>
                <a:lnTo>
                  <a:pt x="427955" y="12075"/>
                </a:lnTo>
                <a:lnTo>
                  <a:pt x="383953" y="3085"/>
                </a:lnTo>
                <a:lnTo>
                  <a:pt x="338073" y="0"/>
                </a:lnTo>
                <a:close/>
              </a:path>
              <a:path extrusionOk="0" h="676275" w="676275">
                <a:moveTo>
                  <a:pt x="500956" y="42260"/>
                </a:moveTo>
                <a:lnTo>
                  <a:pt x="338073" y="42260"/>
                </a:lnTo>
                <a:lnTo>
                  <a:pt x="386051" y="46132"/>
                </a:lnTo>
                <a:lnTo>
                  <a:pt x="431566" y="57342"/>
                </a:lnTo>
                <a:lnTo>
                  <a:pt x="474009" y="75282"/>
                </a:lnTo>
                <a:lnTo>
                  <a:pt x="512769" y="99340"/>
                </a:lnTo>
                <a:lnTo>
                  <a:pt x="547238" y="128909"/>
                </a:lnTo>
                <a:lnTo>
                  <a:pt x="576806" y="163379"/>
                </a:lnTo>
                <a:lnTo>
                  <a:pt x="600865" y="202141"/>
                </a:lnTo>
                <a:lnTo>
                  <a:pt x="618804" y="244585"/>
                </a:lnTo>
                <a:lnTo>
                  <a:pt x="630014" y="290102"/>
                </a:lnTo>
                <a:lnTo>
                  <a:pt x="633886" y="338083"/>
                </a:lnTo>
                <a:lnTo>
                  <a:pt x="630014" y="386062"/>
                </a:lnTo>
                <a:lnTo>
                  <a:pt x="618804" y="431577"/>
                </a:lnTo>
                <a:lnTo>
                  <a:pt x="600865" y="474019"/>
                </a:lnTo>
                <a:lnTo>
                  <a:pt x="576806" y="512780"/>
                </a:lnTo>
                <a:lnTo>
                  <a:pt x="547238" y="547249"/>
                </a:lnTo>
                <a:lnTo>
                  <a:pt x="512769" y="576817"/>
                </a:lnTo>
                <a:lnTo>
                  <a:pt x="474009" y="600875"/>
                </a:lnTo>
                <a:lnTo>
                  <a:pt x="431566" y="618814"/>
                </a:lnTo>
                <a:lnTo>
                  <a:pt x="386051" y="630024"/>
                </a:lnTo>
                <a:lnTo>
                  <a:pt x="338073" y="633896"/>
                </a:lnTo>
                <a:lnTo>
                  <a:pt x="500957" y="633896"/>
                </a:lnTo>
                <a:lnTo>
                  <a:pt x="544670" y="605719"/>
                </a:lnTo>
                <a:lnTo>
                  <a:pt x="577136" y="577143"/>
                </a:lnTo>
                <a:lnTo>
                  <a:pt x="605712" y="544676"/>
                </a:lnTo>
                <a:lnTo>
                  <a:pt x="629995" y="508722"/>
                </a:lnTo>
                <a:lnTo>
                  <a:pt x="649582" y="469683"/>
                </a:lnTo>
                <a:lnTo>
                  <a:pt x="664072" y="427962"/>
                </a:lnTo>
                <a:lnTo>
                  <a:pt x="673061" y="383961"/>
                </a:lnTo>
                <a:lnTo>
                  <a:pt x="676146" y="338083"/>
                </a:lnTo>
                <a:lnTo>
                  <a:pt x="673061" y="292203"/>
                </a:lnTo>
                <a:lnTo>
                  <a:pt x="664072" y="248201"/>
                </a:lnTo>
                <a:lnTo>
                  <a:pt x="649582" y="206478"/>
                </a:lnTo>
                <a:lnTo>
                  <a:pt x="629995" y="167437"/>
                </a:lnTo>
                <a:lnTo>
                  <a:pt x="605712" y="131482"/>
                </a:lnTo>
                <a:lnTo>
                  <a:pt x="577136" y="99015"/>
                </a:lnTo>
                <a:lnTo>
                  <a:pt x="544670" y="70438"/>
                </a:lnTo>
                <a:lnTo>
                  <a:pt x="508673" y="46132"/>
                </a:lnTo>
                <a:lnTo>
                  <a:pt x="500956" y="42260"/>
                </a:lnTo>
                <a:close/>
              </a:path>
              <a:path extrusionOk="0" h="676275" w="676275">
                <a:moveTo>
                  <a:pt x="338073" y="126781"/>
                </a:moveTo>
                <a:lnTo>
                  <a:pt x="315820" y="326723"/>
                </a:lnTo>
                <a:lnTo>
                  <a:pt x="315749" y="345078"/>
                </a:lnTo>
                <a:lnTo>
                  <a:pt x="320513" y="351685"/>
                </a:lnTo>
                <a:lnTo>
                  <a:pt x="326314" y="355643"/>
                </a:lnTo>
                <a:lnTo>
                  <a:pt x="453096" y="440164"/>
                </a:lnTo>
                <a:lnTo>
                  <a:pt x="460888" y="443342"/>
                </a:lnTo>
                <a:lnTo>
                  <a:pt x="468992" y="443301"/>
                </a:lnTo>
                <a:lnTo>
                  <a:pt x="476477" y="440239"/>
                </a:lnTo>
                <a:lnTo>
                  <a:pt x="482414" y="434353"/>
                </a:lnTo>
                <a:lnTo>
                  <a:pt x="485592" y="426560"/>
                </a:lnTo>
                <a:lnTo>
                  <a:pt x="485551" y="418457"/>
                </a:lnTo>
                <a:lnTo>
                  <a:pt x="482489" y="410971"/>
                </a:lnTo>
                <a:lnTo>
                  <a:pt x="476603" y="405034"/>
                </a:lnTo>
                <a:lnTo>
                  <a:pt x="359203" y="326723"/>
                </a:lnTo>
                <a:lnTo>
                  <a:pt x="359203" y="147911"/>
                </a:lnTo>
                <a:lnTo>
                  <a:pt x="357536" y="139706"/>
                </a:lnTo>
                <a:lnTo>
                  <a:pt x="352997" y="132988"/>
                </a:lnTo>
                <a:lnTo>
                  <a:pt x="346278" y="128448"/>
                </a:lnTo>
                <a:lnTo>
                  <a:pt x="338073" y="1267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55"/>
          <p:cNvSpPr/>
          <p:nvPr/>
        </p:nvSpPr>
        <p:spPr>
          <a:xfrm>
            <a:off x="10671036" y="9076239"/>
            <a:ext cx="556236" cy="556236"/>
          </a:xfrm>
          <a:custGeom>
            <a:rect b="b" l="l" r="r" t="t"/>
            <a:pathLst>
              <a:path extrusionOk="0" h="676275" w="676275">
                <a:moveTo>
                  <a:pt x="147901" y="211291"/>
                </a:moveTo>
                <a:lnTo>
                  <a:pt x="84510" y="211291"/>
                </a:lnTo>
                <a:lnTo>
                  <a:pt x="51612" y="217942"/>
                </a:lnTo>
                <a:lnTo>
                  <a:pt x="24750" y="236071"/>
                </a:lnTo>
                <a:lnTo>
                  <a:pt x="6640" y="262940"/>
                </a:lnTo>
                <a:lnTo>
                  <a:pt x="0" y="295812"/>
                </a:lnTo>
                <a:lnTo>
                  <a:pt x="0" y="591636"/>
                </a:lnTo>
                <a:lnTo>
                  <a:pt x="6640" y="624507"/>
                </a:lnTo>
                <a:lnTo>
                  <a:pt x="24750" y="651372"/>
                </a:lnTo>
                <a:lnTo>
                  <a:pt x="51612" y="669497"/>
                </a:lnTo>
                <a:lnTo>
                  <a:pt x="84510" y="676146"/>
                </a:lnTo>
                <a:lnTo>
                  <a:pt x="380333" y="676146"/>
                </a:lnTo>
                <a:lnTo>
                  <a:pt x="413206" y="669497"/>
                </a:lnTo>
                <a:lnTo>
                  <a:pt x="440075" y="651372"/>
                </a:lnTo>
                <a:lnTo>
                  <a:pt x="451868" y="633896"/>
                </a:lnTo>
                <a:lnTo>
                  <a:pt x="84510" y="633896"/>
                </a:lnTo>
                <a:lnTo>
                  <a:pt x="68066" y="630580"/>
                </a:lnTo>
                <a:lnTo>
                  <a:pt x="54637" y="621530"/>
                </a:lnTo>
                <a:lnTo>
                  <a:pt x="45581" y="608099"/>
                </a:lnTo>
                <a:lnTo>
                  <a:pt x="42260" y="591636"/>
                </a:lnTo>
                <a:lnTo>
                  <a:pt x="42260" y="295812"/>
                </a:lnTo>
                <a:lnTo>
                  <a:pt x="45581" y="279350"/>
                </a:lnTo>
                <a:lnTo>
                  <a:pt x="54637" y="265918"/>
                </a:lnTo>
                <a:lnTo>
                  <a:pt x="68066" y="256869"/>
                </a:lnTo>
                <a:lnTo>
                  <a:pt x="84510" y="253552"/>
                </a:lnTo>
                <a:lnTo>
                  <a:pt x="147901" y="253552"/>
                </a:lnTo>
                <a:lnTo>
                  <a:pt x="156106" y="251885"/>
                </a:lnTo>
                <a:lnTo>
                  <a:pt x="162824" y="247345"/>
                </a:lnTo>
                <a:lnTo>
                  <a:pt x="167364" y="240627"/>
                </a:lnTo>
                <a:lnTo>
                  <a:pt x="169031" y="232422"/>
                </a:lnTo>
                <a:lnTo>
                  <a:pt x="167364" y="224221"/>
                </a:lnTo>
                <a:lnTo>
                  <a:pt x="162824" y="217502"/>
                </a:lnTo>
                <a:lnTo>
                  <a:pt x="156106" y="212960"/>
                </a:lnTo>
                <a:lnTo>
                  <a:pt x="147901" y="211291"/>
                </a:lnTo>
                <a:close/>
              </a:path>
              <a:path extrusionOk="0" h="676275" w="676275">
                <a:moveTo>
                  <a:pt x="443724" y="507115"/>
                </a:moveTo>
                <a:lnTo>
                  <a:pt x="435519" y="508782"/>
                </a:lnTo>
                <a:lnTo>
                  <a:pt x="428801" y="513322"/>
                </a:lnTo>
                <a:lnTo>
                  <a:pt x="424261" y="520040"/>
                </a:lnTo>
                <a:lnTo>
                  <a:pt x="422594" y="528245"/>
                </a:lnTo>
                <a:lnTo>
                  <a:pt x="422594" y="591636"/>
                </a:lnTo>
                <a:lnTo>
                  <a:pt x="419277" y="608099"/>
                </a:lnTo>
                <a:lnTo>
                  <a:pt x="410228" y="621530"/>
                </a:lnTo>
                <a:lnTo>
                  <a:pt x="396796" y="630580"/>
                </a:lnTo>
                <a:lnTo>
                  <a:pt x="380333" y="633896"/>
                </a:lnTo>
                <a:lnTo>
                  <a:pt x="451868" y="633896"/>
                </a:lnTo>
                <a:lnTo>
                  <a:pt x="458203" y="624507"/>
                </a:lnTo>
                <a:lnTo>
                  <a:pt x="464854" y="591636"/>
                </a:lnTo>
                <a:lnTo>
                  <a:pt x="464854" y="528245"/>
                </a:lnTo>
                <a:lnTo>
                  <a:pt x="463187" y="520040"/>
                </a:lnTo>
                <a:lnTo>
                  <a:pt x="458648" y="513322"/>
                </a:lnTo>
                <a:lnTo>
                  <a:pt x="451929" y="508782"/>
                </a:lnTo>
                <a:lnTo>
                  <a:pt x="443724" y="507115"/>
                </a:lnTo>
                <a:close/>
              </a:path>
              <a:path extrusionOk="0" h="676275" w="676275">
                <a:moveTo>
                  <a:pt x="591625" y="0"/>
                </a:moveTo>
                <a:lnTo>
                  <a:pt x="295812" y="0"/>
                </a:lnTo>
                <a:lnTo>
                  <a:pt x="262940" y="6640"/>
                </a:lnTo>
                <a:lnTo>
                  <a:pt x="236071" y="24751"/>
                </a:lnTo>
                <a:lnTo>
                  <a:pt x="217942" y="51617"/>
                </a:lnTo>
                <a:lnTo>
                  <a:pt x="211291" y="84520"/>
                </a:lnTo>
                <a:lnTo>
                  <a:pt x="211291" y="380333"/>
                </a:lnTo>
                <a:lnTo>
                  <a:pt x="217942" y="413206"/>
                </a:lnTo>
                <a:lnTo>
                  <a:pt x="236071" y="440075"/>
                </a:lnTo>
                <a:lnTo>
                  <a:pt x="262940" y="458203"/>
                </a:lnTo>
                <a:lnTo>
                  <a:pt x="295812" y="464854"/>
                </a:lnTo>
                <a:lnTo>
                  <a:pt x="591625" y="464854"/>
                </a:lnTo>
                <a:lnTo>
                  <a:pt x="624498" y="458203"/>
                </a:lnTo>
                <a:lnTo>
                  <a:pt x="651367" y="440075"/>
                </a:lnTo>
                <a:lnTo>
                  <a:pt x="663162" y="422594"/>
                </a:lnTo>
                <a:lnTo>
                  <a:pt x="295812" y="422594"/>
                </a:lnTo>
                <a:lnTo>
                  <a:pt x="279350" y="419277"/>
                </a:lnTo>
                <a:lnTo>
                  <a:pt x="265918" y="410228"/>
                </a:lnTo>
                <a:lnTo>
                  <a:pt x="256869" y="396796"/>
                </a:lnTo>
                <a:lnTo>
                  <a:pt x="253552" y="380333"/>
                </a:lnTo>
                <a:lnTo>
                  <a:pt x="253552" y="84520"/>
                </a:lnTo>
                <a:lnTo>
                  <a:pt x="256869" y="68071"/>
                </a:lnTo>
                <a:lnTo>
                  <a:pt x="265918" y="54638"/>
                </a:lnTo>
                <a:lnTo>
                  <a:pt x="279350" y="45581"/>
                </a:lnTo>
                <a:lnTo>
                  <a:pt x="295812" y="42260"/>
                </a:lnTo>
                <a:lnTo>
                  <a:pt x="663182" y="42260"/>
                </a:lnTo>
                <a:lnTo>
                  <a:pt x="651367" y="24751"/>
                </a:lnTo>
                <a:lnTo>
                  <a:pt x="624498" y="6640"/>
                </a:lnTo>
                <a:lnTo>
                  <a:pt x="591625" y="0"/>
                </a:lnTo>
                <a:close/>
              </a:path>
              <a:path extrusionOk="0" h="676275" w="676275">
                <a:moveTo>
                  <a:pt x="663182" y="42260"/>
                </a:moveTo>
                <a:lnTo>
                  <a:pt x="591625" y="42260"/>
                </a:lnTo>
                <a:lnTo>
                  <a:pt x="608093" y="45581"/>
                </a:lnTo>
                <a:lnTo>
                  <a:pt x="621524" y="54638"/>
                </a:lnTo>
                <a:lnTo>
                  <a:pt x="630571" y="68071"/>
                </a:lnTo>
                <a:lnTo>
                  <a:pt x="633886" y="84520"/>
                </a:lnTo>
                <a:lnTo>
                  <a:pt x="633886" y="380333"/>
                </a:lnTo>
                <a:lnTo>
                  <a:pt x="630571" y="396796"/>
                </a:lnTo>
                <a:lnTo>
                  <a:pt x="621524" y="410228"/>
                </a:lnTo>
                <a:lnTo>
                  <a:pt x="608093" y="419277"/>
                </a:lnTo>
                <a:lnTo>
                  <a:pt x="591625" y="422594"/>
                </a:lnTo>
                <a:lnTo>
                  <a:pt x="663162" y="422594"/>
                </a:lnTo>
                <a:lnTo>
                  <a:pt x="669495" y="413206"/>
                </a:lnTo>
                <a:lnTo>
                  <a:pt x="676146" y="380333"/>
                </a:lnTo>
                <a:lnTo>
                  <a:pt x="676146" y="84520"/>
                </a:lnTo>
                <a:lnTo>
                  <a:pt x="669495" y="51617"/>
                </a:lnTo>
                <a:lnTo>
                  <a:pt x="663182" y="422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55"/>
          <p:cNvSpPr/>
          <p:nvPr/>
        </p:nvSpPr>
        <p:spPr>
          <a:xfrm>
            <a:off x="980252" y="7768157"/>
            <a:ext cx="556236" cy="553625"/>
          </a:xfrm>
          <a:custGeom>
            <a:rect b="b" l="l" r="r" t="t"/>
            <a:pathLst>
              <a:path extrusionOk="0" h="673100" w="676275">
                <a:moveTo>
                  <a:pt x="591636" y="0"/>
                </a:moveTo>
                <a:lnTo>
                  <a:pt x="84520" y="0"/>
                </a:lnTo>
                <a:lnTo>
                  <a:pt x="51674" y="6641"/>
                </a:lnTo>
                <a:lnTo>
                  <a:pt x="24802" y="24655"/>
                </a:lnTo>
                <a:lnTo>
                  <a:pt x="6659" y="51175"/>
                </a:lnTo>
                <a:lnTo>
                  <a:pt x="0" y="83337"/>
                </a:lnTo>
                <a:lnTo>
                  <a:pt x="0" y="462478"/>
                </a:lnTo>
                <a:lnTo>
                  <a:pt x="6659" y="495137"/>
                </a:lnTo>
                <a:lnTo>
                  <a:pt x="24802" y="521599"/>
                </a:lnTo>
                <a:lnTo>
                  <a:pt x="51674" y="539332"/>
                </a:lnTo>
                <a:lnTo>
                  <a:pt x="84520" y="545805"/>
                </a:lnTo>
                <a:lnTo>
                  <a:pt x="211291" y="545805"/>
                </a:lnTo>
                <a:lnTo>
                  <a:pt x="211291" y="656712"/>
                </a:lnTo>
                <a:lnTo>
                  <a:pt x="213733" y="665282"/>
                </a:lnTo>
                <a:lnTo>
                  <a:pt x="219906" y="670887"/>
                </a:lnTo>
                <a:lnTo>
                  <a:pt x="228086" y="672609"/>
                </a:lnTo>
                <a:lnTo>
                  <a:pt x="236547" y="669529"/>
                </a:lnTo>
                <a:lnTo>
                  <a:pt x="319267" y="607478"/>
                </a:lnTo>
                <a:lnTo>
                  <a:pt x="254746" y="607478"/>
                </a:lnTo>
                <a:lnTo>
                  <a:pt x="254746" y="528245"/>
                </a:lnTo>
                <a:lnTo>
                  <a:pt x="253084" y="520018"/>
                </a:lnTo>
                <a:lnTo>
                  <a:pt x="248555" y="513302"/>
                </a:lnTo>
                <a:lnTo>
                  <a:pt x="241838" y="508775"/>
                </a:lnTo>
                <a:lnTo>
                  <a:pt x="233615" y="507115"/>
                </a:lnTo>
                <a:lnTo>
                  <a:pt x="85704" y="507115"/>
                </a:lnTo>
                <a:lnTo>
                  <a:pt x="69294" y="503781"/>
                </a:lnTo>
                <a:lnTo>
                  <a:pt x="55856" y="494702"/>
                </a:lnTo>
                <a:lnTo>
                  <a:pt x="46778" y="481264"/>
                </a:lnTo>
                <a:lnTo>
                  <a:pt x="43443" y="464854"/>
                </a:lnTo>
                <a:lnTo>
                  <a:pt x="43443" y="84520"/>
                </a:lnTo>
                <a:lnTo>
                  <a:pt x="46778" y="68111"/>
                </a:lnTo>
                <a:lnTo>
                  <a:pt x="55856" y="54673"/>
                </a:lnTo>
                <a:lnTo>
                  <a:pt x="69294" y="45594"/>
                </a:lnTo>
                <a:lnTo>
                  <a:pt x="85704" y="42260"/>
                </a:lnTo>
                <a:lnTo>
                  <a:pt x="663646" y="42260"/>
                </a:lnTo>
                <a:lnTo>
                  <a:pt x="651773" y="24655"/>
                </a:lnTo>
                <a:lnTo>
                  <a:pt x="624954" y="6641"/>
                </a:lnTo>
                <a:lnTo>
                  <a:pt x="591636" y="0"/>
                </a:lnTo>
                <a:close/>
              </a:path>
              <a:path extrusionOk="0" h="673100" w="676275">
                <a:moveTo>
                  <a:pt x="663646" y="42260"/>
                </a:moveTo>
                <a:lnTo>
                  <a:pt x="592819" y="42260"/>
                </a:lnTo>
                <a:lnTo>
                  <a:pt x="609229" y="45594"/>
                </a:lnTo>
                <a:lnTo>
                  <a:pt x="622666" y="54673"/>
                </a:lnTo>
                <a:lnTo>
                  <a:pt x="631745" y="68111"/>
                </a:lnTo>
                <a:lnTo>
                  <a:pt x="635080" y="84520"/>
                </a:lnTo>
                <a:lnTo>
                  <a:pt x="635080" y="464854"/>
                </a:lnTo>
                <a:lnTo>
                  <a:pt x="631745" y="481264"/>
                </a:lnTo>
                <a:lnTo>
                  <a:pt x="622666" y="494702"/>
                </a:lnTo>
                <a:lnTo>
                  <a:pt x="609229" y="503781"/>
                </a:lnTo>
                <a:lnTo>
                  <a:pt x="592819" y="507115"/>
                </a:lnTo>
                <a:lnTo>
                  <a:pt x="402521" y="507115"/>
                </a:lnTo>
                <a:lnTo>
                  <a:pt x="395726" y="507665"/>
                </a:lnTo>
                <a:lnTo>
                  <a:pt x="389149" y="509288"/>
                </a:lnTo>
                <a:lnTo>
                  <a:pt x="382915" y="511939"/>
                </a:lnTo>
                <a:lnTo>
                  <a:pt x="377150" y="515575"/>
                </a:lnTo>
                <a:lnTo>
                  <a:pt x="254746" y="607478"/>
                </a:lnTo>
                <a:lnTo>
                  <a:pt x="319267" y="607478"/>
                </a:lnTo>
                <a:lnTo>
                  <a:pt x="401485" y="545805"/>
                </a:lnTo>
                <a:lnTo>
                  <a:pt x="591657" y="545805"/>
                </a:lnTo>
                <a:lnTo>
                  <a:pt x="624503" y="539164"/>
                </a:lnTo>
                <a:lnTo>
                  <a:pt x="651375" y="521151"/>
                </a:lnTo>
                <a:lnTo>
                  <a:pt x="669518" y="494634"/>
                </a:lnTo>
                <a:lnTo>
                  <a:pt x="676178" y="462478"/>
                </a:lnTo>
                <a:lnTo>
                  <a:pt x="676178" y="83337"/>
                </a:lnTo>
                <a:lnTo>
                  <a:pt x="669659" y="51175"/>
                </a:lnTo>
                <a:lnTo>
                  <a:pt x="663646" y="422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55"/>
          <p:cNvSpPr/>
          <p:nvPr/>
        </p:nvSpPr>
        <p:spPr>
          <a:xfrm>
            <a:off x="15559206" y="7765264"/>
            <a:ext cx="556236" cy="556236"/>
          </a:xfrm>
          <a:custGeom>
            <a:rect b="b" l="l" r="r" t="t"/>
            <a:pathLst>
              <a:path extrusionOk="0" h="676275" w="676275">
                <a:moveTo>
                  <a:pt x="232443" y="169041"/>
                </a:moveTo>
                <a:lnTo>
                  <a:pt x="84520" y="169041"/>
                </a:lnTo>
                <a:lnTo>
                  <a:pt x="51621" y="175682"/>
                </a:lnTo>
                <a:lnTo>
                  <a:pt x="24755" y="193793"/>
                </a:lnTo>
                <a:lnTo>
                  <a:pt x="6642" y="220659"/>
                </a:lnTo>
                <a:lnTo>
                  <a:pt x="0" y="253562"/>
                </a:lnTo>
                <a:lnTo>
                  <a:pt x="10" y="591636"/>
                </a:lnTo>
                <a:lnTo>
                  <a:pt x="6670" y="624535"/>
                </a:lnTo>
                <a:lnTo>
                  <a:pt x="24766" y="651378"/>
                </a:lnTo>
                <a:lnTo>
                  <a:pt x="51632" y="669506"/>
                </a:lnTo>
                <a:lnTo>
                  <a:pt x="84531" y="676157"/>
                </a:lnTo>
                <a:lnTo>
                  <a:pt x="295833" y="676157"/>
                </a:lnTo>
                <a:lnTo>
                  <a:pt x="328744" y="669506"/>
                </a:lnTo>
                <a:lnTo>
                  <a:pt x="355609" y="651378"/>
                </a:lnTo>
                <a:lnTo>
                  <a:pt x="367393" y="633896"/>
                </a:lnTo>
                <a:lnTo>
                  <a:pt x="84531" y="633896"/>
                </a:lnTo>
                <a:lnTo>
                  <a:pt x="68086" y="630574"/>
                </a:lnTo>
                <a:lnTo>
                  <a:pt x="54652" y="621515"/>
                </a:lnTo>
                <a:lnTo>
                  <a:pt x="45593" y="608081"/>
                </a:lnTo>
                <a:lnTo>
                  <a:pt x="42270" y="591636"/>
                </a:lnTo>
                <a:lnTo>
                  <a:pt x="42270" y="253562"/>
                </a:lnTo>
                <a:lnTo>
                  <a:pt x="45593" y="237113"/>
                </a:lnTo>
                <a:lnTo>
                  <a:pt x="54652" y="223680"/>
                </a:lnTo>
                <a:lnTo>
                  <a:pt x="68086" y="214623"/>
                </a:lnTo>
                <a:lnTo>
                  <a:pt x="84531" y="211302"/>
                </a:lnTo>
                <a:lnTo>
                  <a:pt x="232443" y="211302"/>
                </a:lnTo>
                <a:lnTo>
                  <a:pt x="240648" y="209635"/>
                </a:lnTo>
                <a:lnTo>
                  <a:pt x="247366" y="205095"/>
                </a:lnTo>
                <a:lnTo>
                  <a:pt x="251906" y="198377"/>
                </a:lnTo>
                <a:lnTo>
                  <a:pt x="253573" y="190172"/>
                </a:lnTo>
                <a:lnTo>
                  <a:pt x="251906" y="181967"/>
                </a:lnTo>
                <a:lnTo>
                  <a:pt x="247366" y="175248"/>
                </a:lnTo>
                <a:lnTo>
                  <a:pt x="240648" y="170709"/>
                </a:lnTo>
                <a:lnTo>
                  <a:pt x="232443" y="169041"/>
                </a:lnTo>
                <a:close/>
              </a:path>
              <a:path extrusionOk="0" h="676275" w="676275">
                <a:moveTo>
                  <a:pt x="359224" y="549375"/>
                </a:moveTo>
                <a:lnTo>
                  <a:pt x="351018" y="551043"/>
                </a:lnTo>
                <a:lnTo>
                  <a:pt x="344295" y="555582"/>
                </a:lnTo>
                <a:lnTo>
                  <a:pt x="339752" y="562301"/>
                </a:lnTo>
                <a:lnTo>
                  <a:pt x="338083" y="570506"/>
                </a:lnTo>
                <a:lnTo>
                  <a:pt x="338083" y="591636"/>
                </a:lnTo>
                <a:lnTo>
                  <a:pt x="334763" y="608081"/>
                </a:lnTo>
                <a:lnTo>
                  <a:pt x="325707" y="621515"/>
                </a:lnTo>
                <a:lnTo>
                  <a:pt x="312277" y="630574"/>
                </a:lnTo>
                <a:lnTo>
                  <a:pt x="295833" y="633896"/>
                </a:lnTo>
                <a:lnTo>
                  <a:pt x="367393" y="633896"/>
                </a:lnTo>
                <a:lnTo>
                  <a:pt x="373709" y="624509"/>
                </a:lnTo>
                <a:lnTo>
                  <a:pt x="380344" y="591636"/>
                </a:lnTo>
                <a:lnTo>
                  <a:pt x="380344" y="570506"/>
                </a:lnTo>
                <a:lnTo>
                  <a:pt x="378677" y="562301"/>
                </a:lnTo>
                <a:lnTo>
                  <a:pt x="374139" y="555582"/>
                </a:lnTo>
                <a:lnTo>
                  <a:pt x="367423" y="551043"/>
                </a:lnTo>
                <a:lnTo>
                  <a:pt x="359224" y="549375"/>
                </a:lnTo>
                <a:close/>
              </a:path>
              <a:path extrusionOk="0" h="676275" w="676275">
                <a:moveTo>
                  <a:pt x="531826" y="0"/>
                </a:moveTo>
                <a:lnTo>
                  <a:pt x="380344" y="0"/>
                </a:lnTo>
                <a:lnTo>
                  <a:pt x="347473" y="6642"/>
                </a:lnTo>
                <a:lnTo>
                  <a:pt x="320608" y="24755"/>
                </a:lnTo>
                <a:lnTo>
                  <a:pt x="302483" y="51621"/>
                </a:lnTo>
                <a:lnTo>
                  <a:pt x="295833" y="84520"/>
                </a:lnTo>
                <a:lnTo>
                  <a:pt x="295833" y="422594"/>
                </a:lnTo>
                <a:lnTo>
                  <a:pt x="302474" y="455498"/>
                </a:lnTo>
                <a:lnTo>
                  <a:pt x="320584" y="482363"/>
                </a:lnTo>
                <a:lnTo>
                  <a:pt x="347446" y="500474"/>
                </a:lnTo>
                <a:lnTo>
                  <a:pt x="380344" y="507115"/>
                </a:lnTo>
                <a:lnTo>
                  <a:pt x="591646" y="507115"/>
                </a:lnTo>
                <a:lnTo>
                  <a:pt x="624546" y="500474"/>
                </a:lnTo>
                <a:lnTo>
                  <a:pt x="651412" y="482363"/>
                </a:lnTo>
                <a:lnTo>
                  <a:pt x="663217" y="464854"/>
                </a:lnTo>
                <a:lnTo>
                  <a:pt x="380344" y="464854"/>
                </a:lnTo>
                <a:lnTo>
                  <a:pt x="363899" y="461533"/>
                </a:lnTo>
                <a:lnTo>
                  <a:pt x="350465" y="452477"/>
                </a:lnTo>
                <a:lnTo>
                  <a:pt x="341406" y="439044"/>
                </a:lnTo>
                <a:lnTo>
                  <a:pt x="338083" y="422594"/>
                </a:lnTo>
                <a:lnTo>
                  <a:pt x="338083" y="84520"/>
                </a:lnTo>
                <a:lnTo>
                  <a:pt x="341406" y="68075"/>
                </a:lnTo>
                <a:lnTo>
                  <a:pt x="350465" y="54642"/>
                </a:lnTo>
                <a:lnTo>
                  <a:pt x="363899" y="45583"/>
                </a:lnTo>
                <a:lnTo>
                  <a:pt x="380344" y="42260"/>
                </a:lnTo>
                <a:lnTo>
                  <a:pt x="591605" y="42260"/>
                </a:lnTo>
                <a:lnTo>
                  <a:pt x="561731" y="12387"/>
                </a:lnTo>
                <a:lnTo>
                  <a:pt x="555324" y="7103"/>
                </a:lnTo>
                <a:lnTo>
                  <a:pt x="548043" y="3217"/>
                </a:lnTo>
                <a:lnTo>
                  <a:pt x="540130" y="819"/>
                </a:lnTo>
                <a:lnTo>
                  <a:pt x="531826" y="0"/>
                </a:lnTo>
                <a:close/>
              </a:path>
              <a:path extrusionOk="0" h="676275" w="676275">
                <a:moveTo>
                  <a:pt x="591605" y="42260"/>
                </a:moveTo>
                <a:lnTo>
                  <a:pt x="507125" y="42260"/>
                </a:lnTo>
                <a:lnTo>
                  <a:pt x="507136" y="126781"/>
                </a:lnTo>
                <a:lnTo>
                  <a:pt x="532947" y="165719"/>
                </a:lnTo>
                <a:lnTo>
                  <a:pt x="633907" y="169041"/>
                </a:lnTo>
                <a:lnTo>
                  <a:pt x="633907" y="422594"/>
                </a:lnTo>
                <a:lnTo>
                  <a:pt x="630586" y="439044"/>
                </a:lnTo>
                <a:lnTo>
                  <a:pt x="621529" y="452477"/>
                </a:lnTo>
                <a:lnTo>
                  <a:pt x="608096" y="461533"/>
                </a:lnTo>
                <a:lnTo>
                  <a:pt x="591646" y="464854"/>
                </a:lnTo>
                <a:lnTo>
                  <a:pt x="663217" y="464854"/>
                </a:lnTo>
                <a:lnTo>
                  <a:pt x="669525" y="455498"/>
                </a:lnTo>
                <a:lnTo>
                  <a:pt x="676167" y="422594"/>
                </a:lnTo>
                <a:lnTo>
                  <a:pt x="676056" y="143226"/>
                </a:lnTo>
                <a:lnTo>
                  <a:pt x="675342" y="136042"/>
                </a:lnTo>
                <a:lnTo>
                  <a:pt x="672931" y="128136"/>
                </a:lnTo>
                <a:lnTo>
                  <a:pt x="672206" y="126781"/>
                </a:lnTo>
                <a:lnTo>
                  <a:pt x="549386" y="126781"/>
                </a:lnTo>
                <a:lnTo>
                  <a:pt x="549386" y="59757"/>
                </a:lnTo>
                <a:lnTo>
                  <a:pt x="609101" y="59757"/>
                </a:lnTo>
                <a:lnTo>
                  <a:pt x="591605" y="42260"/>
                </a:lnTo>
                <a:close/>
              </a:path>
              <a:path extrusionOk="0" h="676275" w="676275">
                <a:moveTo>
                  <a:pt x="609101" y="59757"/>
                </a:moveTo>
                <a:lnTo>
                  <a:pt x="549386" y="59757"/>
                </a:lnTo>
                <a:lnTo>
                  <a:pt x="616337" y="126781"/>
                </a:lnTo>
                <a:lnTo>
                  <a:pt x="672206" y="126781"/>
                </a:lnTo>
                <a:lnTo>
                  <a:pt x="669033" y="120847"/>
                </a:lnTo>
                <a:lnTo>
                  <a:pt x="663749" y="114404"/>
                </a:lnTo>
                <a:lnTo>
                  <a:pt x="609101" y="597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55"/>
          <p:cNvSpPr/>
          <p:nvPr/>
        </p:nvSpPr>
        <p:spPr>
          <a:xfrm>
            <a:off x="13904558" y="7834813"/>
            <a:ext cx="625700" cy="486772"/>
          </a:xfrm>
          <a:custGeom>
            <a:rect b="b" l="l" r="r" t="t"/>
            <a:pathLst>
              <a:path extrusionOk="0" h="591820" w="760730">
                <a:moveTo>
                  <a:pt x="676146" y="0"/>
                </a:moveTo>
                <a:lnTo>
                  <a:pt x="84510" y="0"/>
                </a:lnTo>
                <a:lnTo>
                  <a:pt x="51612" y="6640"/>
                </a:lnTo>
                <a:lnTo>
                  <a:pt x="24750" y="24751"/>
                </a:lnTo>
                <a:lnTo>
                  <a:pt x="6640" y="51617"/>
                </a:lnTo>
                <a:lnTo>
                  <a:pt x="0" y="84520"/>
                </a:lnTo>
                <a:lnTo>
                  <a:pt x="0" y="507115"/>
                </a:lnTo>
                <a:lnTo>
                  <a:pt x="6640" y="539988"/>
                </a:lnTo>
                <a:lnTo>
                  <a:pt x="24750" y="566857"/>
                </a:lnTo>
                <a:lnTo>
                  <a:pt x="51612" y="584985"/>
                </a:lnTo>
                <a:lnTo>
                  <a:pt x="84510" y="591636"/>
                </a:lnTo>
                <a:lnTo>
                  <a:pt x="676146" y="591636"/>
                </a:lnTo>
                <a:lnTo>
                  <a:pt x="709019" y="584985"/>
                </a:lnTo>
                <a:lnTo>
                  <a:pt x="735888" y="566857"/>
                </a:lnTo>
                <a:lnTo>
                  <a:pt x="747683" y="549375"/>
                </a:lnTo>
                <a:lnTo>
                  <a:pt x="84510" y="549375"/>
                </a:lnTo>
                <a:lnTo>
                  <a:pt x="68066" y="546059"/>
                </a:lnTo>
                <a:lnTo>
                  <a:pt x="54637" y="537009"/>
                </a:lnTo>
                <a:lnTo>
                  <a:pt x="45581" y="523578"/>
                </a:lnTo>
                <a:lnTo>
                  <a:pt x="42260" y="507115"/>
                </a:lnTo>
                <a:lnTo>
                  <a:pt x="42260" y="295812"/>
                </a:lnTo>
                <a:lnTo>
                  <a:pt x="760667" y="295812"/>
                </a:lnTo>
                <a:lnTo>
                  <a:pt x="760667" y="253552"/>
                </a:lnTo>
                <a:lnTo>
                  <a:pt x="42260" y="253552"/>
                </a:lnTo>
                <a:lnTo>
                  <a:pt x="42260" y="169031"/>
                </a:lnTo>
                <a:lnTo>
                  <a:pt x="760667" y="169031"/>
                </a:lnTo>
                <a:lnTo>
                  <a:pt x="760667" y="126781"/>
                </a:lnTo>
                <a:lnTo>
                  <a:pt x="42260" y="126781"/>
                </a:lnTo>
                <a:lnTo>
                  <a:pt x="42260" y="84520"/>
                </a:lnTo>
                <a:lnTo>
                  <a:pt x="45581" y="68071"/>
                </a:lnTo>
                <a:lnTo>
                  <a:pt x="54637" y="54638"/>
                </a:lnTo>
                <a:lnTo>
                  <a:pt x="68066" y="45581"/>
                </a:lnTo>
                <a:lnTo>
                  <a:pt x="84510" y="42260"/>
                </a:lnTo>
                <a:lnTo>
                  <a:pt x="747703" y="42260"/>
                </a:lnTo>
                <a:lnTo>
                  <a:pt x="735888" y="24751"/>
                </a:lnTo>
                <a:lnTo>
                  <a:pt x="709019" y="6640"/>
                </a:lnTo>
                <a:lnTo>
                  <a:pt x="676146" y="0"/>
                </a:lnTo>
                <a:close/>
              </a:path>
              <a:path extrusionOk="0" h="591820" w="760730">
                <a:moveTo>
                  <a:pt x="760667" y="295812"/>
                </a:moveTo>
                <a:lnTo>
                  <a:pt x="718407" y="295812"/>
                </a:lnTo>
                <a:lnTo>
                  <a:pt x="718407" y="507115"/>
                </a:lnTo>
                <a:lnTo>
                  <a:pt x="715090" y="523578"/>
                </a:lnTo>
                <a:lnTo>
                  <a:pt x="706041" y="537009"/>
                </a:lnTo>
                <a:lnTo>
                  <a:pt x="692609" y="546059"/>
                </a:lnTo>
                <a:lnTo>
                  <a:pt x="676146" y="549375"/>
                </a:lnTo>
                <a:lnTo>
                  <a:pt x="747683" y="549375"/>
                </a:lnTo>
                <a:lnTo>
                  <a:pt x="754016" y="539988"/>
                </a:lnTo>
                <a:lnTo>
                  <a:pt x="760667" y="507115"/>
                </a:lnTo>
                <a:lnTo>
                  <a:pt x="760667" y="295812"/>
                </a:lnTo>
                <a:close/>
              </a:path>
              <a:path extrusionOk="0" h="591820" w="760730">
                <a:moveTo>
                  <a:pt x="232422" y="422594"/>
                </a:moveTo>
                <a:lnTo>
                  <a:pt x="147901" y="422594"/>
                </a:lnTo>
                <a:lnTo>
                  <a:pt x="139696" y="424261"/>
                </a:lnTo>
                <a:lnTo>
                  <a:pt x="132977" y="428801"/>
                </a:lnTo>
                <a:lnTo>
                  <a:pt x="128438" y="435519"/>
                </a:lnTo>
                <a:lnTo>
                  <a:pt x="126771" y="443724"/>
                </a:lnTo>
                <a:lnTo>
                  <a:pt x="128438" y="451929"/>
                </a:lnTo>
                <a:lnTo>
                  <a:pt x="132977" y="458648"/>
                </a:lnTo>
                <a:lnTo>
                  <a:pt x="139696" y="463187"/>
                </a:lnTo>
                <a:lnTo>
                  <a:pt x="147901" y="464854"/>
                </a:lnTo>
                <a:lnTo>
                  <a:pt x="232422" y="464854"/>
                </a:lnTo>
                <a:lnTo>
                  <a:pt x="240627" y="463187"/>
                </a:lnTo>
                <a:lnTo>
                  <a:pt x="247345" y="458648"/>
                </a:lnTo>
                <a:lnTo>
                  <a:pt x="251885" y="451929"/>
                </a:lnTo>
                <a:lnTo>
                  <a:pt x="253552" y="443724"/>
                </a:lnTo>
                <a:lnTo>
                  <a:pt x="251885" y="435519"/>
                </a:lnTo>
                <a:lnTo>
                  <a:pt x="247345" y="428801"/>
                </a:lnTo>
                <a:lnTo>
                  <a:pt x="240627" y="424261"/>
                </a:lnTo>
                <a:lnTo>
                  <a:pt x="232422" y="422594"/>
                </a:lnTo>
                <a:close/>
              </a:path>
              <a:path extrusionOk="0" h="591820" w="760730">
                <a:moveTo>
                  <a:pt x="485974" y="422594"/>
                </a:moveTo>
                <a:lnTo>
                  <a:pt x="316943" y="422594"/>
                </a:lnTo>
                <a:lnTo>
                  <a:pt x="308738" y="424261"/>
                </a:lnTo>
                <a:lnTo>
                  <a:pt x="302019" y="428801"/>
                </a:lnTo>
                <a:lnTo>
                  <a:pt x="297480" y="435519"/>
                </a:lnTo>
                <a:lnTo>
                  <a:pt x="295812" y="443724"/>
                </a:lnTo>
                <a:lnTo>
                  <a:pt x="297480" y="451929"/>
                </a:lnTo>
                <a:lnTo>
                  <a:pt x="302019" y="458648"/>
                </a:lnTo>
                <a:lnTo>
                  <a:pt x="308738" y="463187"/>
                </a:lnTo>
                <a:lnTo>
                  <a:pt x="316943" y="464854"/>
                </a:lnTo>
                <a:lnTo>
                  <a:pt x="485974" y="464854"/>
                </a:lnTo>
                <a:lnTo>
                  <a:pt x="494179" y="463187"/>
                </a:lnTo>
                <a:lnTo>
                  <a:pt x="500898" y="458648"/>
                </a:lnTo>
                <a:lnTo>
                  <a:pt x="505437" y="451929"/>
                </a:lnTo>
                <a:lnTo>
                  <a:pt x="507104" y="443724"/>
                </a:lnTo>
                <a:lnTo>
                  <a:pt x="505437" y="435519"/>
                </a:lnTo>
                <a:lnTo>
                  <a:pt x="500898" y="428801"/>
                </a:lnTo>
                <a:lnTo>
                  <a:pt x="494179" y="424261"/>
                </a:lnTo>
                <a:lnTo>
                  <a:pt x="485974" y="422594"/>
                </a:lnTo>
                <a:close/>
              </a:path>
              <a:path extrusionOk="0" h="591820" w="760730">
                <a:moveTo>
                  <a:pt x="760667" y="169031"/>
                </a:moveTo>
                <a:lnTo>
                  <a:pt x="718407" y="169031"/>
                </a:lnTo>
                <a:lnTo>
                  <a:pt x="718407" y="253552"/>
                </a:lnTo>
                <a:lnTo>
                  <a:pt x="760667" y="253552"/>
                </a:lnTo>
                <a:lnTo>
                  <a:pt x="760667" y="169031"/>
                </a:lnTo>
                <a:close/>
              </a:path>
              <a:path extrusionOk="0" h="591820" w="760730">
                <a:moveTo>
                  <a:pt x="747703" y="42260"/>
                </a:moveTo>
                <a:lnTo>
                  <a:pt x="676146" y="42260"/>
                </a:lnTo>
                <a:lnTo>
                  <a:pt x="692609" y="45581"/>
                </a:lnTo>
                <a:lnTo>
                  <a:pt x="706041" y="54638"/>
                </a:lnTo>
                <a:lnTo>
                  <a:pt x="715090" y="68071"/>
                </a:lnTo>
                <a:lnTo>
                  <a:pt x="718407" y="84520"/>
                </a:lnTo>
                <a:lnTo>
                  <a:pt x="718407" y="126781"/>
                </a:lnTo>
                <a:lnTo>
                  <a:pt x="760667" y="126781"/>
                </a:lnTo>
                <a:lnTo>
                  <a:pt x="760667" y="84520"/>
                </a:lnTo>
                <a:lnTo>
                  <a:pt x="754016" y="51617"/>
                </a:lnTo>
                <a:lnTo>
                  <a:pt x="747703" y="422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55"/>
          <p:cNvSpPr/>
          <p:nvPr/>
        </p:nvSpPr>
        <p:spPr>
          <a:xfrm>
            <a:off x="4220072" y="7834808"/>
            <a:ext cx="556236" cy="486772"/>
          </a:xfrm>
          <a:custGeom>
            <a:rect b="b" l="l" r="r" t="t"/>
            <a:pathLst>
              <a:path extrusionOk="0" h="591820" w="676275">
                <a:moveTo>
                  <a:pt x="513878" y="0"/>
                </a:moveTo>
                <a:lnTo>
                  <a:pt x="162067" y="0"/>
                </a:lnTo>
                <a:lnTo>
                  <a:pt x="155596" y="3308"/>
                </a:lnTo>
                <a:lnTo>
                  <a:pt x="3726" y="220286"/>
                </a:lnTo>
                <a:lnTo>
                  <a:pt x="674" y="226866"/>
                </a:lnTo>
                <a:lnTo>
                  <a:pt x="0" y="233903"/>
                </a:lnTo>
                <a:lnTo>
                  <a:pt x="1651" y="240768"/>
                </a:lnTo>
                <a:lnTo>
                  <a:pt x="5579" y="246830"/>
                </a:lnTo>
                <a:lnTo>
                  <a:pt x="326480" y="589123"/>
                </a:lnTo>
                <a:lnTo>
                  <a:pt x="332030" y="591636"/>
                </a:lnTo>
                <a:lnTo>
                  <a:pt x="343914" y="591636"/>
                </a:lnTo>
                <a:lnTo>
                  <a:pt x="349328" y="589259"/>
                </a:lnTo>
                <a:lnTo>
                  <a:pt x="395880" y="539606"/>
                </a:lnTo>
                <a:lnTo>
                  <a:pt x="337977" y="539606"/>
                </a:lnTo>
                <a:lnTo>
                  <a:pt x="69755" y="253562"/>
                </a:lnTo>
                <a:lnTo>
                  <a:pt x="664063" y="253562"/>
                </a:lnTo>
                <a:lnTo>
                  <a:pt x="670376" y="246830"/>
                </a:lnTo>
                <a:lnTo>
                  <a:pt x="674374" y="240768"/>
                </a:lnTo>
                <a:lnTo>
                  <a:pt x="676048" y="233903"/>
                </a:lnTo>
                <a:lnTo>
                  <a:pt x="675347" y="226866"/>
                </a:lnTo>
                <a:lnTo>
                  <a:pt x="672219" y="220286"/>
                </a:lnTo>
                <a:lnTo>
                  <a:pt x="665930" y="211302"/>
                </a:lnTo>
                <a:lnTo>
                  <a:pt x="61567" y="211302"/>
                </a:lnTo>
                <a:lnTo>
                  <a:pt x="170129" y="56396"/>
                </a:lnTo>
                <a:lnTo>
                  <a:pt x="224219" y="56396"/>
                </a:lnTo>
                <a:lnTo>
                  <a:pt x="212913" y="42260"/>
                </a:lnTo>
                <a:lnTo>
                  <a:pt x="547612" y="42260"/>
                </a:lnTo>
                <a:lnTo>
                  <a:pt x="520349" y="3308"/>
                </a:lnTo>
                <a:lnTo>
                  <a:pt x="513878" y="0"/>
                </a:lnTo>
                <a:close/>
              </a:path>
              <a:path extrusionOk="0" h="591820" w="676275">
                <a:moveTo>
                  <a:pt x="664063" y="253562"/>
                </a:moveTo>
                <a:lnTo>
                  <a:pt x="606189" y="253562"/>
                </a:lnTo>
                <a:lnTo>
                  <a:pt x="337977" y="539606"/>
                </a:lnTo>
                <a:lnTo>
                  <a:pt x="395880" y="539606"/>
                </a:lnTo>
                <a:lnTo>
                  <a:pt x="664063" y="253562"/>
                </a:lnTo>
                <a:close/>
              </a:path>
              <a:path extrusionOk="0" h="591820" w="676275">
                <a:moveTo>
                  <a:pt x="224219" y="56396"/>
                </a:moveTo>
                <a:lnTo>
                  <a:pt x="170129" y="56396"/>
                </a:lnTo>
                <a:lnTo>
                  <a:pt x="294000" y="211302"/>
                </a:lnTo>
                <a:lnTo>
                  <a:pt x="381819" y="211302"/>
                </a:lnTo>
                <a:lnTo>
                  <a:pt x="391970" y="198622"/>
                </a:lnTo>
                <a:lnTo>
                  <a:pt x="337977" y="198622"/>
                </a:lnTo>
                <a:lnTo>
                  <a:pt x="224219" y="56396"/>
                </a:lnTo>
                <a:close/>
              </a:path>
              <a:path extrusionOk="0" h="591820" w="676275">
                <a:moveTo>
                  <a:pt x="557506" y="56396"/>
                </a:moveTo>
                <a:lnTo>
                  <a:pt x="505826" y="56396"/>
                </a:lnTo>
                <a:lnTo>
                  <a:pt x="614377" y="211302"/>
                </a:lnTo>
                <a:lnTo>
                  <a:pt x="665930" y="211302"/>
                </a:lnTo>
                <a:lnTo>
                  <a:pt x="557506" y="56396"/>
                </a:lnTo>
                <a:close/>
              </a:path>
              <a:path extrusionOk="0" h="591820" w="676275">
                <a:moveTo>
                  <a:pt x="547612" y="42260"/>
                </a:moveTo>
                <a:lnTo>
                  <a:pt x="463031" y="42260"/>
                </a:lnTo>
                <a:lnTo>
                  <a:pt x="337977" y="198622"/>
                </a:lnTo>
                <a:lnTo>
                  <a:pt x="391970" y="198622"/>
                </a:lnTo>
                <a:lnTo>
                  <a:pt x="505826" y="56396"/>
                </a:lnTo>
                <a:lnTo>
                  <a:pt x="557506" y="56396"/>
                </a:lnTo>
                <a:lnTo>
                  <a:pt x="547612" y="422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55"/>
          <p:cNvSpPr/>
          <p:nvPr/>
        </p:nvSpPr>
        <p:spPr>
          <a:xfrm>
            <a:off x="9079680" y="7765265"/>
            <a:ext cx="556236" cy="556236"/>
          </a:xfrm>
          <a:custGeom>
            <a:rect b="b" l="l" r="r" t="t"/>
            <a:pathLst>
              <a:path extrusionOk="0" h="676275" w="676275">
                <a:moveTo>
                  <a:pt x="338073" y="0"/>
                </a:moveTo>
                <a:lnTo>
                  <a:pt x="292193" y="3085"/>
                </a:lnTo>
                <a:lnTo>
                  <a:pt x="248191" y="12075"/>
                </a:lnTo>
                <a:lnTo>
                  <a:pt x="206469" y="26565"/>
                </a:lnTo>
                <a:lnTo>
                  <a:pt x="167430" y="46153"/>
                </a:lnTo>
                <a:lnTo>
                  <a:pt x="131476" y="70437"/>
                </a:lnTo>
                <a:lnTo>
                  <a:pt x="99010" y="99014"/>
                </a:lnTo>
                <a:lnTo>
                  <a:pt x="70434" y="131480"/>
                </a:lnTo>
                <a:lnTo>
                  <a:pt x="46151" y="167434"/>
                </a:lnTo>
                <a:lnTo>
                  <a:pt x="26563" y="206473"/>
                </a:lnTo>
                <a:lnTo>
                  <a:pt x="12074" y="248195"/>
                </a:lnTo>
                <a:lnTo>
                  <a:pt x="3085" y="292195"/>
                </a:lnTo>
                <a:lnTo>
                  <a:pt x="0" y="338073"/>
                </a:lnTo>
                <a:lnTo>
                  <a:pt x="3085" y="383953"/>
                </a:lnTo>
                <a:lnTo>
                  <a:pt x="12074" y="427956"/>
                </a:lnTo>
                <a:lnTo>
                  <a:pt x="26563" y="469679"/>
                </a:lnTo>
                <a:lnTo>
                  <a:pt x="46151" y="508719"/>
                </a:lnTo>
                <a:lnTo>
                  <a:pt x="70434" y="544674"/>
                </a:lnTo>
                <a:lnTo>
                  <a:pt x="99010" y="577142"/>
                </a:lnTo>
                <a:lnTo>
                  <a:pt x="131476" y="605719"/>
                </a:lnTo>
                <a:lnTo>
                  <a:pt x="167458" y="630017"/>
                </a:lnTo>
                <a:lnTo>
                  <a:pt x="206469" y="649591"/>
                </a:lnTo>
                <a:lnTo>
                  <a:pt x="248191" y="664082"/>
                </a:lnTo>
                <a:lnTo>
                  <a:pt x="292193" y="673071"/>
                </a:lnTo>
                <a:lnTo>
                  <a:pt x="338073" y="676157"/>
                </a:lnTo>
                <a:lnTo>
                  <a:pt x="383953" y="673071"/>
                </a:lnTo>
                <a:lnTo>
                  <a:pt x="427955" y="664082"/>
                </a:lnTo>
                <a:lnTo>
                  <a:pt x="469677" y="649591"/>
                </a:lnTo>
                <a:lnTo>
                  <a:pt x="500956" y="633896"/>
                </a:lnTo>
                <a:lnTo>
                  <a:pt x="338073" y="633896"/>
                </a:lnTo>
                <a:lnTo>
                  <a:pt x="290101" y="630003"/>
                </a:lnTo>
                <a:lnTo>
                  <a:pt x="244680" y="618788"/>
                </a:lnTo>
                <a:lnTo>
                  <a:pt x="202253" y="600823"/>
                </a:lnTo>
                <a:lnTo>
                  <a:pt x="163490" y="576738"/>
                </a:lnTo>
                <a:lnTo>
                  <a:pt x="129006" y="547145"/>
                </a:lnTo>
                <a:lnTo>
                  <a:pt x="99415" y="512660"/>
                </a:lnTo>
                <a:lnTo>
                  <a:pt x="75331" y="473896"/>
                </a:lnTo>
                <a:lnTo>
                  <a:pt x="57367" y="431467"/>
                </a:lnTo>
                <a:lnTo>
                  <a:pt x="46139" y="385988"/>
                </a:lnTo>
                <a:lnTo>
                  <a:pt x="42260" y="338073"/>
                </a:lnTo>
                <a:lnTo>
                  <a:pt x="46139" y="290158"/>
                </a:lnTo>
                <a:lnTo>
                  <a:pt x="57367" y="244680"/>
                </a:lnTo>
                <a:lnTo>
                  <a:pt x="75331" y="202253"/>
                </a:lnTo>
                <a:lnTo>
                  <a:pt x="99415" y="163490"/>
                </a:lnTo>
                <a:lnTo>
                  <a:pt x="129006" y="129006"/>
                </a:lnTo>
                <a:lnTo>
                  <a:pt x="163490" y="99415"/>
                </a:lnTo>
                <a:lnTo>
                  <a:pt x="202253" y="75331"/>
                </a:lnTo>
                <a:lnTo>
                  <a:pt x="244680" y="57367"/>
                </a:lnTo>
                <a:lnTo>
                  <a:pt x="290158" y="46139"/>
                </a:lnTo>
                <a:lnTo>
                  <a:pt x="338073" y="42260"/>
                </a:lnTo>
                <a:lnTo>
                  <a:pt x="500957" y="42260"/>
                </a:lnTo>
                <a:lnTo>
                  <a:pt x="469677" y="26565"/>
                </a:lnTo>
                <a:lnTo>
                  <a:pt x="427955" y="12075"/>
                </a:lnTo>
                <a:lnTo>
                  <a:pt x="383953" y="3085"/>
                </a:lnTo>
                <a:lnTo>
                  <a:pt x="338073" y="0"/>
                </a:lnTo>
                <a:close/>
              </a:path>
              <a:path extrusionOk="0" h="676275" w="676275">
                <a:moveTo>
                  <a:pt x="500957" y="42260"/>
                </a:moveTo>
                <a:lnTo>
                  <a:pt x="338073" y="42260"/>
                </a:lnTo>
                <a:lnTo>
                  <a:pt x="386044" y="46153"/>
                </a:lnTo>
                <a:lnTo>
                  <a:pt x="431466" y="57367"/>
                </a:lnTo>
                <a:lnTo>
                  <a:pt x="473893" y="75331"/>
                </a:lnTo>
                <a:lnTo>
                  <a:pt x="512656" y="99415"/>
                </a:lnTo>
                <a:lnTo>
                  <a:pt x="547140" y="129006"/>
                </a:lnTo>
                <a:lnTo>
                  <a:pt x="576731" y="163490"/>
                </a:lnTo>
                <a:lnTo>
                  <a:pt x="600815" y="202253"/>
                </a:lnTo>
                <a:lnTo>
                  <a:pt x="618778" y="244680"/>
                </a:lnTo>
                <a:lnTo>
                  <a:pt x="630007" y="290158"/>
                </a:lnTo>
                <a:lnTo>
                  <a:pt x="633886" y="338073"/>
                </a:lnTo>
                <a:lnTo>
                  <a:pt x="630007" y="385988"/>
                </a:lnTo>
                <a:lnTo>
                  <a:pt x="618778" y="431467"/>
                </a:lnTo>
                <a:lnTo>
                  <a:pt x="600815" y="473896"/>
                </a:lnTo>
                <a:lnTo>
                  <a:pt x="576731" y="512660"/>
                </a:lnTo>
                <a:lnTo>
                  <a:pt x="547140" y="547145"/>
                </a:lnTo>
                <a:lnTo>
                  <a:pt x="512656" y="576738"/>
                </a:lnTo>
                <a:lnTo>
                  <a:pt x="473893" y="600823"/>
                </a:lnTo>
                <a:lnTo>
                  <a:pt x="431466" y="618788"/>
                </a:lnTo>
                <a:lnTo>
                  <a:pt x="385988" y="630017"/>
                </a:lnTo>
                <a:lnTo>
                  <a:pt x="338073" y="633896"/>
                </a:lnTo>
                <a:lnTo>
                  <a:pt x="500956" y="633896"/>
                </a:lnTo>
                <a:lnTo>
                  <a:pt x="544670" y="605719"/>
                </a:lnTo>
                <a:lnTo>
                  <a:pt x="577136" y="577142"/>
                </a:lnTo>
                <a:lnTo>
                  <a:pt x="605712" y="544674"/>
                </a:lnTo>
                <a:lnTo>
                  <a:pt x="629995" y="508719"/>
                </a:lnTo>
                <a:lnTo>
                  <a:pt x="649582" y="469679"/>
                </a:lnTo>
                <a:lnTo>
                  <a:pt x="664072" y="427956"/>
                </a:lnTo>
                <a:lnTo>
                  <a:pt x="673061" y="383953"/>
                </a:lnTo>
                <a:lnTo>
                  <a:pt x="676146" y="338073"/>
                </a:lnTo>
                <a:lnTo>
                  <a:pt x="673061" y="292195"/>
                </a:lnTo>
                <a:lnTo>
                  <a:pt x="664072" y="248195"/>
                </a:lnTo>
                <a:lnTo>
                  <a:pt x="649582" y="206473"/>
                </a:lnTo>
                <a:lnTo>
                  <a:pt x="629995" y="167434"/>
                </a:lnTo>
                <a:lnTo>
                  <a:pt x="605712" y="131480"/>
                </a:lnTo>
                <a:lnTo>
                  <a:pt x="577136" y="99014"/>
                </a:lnTo>
                <a:lnTo>
                  <a:pt x="544670" y="70437"/>
                </a:lnTo>
                <a:lnTo>
                  <a:pt x="508688" y="46139"/>
                </a:lnTo>
                <a:lnTo>
                  <a:pt x="500957" y="42260"/>
                </a:lnTo>
                <a:close/>
              </a:path>
              <a:path extrusionOk="0" h="676275" w="676275">
                <a:moveTo>
                  <a:pt x="316943" y="454289"/>
                </a:moveTo>
                <a:lnTo>
                  <a:pt x="304609" y="456781"/>
                </a:lnTo>
                <a:lnTo>
                  <a:pt x="294534" y="463576"/>
                </a:lnTo>
                <a:lnTo>
                  <a:pt x="287739" y="473651"/>
                </a:lnTo>
                <a:lnTo>
                  <a:pt x="285247" y="485985"/>
                </a:lnTo>
                <a:lnTo>
                  <a:pt x="287739" y="498319"/>
                </a:lnTo>
                <a:lnTo>
                  <a:pt x="294534" y="508394"/>
                </a:lnTo>
                <a:lnTo>
                  <a:pt x="304609" y="515188"/>
                </a:lnTo>
                <a:lnTo>
                  <a:pt x="316943" y="517680"/>
                </a:lnTo>
                <a:lnTo>
                  <a:pt x="329277" y="515188"/>
                </a:lnTo>
                <a:lnTo>
                  <a:pt x="339352" y="508394"/>
                </a:lnTo>
                <a:lnTo>
                  <a:pt x="346146" y="498319"/>
                </a:lnTo>
                <a:lnTo>
                  <a:pt x="348638" y="485985"/>
                </a:lnTo>
                <a:lnTo>
                  <a:pt x="346156" y="473651"/>
                </a:lnTo>
                <a:lnTo>
                  <a:pt x="339379" y="463576"/>
                </a:lnTo>
                <a:lnTo>
                  <a:pt x="329308" y="456781"/>
                </a:lnTo>
                <a:lnTo>
                  <a:pt x="316943" y="454289"/>
                </a:lnTo>
                <a:close/>
              </a:path>
              <a:path extrusionOk="0" h="676275" w="676275">
                <a:moveTo>
                  <a:pt x="450300" y="211302"/>
                </a:moveTo>
                <a:lnTo>
                  <a:pt x="377234" y="211302"/>
                </a:lnTo>
                <a:lnTo>
                  <a:pt x="394879" y="214871"/>
                </a:lnTo>
                <a:lnTo>
                  <a:pt x="409299" y="224605"/>
                </a:lnTo>
                <a:lnTo>
                  <a:pt x="419026" y="239043"/>
                </a:lnTo>
                <a:lnTo>
                  <a:pt x="422594" y="256725"/>
                </a:lnTo>
                <a:lnTo>
                  <a:pt x="420983" y="268748"/>
                </a:lnTo>
                <a:lnTo>
                  <a:pt x="416420" y="279696"/>
                </a:lnTo>
                <a:lnTo>
                  <a:pt x="409311" y="288970"/>
                </a:lnTo>
                <a:lnTo>
                  <a:pt x="400061" y="295970"/>
                </a:lnTo>
                <a:lnTo>
                  <a:pt x="320241" y="335832"/>
                </a:lnTo>
                <a:lnTo>
                  <a:pt x="310076" y="343465"/>
                </a:lnTo>
                <a:lnTo>
                  <a:pt x="302384" y="353315"/>
                </a:lnTo>
                <a:lnTo>
                  <a:pt x="297514" y="364824"/>
                </a:lnTo>
                <a:lnTo>
                  <a:pt x="295812" y="377433"/>
                </a:lnTo>
                <a:lnTo>
                  <a:pt x="295812" y="401464"/>
                </a:lnTo>
                <a:lnTo>
                  <a:pt x="297480" y="409669"/>
                </a:lnTo>
                <a:lnTo>
                  <a:pt x="302019" y="416387"/>
                </a:lnTo>
                <a:lnTo>
                  <a:pt x="308738" y="420927"/>
                </a:lnTo>
                <a:lnTo>
                  <a:pt x="316943" y="422594"/>
                </a:lnTo>
                <a:lnTo>
                  <a:pt x="325148" y="420927"/>
                </a:lnTo>
                <a:lnTo>
                  <a:pt x="331866" y="416387"/>
                </a:lnTo>
                <a:lnTo>
                  <a:pt x="336406" y="409669"/>
                </a:lnTo>
                <a:lnTo>
                  <a:pt x="338073" y="401464"/>
                </a:lnTo>
                <a:lnTo>
                  <a:pt x="338073" y="375517"/>
                </a:lnTo>
                <a:lnTo>
                  <a:pt x="339099" y="373737"/>
                </a:lnTo>
                <a:lnTo>
                  <a:pt x="339968" y="373245"/>
                </a:lnTo>
                <a:lnTo>
                  <a:pt x="419746" y="333330"/>
                </a:lnTo>
                <a:lnTo>
                  <a:pt x="438527" y="319316"/>
                </a:lnTo>
                <a:lnTo>
                  <a:pt x="452729" y="301168"/>
                </a:lnTo>
                <a:lnTo>
                  <a:pt x="461717" y="279950"/>
                </a:lnTo>
                <a:lnTo>
                  <a:pt x="464854" y="256725"/>
                </a:lnTo>
                <a:lnTo>
                  <a:pt x="457949" y="222633"/>
                </a:lnTo>
                <a:lnTo>
                  <a:pt x="450300" y="211302"/>
                </a:lnTo>
                <a:close/>
              </a:path>
              <a:path extrusionOk="0" h="676275" w="676275">
                <a:moveTo>
                  <a:pt x="377161" y="169041"/>
                </a:moveTo>
                <a:lnTo>
                  <a:pt x="298985" y="169041"/>
                </a:lnTo>
                <a:lnTo>
                  <a:pt x="264892" y="175945"/>
                </a:lnTo>
                <a:lnTo>
                  <a:pt x="237013" y="194758"/>
                </a:lnTo>
                <a:lnTo>
                  <a:pt x="218197" y="222633"/>
                </a:lnTo>
                <a:lnTo>
                  <a:pt x="211291" y="256725"/>
                </a:lnTo>
                <a:lnTo>
                  <a:pt x="211291" y="269405"/>
                </a:lnTo>
                <a:lnTo>
                  <a:pt x="212951" y="277632"/>
                </a:lnTo>
                <a:lnTo>
                  <a:pt x="217478" y="284348"/>
                </a:lnTo>
                <a:lnTo>
                  <a:pt x="224195" y="288875"/>
                </a:lnTo>
                <a:lnTo>
                  <a:pt x="232422" y="290535"/>
                </a:lnTo>
                <a:lnTo>
                  <a:pt x="240653" y="288868"/>
                </a:lnTo>
                <a:lnTo>
                  <a:pt x="247369" y="284329"/>
                </a:lnTo>
                <a:lnTo>
                  <a:pt x="251894" y="277610"/>
                </a:lnTo>
                <a:lnTo>
                  <a:pt x="253552" y="269405"/>
                </a:lnTo>
                <a:lnTo>
                  <a:pt x="253552" y="256725"/>
                </a:lnTo>
                <a:lnTo>
                  <a:pt x="257123" y="239043"/>
                </a:lnTo>
                <a:lnTo>
                  <a:pt x="266860" y="224605"/>
                </a:lnTo>
                <a:lnTo>
                  <a:pt x="281302" y="214871"/>
                </a:lnTo>
                <a:lnTo>
                  <a:pt x="298985" y="211302"/>
                </a:lnTo>
                <a:lnTo>
                  <a:pt x="450300" y="211302"/>
                </a:lnTo>
                <a:lnTo>
                  <a:pt x="439133" y="194758"/>
                </a:lnTo>
                <a:lnTo>
                  <a:pt x="411254" y="175945"/>
                </a:lnTo>
                <a:lnTo>
                  <a:pt x="377161" y="1690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55"/>
          <p:cNvSpPr/>
          <p:nvPr/>
        </p:nvSpPr>
        <p:spPr>
          <a:xfrm>
            <a:off x="5756100" y="9145786"/>
            <a:ext cx="625700" cy="486772"/>
          </a:xfrm>
          <a:custGeom>
            <a:rect b="b" l="l" r="r" t="t"/>
            <a:pathLst>
              <a:path extrusionOk="0" h="591820" w="760729">
                <a:moveTo>
                  <a:pt x="676146" y="0"/>
                </a:moveTo>
                <a:lnTo>
                  <a:pt x="84510" y="0"/>
                </a:lnTo>
                <a:lnTo>
                  <a:pt x="51612" y="6640"/>
                </a:lnTo>
                <a:lnTo>
                  <a:pt x="24750" y="24751"/>
                </a:lnTo>
                <a:lnTo>
                  <a:pt x="6640" y="51617"/>
                </a:lnTo>
                <a:lnTo>
                  <a:pt x="0" y="84520"/>
                </a:lnTo>
                <a:lnTo>
                  <a:pt x="0" y="507115"/>
                </a:lnTo>
                <a:lnTo>
                  <a:pt x="6640" y="539988"/>
                </a:lnTo>
                <a:lnTo>
                  <a:pt x="24750" y="566857"/>
                </a:lnTo>
                <a:lnTo>
                  <a:pt x="51612" y="584985"/>
                </a:lnTo>
                <a:lnTo>
                  <a:pt x="84510" y="591636"/>
                </a:lnTo>
                <a:lnTo>
                  <a:pt x="676146" y="591636"/>
                </a:lnTo>
                <a:lnTo>
                  <a:pt x="709019" y="584985"/>
                </a:lnTo>
                <a:lnTo>
                  <a:pt x="735888" y="566857"/>
                </a:lnTo>
                <a:lnTo>
                  <a:pt x="747683" y="549375"/>
                </a:lnTo>
                <a:lnTo>
                  <a:pt x="84510" y="549375"/>
                </a:lnTo>
                <a:lnTo>
                  <a:pt x="68065" y="546059"/>
                </a:lnTo>
                <a:lnTo>
                  <a:pt x="54631" y="537009"/>
                </a:lnTo>
                <a:lnTo>
                  <a:pt x="45572" y="523578"/>
                </a:lnTo>
                <a:lnTo>
                  <a:pt x="42250" y="507115"/>
                </a:lnTo>
                <a:lnTo>
                  <a:pt x="42250" y="84520"/>
                </a:lnTo>
                <a:lnTo>
                  <a:pt x="45572" y="68071"/>
                </a:lnTo>
                <a:lnTo>
                  <a:pt x="54631" y="54638"/>
                </a:lnTo>
                <a:lnTo>
                  <a:pt x="68065" y="45581"/>
                </a:lnTo>
                <a:lnTo>
                  <a:pt x="84510" y="42260"/>
                </a:lnTo>
                <a:lnTo>
                  <a:pt x="747703" y="42260"/>
                </a:lnTo>
                <a:lnTo>
                  <a:pt x="735888" y="24751"/>
                </a:lnTo>
                <a:lnTo>
                  <a:pt x="709019" y="6640"/>
                </a:lnTo>
                <a:lnTo>
                  <a:pt x="676146" y="0"/>
                </a:lnTo>
                <a:close/>
              </a:path>
              <a:path extrusionOk="0" h="591820" w="760729">
                <a:moveTo>
                  <a:pt x="747703" y="42260"/>
                </a:moveTo>
                <a:lnTo>
                  <a:pt x="676146" y="42260"/>
                </a:lnTo>
                <a:lnTo>
                  <a:pt x="692609" y="45581"/>
                </a:lnTo>
                <a:lnTo>
                  <a:pt x="706041" y="54638"/>
                </a:lnTo>
                <a:lnTo>
                  <a:pt x="715090" y="68071"/>
                </a:lnTo>
                <a:lnTo>
                  <a:pt x="718407" y="84520"/>
                </a:lnTo>
                <a:lnTo>
                  <a:pt x="718407" y="507115"/>
                </a:lnTo>
                <a:lnTo>
                  <a:pt x="715090" y="523578"/>
                </a:lnTo>
                <a:lnTo>
                  <a:pt x="706041" y="537009"/>
                </a:lnTo>
                <a:lnTo>
                  <a:pt x="692609" y="546059"/>
                </a:lnTo>
                <a:lnTo>
                  <a:pt x="676146" y="549375"/>
                </a:lnTo>
                <a:lnTo>
                  <a:pt x="747683" y="549375"/>
                </a:lnTo>
                <a:lnTo>
                  <a:pt x="754016" y="539988"/>
                </a:lnTo>
                <a:lnTo>
                  <a:pt x="760667" y="507115"/>
                </a:lnTo>
                <a:lnTo>
                  <a:pt x="760667" y="84520"/>
                </a:lnTo>
                <a:lnTo>
                  <a:pt x="754016" y="51617"/>
                </a:lnTo>
                <a:lnTo>
                  <a:pt x="747703" y="42260"/>
                </a:lnTo>
                <a:close/>
              </a:path>
              <a:path extrusionOk="0" h="591820" w="760729">
                <a:moveTo>
                  <a:pt x="169031" y="390899"/>
                </a:moveTo>
                <a:lnTo>
                  <a:pt x="156671" y="393382"/>
                </a:lnTo>
                <a:lnTo>
                  <a:pt x="146598" y="400161"/>
                </a:lnTo>
                <a:lnTo>
                  <a:pt x="139819" y="410234"/>
                </a:lnTo>
                <a:lnTo>
                  <a:pt x="137336" y="422594"/>
                </a:lnTo>
                <a:lnTo>
                  <a:pt x="139819" y="434954"/>
                </a:lnTo>
                <a:lnTo>
                  <a:pt x="146598" y="445027"/>
                </a:lnTo>
                <a:lnTo>
                  <a:pt x="156671" y="451806"/>
                </a:lnTo>
                <a:lnTo>
                  <a:pt x="169031" y="454289"/>
                </a:lnTo>
                <a:lnTo>
                  <a:pt x="181396" y="451806"/>
                </a:lnTo>
                <a:lnTo>
                  <a:pt x="191467" y="445027"/>
                </a:lnTo>
                <a:lnTo>
                  <a:pt x="198245" y="434954"/>
                </a:lnTo>
                <a:lnTo>
                  <a:pt x="200726" y="422594"/>
                </a:lnTo>
                <a:lnTo>
                  <a:pt x="198245" y="410234"/>
                </a:lnTo>
                <a:lnTo>
                  <a:pt x="191467" y="400161"/>
                </a:lnTo>
                <a:lnTo>
                  <a:pt x="181396" y="393382"/>
                </a:lnTo>
                <a:lnTo>
                  <a:pt x="169031" y="390899"/>
                </a:lnTo>
                <a:close/>
              </a:path>
              <a:path extrusionOk="0" h="591820" w="760729">
                <a:moveTo>
                  <a:pt x="612756" y="401464"/>
                </a:moveTo>
                <a:lnTo>
                  <a:pt x="274682" y="401464"/>
                </a:lnTo>
                <a:lnTo>
                  <a:pt x="266477" y="403131"/>
                </a:lnTo>
                <a:lnTo>
                  <a:pt x="259759" y="407670"/>
                </a:lnTo>
                <a:lnTo>
                  <a:pt x="255219" y="414389"/>
                </a:lnTo>
                <a:lnTo>
                  <a:pt x="253552" y="422594"/>
                </a:lnTo>
                <a:lnTo>
                  <a:pt x="255219" y="430799"/>
                </a:lnTo>
                <a:lnTo>
                  <a:pt x="259759" y="437518"/>
                </a:lnTo>
                <a:lnTo>
                  <a:pt x="266477" y="442057"/>
                </a:lnTo>
                <a:lnTo>
                  <a:pt x="274682" y="443724"/>
                </a:lnTo>
                <a:lnTo>
                  <a:pt x="612756" y="443724"/>
                </a:lnTo>
                <a:lnTo>
                  <a:pt x="620961" y="442057"/>
                </a:lnTo>
                <a:lnTo>
                  <a:pt x="627679" y="437518"/>
                </a:lnTo>
                <a:lnTo>
                  <a:pt x="632219" y="430799"/>
                </a:lnTo>
                <a:lnTo>
                  <a:pt x="633886" y="422594"/>
                </a:lnTo>
                <a:lnTo>
                  <a:pt x="632219" y="414389"/>
                </a:lnTo>
                <a:lnTo>
                  <a:pt x="627679" y="407670"/>
                </a:lnTo>
                <a:lnTo>
                  <a:pt x="620961" y="403131"/>
                </a:lnTo>
                <a:lnTo>
                  <a:pt x="612756" y="401464"/>
                </a:lnTo>
                <a:close/>
              </a:path>
              <a:path extrusionOk="0" h="591820" w="760729">
                <a:moveTo>
                  <a:pt x="169031" y="264117"/>
                </a:moveTo>
                <a:lnTo>
                  <a:pt x="156671" y="266600"/>
                </a:lnTo>
                <a:lnTo>
                  <a:pt x="146598" y="273380"/>
                </a:lnTo>
                <a:lnTo>
                  <a:pt x="139819" y="283452"/>
                </a:lnTo>
                <a:lnTo>
                  <a:pt x="137336" y="295812"/>
                </a:lnTo>
                <a:lnTo>
                  <a:pt x="139819" y="308177"/>
                </a:lnTo>
                <a:lnTo>
                  <a:pt x="146598" y="318249"/>
                </a:lnTo>
                <a:lnTo>
                  <a:pt x="156671" y="325026"/>
                </a:lnTo>
                <a:lnTo>
                  <a:pt x="169031" y="327508"/>
                </a:lnTo>
                <a:lnTo>
                  <a:pt x="181396" y="325026"/>
                </a:lnTo>
                <a:lnTo>
                  <a:pt x="191467" y="318249"/>
                </a:lnTo>
                <a:lnTo>
                  <a:pt x="198245" y="308177"/>
                </a:lnTo>
                <a:lnTo>
                  <a:pt x="200726" y="295812"/>
                </a:lnTo>
                <a:lnTo>
                  <a:pt x="198245" y="283452"/>
                </a:lnTo>
                <a:lnTo>
                  <a:pt x="191467" y="273380"/>
                </a:lnTo>
                <a:lnTo>
                  <a:pt x="181396" y="266600"/>
                </a:lnTo>
                <a:lnTo>
                  <a:pt x="169031" y="264117"/>
                </a:lnTo>
                <a:close/>
              </a:path>
              <a:path extrusionOk="0" h="591820" w="760729">
                <a:moveTo>
                  <a:pt x="612756" y="274682"/>
                </a:moveTo>
                <a:lnTo>
                  <a:pt x="274682" y="274682"/>
                </a:lnTo>
                <a:lnTo>
                  <a:pt x="266477" y="276349"/>
                </a:lnTo>
                <a:lnTo>
                  <a:pt x="259759" y="280889"/>
                </a:lnTo>
                <a:lnTo>
                  <a:pt x="255219" y="287608"/>
                </a:lnTo>
                <a:lnTo>
                  <a:pt x="253552" y="295812"/>
                </a:lnTo>
                <a:lnTo>
                  <a:pt x="255219" y="304017"/>
                </a:lnTo>
                <a:lnTo>
                  <a:pt x="259759" y="310736"/>
                </a:lnTo>
                <a:lnTo>
                  <a:pt x="266477" y="315276"/>
                </a:lnTo>
                <a:lnTo>
                  <a:pt x="274682" y="316943"/>
                </a:lnTo>
                <a:lnTo>
                  <a:pt x="612756" y="316943"/>
                </a:lnTo>
                <a:lnTo>
                  <a:pt x="620961" y="315276"/>
                </a:lnTo>
                <a:lnTo>
                  <a:pt x="627679" y="310736"/>
                </a:lnTo>
                <a:lnTo>
                  <a:pt x="632219" y="304017"/>
                </a:lnTo>
                <a:lnTo>
                  <a:pt x="633886" y="295812"/>
                </a:lnTo>
                <a:lnTo>
                  <a:pt x="632219" y="287608"/>
                </a:lnTo>
                <a:lnTo>
                  <a:pt x="627679" y="280889"/>
                </a:lnTo>
                <a:lnTo>
                  <a:pt x="620961" y="276349"/>
                </a:lnTo>
                <a:lnTo>
                  <a:pt x="612756" y="274682"/>
                </a:lnTo>
                <a:close/>
              </a:path>
              <a:path extrusionOk="0" h="591820" w="760729">
                <a:moveTo>
                  <a:pt x="169031" y="137346"/>
                </a:moveTo>
                <a:lnTo>
                  <a:pt x="156671" y="139828"/>
                </a:lnTo>
                <a:lnTo>
                  <a:pt x="146598" y="146605"/>
                </a:lnTo>
                <a:lnTo>
                  <a:pt x="139819" y="156677"/>
                </a:lnTo>
                <a:lnTo>
                  <a:pt x="137336" y="169041"/>
                </a:lnTo>
                <a:lnTo>
                  <a:pt x="139819" y="181402"/>
                </a:lnTo>
                <a:lnTo>
                  <a:pt x="146598" y="191474"/>
                </a:lnTo>
                <a:lnTo>
                  <a:pt x="156671" y="198254"/>
                </a:lnTo>
                <a:lnTo>
                  <a:pt x="169031" y="200737"/>
                </a:lnTo>
                <a:lnTo>
                  <a:pt x="181396" y="198254"/>
                </a:lnTo>
                <a:lnTo>
                  <a:pt x="191467" y="191474"/>
                </a:lnTo>
                <a:lnTo>
                  <a:pt x="198245" y="181402"/>
                </a:lnTo>
                <a:lnTo>
                  <a:pt x="200726" y="169041"/>
                </a:lnTo>
                <a:lnTo>
                  <a:pt x="198245" y="156677"/>
                </a:lnTo>
                <a:lnTo>
                  <a:pt x="191467" y="146605"/>
                </a:lnTo>
                <a:lnTo>
                  <a:pt x="181396" y="139828"/>
                </a:lnTo>
                <a:lnTo>
                  <a:pt x="169031" y="137346"/>
                </a:lnTo>
                <a:close/>
              </a:path>
              <a:path extrusionOk="0" h="591820" w="760729">
                <a:moveTo>
                  <a:pt x="612756" y="147911"/>
                </a:moveTo>
                <a:lnTo>
                  <a:pt x="274682" y="147911"/>
                </a:lnTo>
                <a:lnTo>
                  <a:pt x="266477" y="149578"/>
                </a:lnTo>
                <a:lnTo>
                  <a:pt x="259759" y="154118"/>
                </a:lnTo>
                <a:lnTo>
                  <a:pt x="255219" y="160837"/>
                </a:lnTo>
                <a:lnTo>
                  <a:pt x="253552" y="169041"/>
                </a:lnTo>
                <a:lnTo>
                  <a:pt x="255219" y="177242"/>
                </a:lnTo>
                <a:lnTo>
                  <a:pt x="259759" y="183961"/>
                </a:lnTo>
                <a:lnTo>
                  <a:pt x="266477" y="188503"/>
                </a:lnTo>
                <a:lnTo>
                  <a:pt x="274682" y="190172"/>
                </a:lnTo>
                <a:lnTo>
                  <a:pt x="612756" y="190172"/>
                </a:lnTo>
                <a:lnTo>
                  <a:pt x="620961" y="188503"/>
                </a:lnTo>
                <a:lnTo>
                  <a:pt x="627679" y="183961"/>
                </a:lnTo>
                <a:lnTo>
                  <a:pt x="632219" y="177242"/>
                </a:lnTo>
                <a:lnTo>
                  <a:pt x="633886" y="169041"/>
                </a:lnTo>
                <a:lnTo>
                  <a:pt x="632219" y="160837"/>
                </a:lnTo>
                <a:lnTo>
                  <a:pt x="627679" y="154118"/>
                </a:lnTo>
                <a:lnTo>
                  <a:pt x="620961" y="149578"/>
                </a:lnTo>
                <a:lnTo>
                  <a:pt x="612756" y="1479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55"/>
          <p:cNvSpPr/>
          <p:nvPr/>
        </p:nvSpPr>
        <p:spPr>
          <a:xfrm>
            <a:off x="7452363" y="9145784"/>
            <a:ext cx="486772" cy="486772"/>
          </a:xfrm>
          <a:custGeom>
            <a:rect b="b" l="l" r="r" t="t"/>
            <a:pathLst>
              <a:path extrusionOk="0" h="591820" w="591820">
                <a:moveTo>
                  <a:pt x="507115" y="0"/>
                </a:moveTo>
                <a:lnTo>
                  <a:pt x="84520" y="0"/>
                </a:lnTo>
                <a:lnTo>
                  <a:pt x="51621" y="6640"/>
                </a:lnTo>
                <a:lnTo>
                  <a:pt x="24755" y="24751"/>
                </a:lnTo>
                <a:lnTo>
                  <a:pt x="6642" y="51617"/>
                </a:lnTo>
                <a:lnTo>
                  <a:pt x="0" y="84520"/>
                </a:lnTo>
                <a:lnTo>
                  <a:pt x="0" y="507115"/>
                </a:lnTo>
                <a:lnTo>
                  <a:pt x="6642" y="539988"/>
                </a:lnTo>
                <a:lnTo>
                  <a:pt x="24755" y="566857"/>
                </a:lnTo>
                <a:lnTo>
                  <a:pt x="51621" y="584985"/>
                </a:lnTo>
                <a:lnTo>
                  <a:pt x="84520" y="591636"/>
                </a:lnTo>
                <a:lnTo>
                  <a:pt x="507115" y="591636"/>
                </a:lnTo>
                <a:lnTo>
                  <a:pt x="539988" y="584985"/>
                </a:lnTo>
                <a:lnTo>
                  <a:pt x="566857" y="566857"/>
                </a:lnTo>
                <a:lnTo>
                  <a:pt x="578651" y="549375"/>
                </a:lnTo>
                <a:lnTo>
                  <a:pt x="84520" y="549375"/>
                </a:lnTo>
                <a:lnTo>
                  <a:pt x="68071" y="546059"/>
                </a:lnTo>
                <a:lnTo>
                  <a:pt x="54638" y="537009"/>
                </a:lnTo>
                <a:lnTo>
                  <a:pt x="45581" y="523578"/>
                </a:lnTo>
                <a:lnTo>
                  <a:pt x="42260" y="507115"/>
                </a:lnTo>
                <a:lnTo>
                  <a:pt x="42260" y="84520"/>
                </a:lnTo>
                <a:lnTo>
                  <a:pt x="45581" y="68071"/>
                </a:lnTo>
                <a:lnTo>
                  <a:pt x="54638" y="54638"/>
                </a:lnTo>
                <a:lnTo>
                  <a:pt x="68071" y="45581"/>
                </a:lnTo>
                <a:lnTo>
                  <a:pt x="84520" y="42260"/>
                </a:lnTo>
                <a:lnTo>
                  <a:pt x="578671" y="42260"/>
                </a:lnTo>
                <a:lnTo>
                  <a:pt x="566857" y="24751"/>
                </a:lnTo>
                <a:lnTo>
                  <a:pt x="539988" y="6640"/>
                </a:lnTo>
                <a:lnTo>
                  <a:pt x="507115" y="0"/>
                </a:lnTo>
                <a:close/>
              </a:path>
              <a:path extrusionOk="0" h="591820" w="591820">
                <a:moveTo>
                  <a:pt x="578671" y="42260"/>
                </a:moveTo>
                <a:lnTo>
                  <a:pt x="507115" y="42260"/>
                </a:lnTo>
                <a:lnTo>
                  <a:pt x="523578" y="45581"/>
                </a:lnTo>
                <a:lnTo>
                  <a:pt x="537009" y="54638"/>
                </a:lnTo>
                <a:lnTo>
                  <a:pt x="546059" y="68071"/>
                </a:lnTo>
                <a:lnTo>
                  <a:pt x="549375" y="84520"/>
                </a:lnTo>
                <a:lnTo>
                  <a:pt x="549375" y="507115"/>
                </a:lnTo>
                <a:lnTo>
                  <a:pt x="546059" y="523578"/>
                </a:lnTo>
                <a:lnTo>
                  <a:pt x="537009" y="537009"/>
                </a:lnTo>
                <a:lnTo>
                  <a:pt x="523578" y="546059"/>
                </a:lnTo>
                <a:lnTo>
                  <a:pt x="507115" y="549375"/>
                </a:lnTo>
                <a:lnTo>
                  <a:pt x="578651" y="549375"/>
                </a:lnTo>
                <a:lnTo>
                  <a:pt x="584985" y="539988"/>
                </a:lnTo>
                <a:lnTo>
                  <a:pt x="591636" y="507115"/>
                </a:lnTo>
                <a:lnTo>
                  <a:pt x="591636" y="84520"/>
                </a:lnTo>
                <a:lnTo>
                  <a:pt x="584985" y="51617"/>
                </a:lnTo>
                <a:lnTo>
                  <a:pt x="578671" y="422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55"/>
          <p:cNvSpPr/>
          <p:nvPr/>
        </p:nvSpPr>
        <p:spPr>
          <a:xfrm>
            <a:off x="2591541" y="7765372"/>
            <a:ext cx="573471" cy="556236"/>
          </a:xfrm>
          <a:custGeom>
            <a:rect b="b" l="l" r="r" t="t"/>
            <a:pathLst>
              <a:path extrusionOk="0" h="676275" w="697229">
                <a:moveTo>
                  <a:pt x="348483" y="0"/>
                </a:moveTo>
                <a:lnTo>
                  <a:pt x="229367" y="204423"/>
                </a:lnTo>
                <a:lnTo>
                  <a:pt x="27027" y="234401"/>
                </a:lnTo>
                <a:lnTo>
                  <a:pt x="0" y="264529"/>
                </a:lnTo>
                <a:lnTo>
                  <a:pt x="857" y="273164"/>
                </a:lnTo>
                <a:lnTo>
                  <a:pt x="4017" y="281202"/>
                </a:lnTo>
                <a:lnTo>
                  <a:pt x="9363" y="288148"/>
                </a:lnTo>
                <a:lnTo>
                  <a:pt x="156071" y="433683"/>
                </a:lnTo>
                <a:lnTo>
                  <a:pt x="120281" y="639038"/>
                </a:lnTo>
                <a:lnTo>
                  <a:pt x="142042" y="674174"/>
                </a:lnTo>
                <a:lnTo>
                  <a:pt x="150471" y="675949"/>
                </a:lnTo>
                <a:lnTo>
                  <a:pt x="158826" y="675346"/>
                </a:lnTo>
                <a:lnTo>
                  <a:pt x="166500" y="672314"/>
                </a:lnTo>
                <a:lnTo>
                  <a:pt x="255737" y="624912"/>
                </a:lnTo>
                <a:lnTo>
                  <a:pt x="166636" y="624912"/>
                </a:lnTo>
                <a:lnTo>
                  <a:pt x="197797" y="440688"/>
                </a:lnTo>
                <a:lnTo>
                  <a:pt x="185913" y="403568"/>
                </a:lnTo>
                <a:lnTo>
                  <a:pt x="54105" y="273101"/>
                </a:lnTo>
                <a:lnTo>
                  <a:pt x="235565" y="246285"/>
                </a:lnTo>
                <a:lnTo>
                  <a:pt x="267397" y="222914"/>
                </a:lnTo>
                <a:lnTo>
                  <a:pt x="348483" y="55883"/>
                </a:lnTo>
                <a:lnTo>
                  <a:pt x="395473" y="55883"/>
                </a:lnTo>
                <a:lnTo>
                  <a:pt x="377006" y="17852"/>
                </a:lnTo>
                <a:lnTo>
                  <a:pt x="372031" y="10455"/>
                </a:lnTo>
                <a:lnTo>
                  <a:pt x="365321" y="4831"/>
                </a:lnTo>
                <a:lnTo>
                  <a:pt x="357322" y="1253"/>
                </a:lnTo>
                <a:lnTo>
                  <a:pt x="348483" y="0"/>
                </a:lnTo>
                <a:close/>
              </a:path>
              <a:path extrusionOk="0" h="676275" w="697229">
                <a:moveTo>
                  <a:pt x="438116" y="575647"/>
                </a:moveTo>
                <a:lnTo>
                  <a:pt x="348483" y="575647"/>
                </a:lnTo>
                <a:lnTo>
                  <a:pt x="529410" y="672314"/>
                </a:lnTo>
                <a:lnTo>
                  <a:pt x="537266" y="675346"/>
                </a:lnTo>
                <a:lnTo>
                  <a:pt x="546014" y="675949"/>
                </a:lnTo>
                <a:lnTo>
                  <a:pt x="554813" y="674174"/>
                </a:lnTo>
                <a:lnTo>
                  <a:pt x="562823" y="670073"/>
                </a:lnTo>
                <a:lnTo>
                  <a:pt x="569276" y="663940"/>
                </a:lnTo>
                <a:lnTo>
                  <a:pt x="573678" y="656385"/>
                </a:lnTo>
                <a:lnTo>
                  <a:pt x="575854" y="647916"/>
                </a:lnTo>
                <a:lnTo>
                  <a:pt x="575628" y="639038"/>
                </a:lnTo>
                <a:lnTo>
                  <a:pt x="573239" y="624912"/>
                </a:lnTo>
                <a:lnTo>
                  <a:pt x="530331" y="624912"/>
                </a:lnTo>
                <a:lnTo>
                  <a:pt x="438116" y="575647"/>
                </a:lnTo>
                <a:close/>
              </a:path>
              <a:path extrusionOk="0" h="676275" w="697229">
                <a:moveTo>
                  <a:pt x="348533" y="533355"/>
                </a:moveTo>
                <a:lnTo>
                  <a:pt x="338320" y="534619"/>
                </a:lnTo>
                <a:lnTo>
                  <a:pt x="328536" y="538412"/>
                </a:lnTo>
                <a:lnTo>
                  <a:pt x="166636" y="624912"/>
                </a:lnTo>
                <a:lnTo>
                  <a:pt x="255737" y="624912"/>
                </a:lnTo>
                <a:lnTo>
                  <a:pt x="348483" y="575647"/>
                </a:lnTo>
                <a:lnTo>
                  <a:pt x="438116" y="575647"/>
                </a:lnTo>
                <a:lnTo>
                  <a:pt x="368420" y="538412"/>
                </a:lnTo>
                <a:lnTo>
                  <a:pt x="358719" y="534619"/>
                </a:lnTo>
                <a:lnTo>
                  <a:pt x="348533" y="533355"/>
                </a:lnTo>
                <a:close/>
              </a:path>
              <a:path extrusionOk="0" h="676275" w="697229">
                <a:moveTo>
                  <a:pt x="395473" y="55883"/>
                </a:moveTo>
                <a:lnTo>
                  <a:pt x="348483" y="55883"/>
                </a:lnTo>
                <a:lnTo>
                  <a:pt x="429570" y="222914"/>
                </a:lnTo>
                <a:lnTo>
                  <a:pt x="461391" y="246285"/>
                </a:lnTo>
                <a:lnTo>
                  <a:pt x="642977" y="273101"/>
                </a:lnTo>
                <a:lnTo>
                  <a:pt x="511180" y="403568"/>
                </a:lnTo>
                <a:lnTo>
                  <a:pt x="504867" y="411522"/>
                </a:lnTo>
                <a:lnTo>
                  <a:pt x="500683" y="420640"/>
                </a:lnTo>
                <a:lnTo>
                  <a:pt x="498776" y="430501"/>
                </a:lnTo>
                <a:lnTo>
                  <a:pt x="499296" y="440688"/>
                </a:lnTo>
                <a:lnTo>
                  <a:pt x="530331" y="624912"/>
                </a:lnTo>
                <a:lnTo>
                  <a:pt x="573239" y="624912"/>
                </a:lnTo>
                <a:lnTo>
                  <a:pt x="540896" y="433683"/>
                </a:lnTo>
                <a:lnTo>
                  <a:pt x="687751" y="288148"/>
                </a:lnTo>
                <a:lnTo>
                  <a:pt x="693053" y="281202"/>
                </a:lnTo>
                <a:lnTo>
                  <a:pt x="696201" y="273164"/>
                </a:lnTo>
                <a:lnTo>
                  <a:pt x="697071" y="264529"/>
                </a:lnTo>
                <a:lnTo>
                  <a:pt x="695541" y="255793"/>
                </a:lnTo>
                <a:lnTo>
                  <a:pt x="467600" y="204423"/>
                </a:lnTo>
                <a:lnTo>
                  <a:pt x="395473" y="558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55"/>
          <p:cNvSpPr/>
          <p:nvPr/>
        </p:nvSpPr>
        <p:spPr>
          <a:xfrm>
            <a:off x="12319447" y="7765267"/>
            <a:ext cx="556236" cy="556236"/>
          </a:xfrm>
          <a:custGeom>
            <a:rect b="b" l="l" r="r" t="t"/>
            <a:pathLst>
              <a:path extrusionOk="0" h="676275" w="676275">
                <a:moveTo>
                  <a:pt x="338073" y="0"/>
                </a:moveTo>
                <a:lnTo>
                  <a:pt x="292193" y="3085"/>
                </a:lnTo>
                <a:lnTo>
                  <a:pt x="248191" y="12074"/>
                </a:lnTo>
                <a:lnTo>
                  <a:pt x="206469" y="26563"/>
                </a:lnTo>
                <a:lnTo>
                  <a:pt x="167430" y="46151"/>
                </a:lnTo>
                <a:lnTo>
                  <a:pt x="131476" y="70434"/>
                </a:lnTo>
                <a:lnTo>
                  <a:pt x="99010" y="99010"/>
                </a:lnTo>
                <a:lnTo>
                  <a:pt x="70434" y="131476"/>
                </a:lnTo>
                <a:lnTo>
                  <a:pt x="46151" y="167430"/>
                </a:lnTo>
                <a:lnTo>
                  <a:pt x="26563" y="206469"/>
                </a:lnTo>
                <a:lnTo>
                  <a:pt x="12074" y="248191"/>
                </a:lnTo>
                <a:lnTo>
                  <a:pt x="3085" y="292193"/>
                </a:lnTo>
                <a:lnTo>
                  <a:pt x="0" y="338073"/>
                </a:lnTo>
                <a:lnTo>
                  <a:pt x="3085" y="383953"/>
                </a:lnTo>
                <a:lnTo>
                  <a:pt x="12074" y="427955"/>
                </a:lnTo>
                <a:lnTo>
                  <a:pt x="26563" y="469677"/>
                </a:lnTo>
                <a:lnTo>
                  <a:pt x="46151" y="508716"/>
                </a:lnTo>
                <a:lnTo>
                  <a:pt x="70434" y="544670"/>
                </a:lnTo>
                <a:lnTo>
                  <a:pt x="99010" y="577136"/>
                </a:lnTo>
                <a:lnTo>
                  <a:pt x="131476" y="605712"/>
                </a:lnTo>
                <a:lnTo>
                  <a:pt x="167467" y="630014"/>
                </a:lnTo>
                <a:lnTo>
                  <a:pt x="206469" y="649582"/>
                </a:lnTo>
                <a:lnTo>
                  <a:pt x="248191" y="664072"/>
                </a:lnTo>
                <a:lnTo>
                  <a:pt x="292193" y="673061"/>
                </a:lnTo>
                <a:lnTo>
                  <a:pt x="338073" y="676146"/>
                </a:lnTo>
                <a:lnTo>
                  <a:pt x="383953" y="673061"/>
                </a:lnTo>
                <a:lnTo>
                  <a:pt x="427955" y="664072"/>
                </a:lnTo>
                <a:lnTo>
                  <a:pt x="469677" y="649582"/>
                </a:lnTo>
                <a:lnTo>
                  <a:pt x="500961" y="633886"/>
                </a:lnTo>
                <a:lnTo>
                  <a:pt x="338073" y="633886"/>
                </a:lnTo>
                <a:lnTo>
                  <a:pt x="290018" y="629995"/>
                </a:lnTo>
                <a:lnTo>
                  <a:pt x="244580" y="618804"/>
                </a:lnTo>
                <a:lnTo>
                  <a:pt x="202137" y="600865"/>
                </a:lnTo>
                <a:lnTo>
                  <a:pt x="163377" y="576806"/>
                </a:lnTo>
                <a:lnTo>
                  <a:pt x="128908" y="547238"/>
                </a:lnTo>
                <a:lnTo>
                  <a:pt x="99340" y="512769"/>
                </a:lnTo>
                <a:lnTo>
                  <a:pt x="75281" y="474009"/>
                </a:lnTo>
                <a:lnTo>
                  <a:pt x="57342" y="431566"/>
                </a:lnTo>
                <a:lnTo>
                  <a:pt x="46132" y="386051"/>
                </a:lnTo>
                <a:lnTo>
                  <a:pt x="42260" y="338073"/>
                </a:lnTo>
                <a:lnTo>
                  <a:pt x="46132" y="290095"/>
                </a:lnTo>
                <a:lnTo>
                  <a:pt x="57342" y="244580"/>
                </a:lnTo>
                <a:lnTo>
                  <a:pt x="75281" y="202137"/>
                </a:lnTo>
                <a:lnTo>
                  <a:pt x="99340" y="163377"/>
                </a:lnTo>
                <a:lnTo>
                  <a:pt x="128908" y="128908"/>
                </a:lnTo>
                <a:lnTo>
                  <a:pt x="163377" y="99340"/>
                </a:lnTo>
                <a:lnTo>
                  <a:pt x="202137" y="75281"/>
                </a:lnTo>
                <a:lnTo>
                  <a:pt x="244580" y="57342"/>
                </a:lnTo>
                <a:lnTo>
                  <a:pt x="290095" y="46132"/>
                </a:lnTo>
                <a:lnTo>
                  <a:pt x="338073" y="42260"/>
                </a:lnTo>
                <a:lnTo>
                  <a:pt x="500961" y="42260"/>
                </a:lnTo>
                <a:lnTo>
                  <a:pt x="469677" y="26563"/>
                </a:lnTo>
                <a:lnTo>
                  <a:pt x="427955" y="12074"/>
                </a:lnTo>
                <a:lnTo>
                  <a:pt x="383953" y="3085"/>
                </a:lnTo>
                <a:lnTo>
                  <a:pt x="338073" y="0"/>
                </a:lnTo>
                <a:close/>
              </a:path>
              <a:path extrusionOk="0" h="676275" w="676275">
                <a:moveTo>
                  <a:pt x="500961" y="42260"/>
                </a:moveTo>
                <a:lnTo>
                  <a:pt x="338073" y="42260"/>
                </a:lnTo>
                <a:lnTo>
                  <a:pt x="386127" y="46151"/>
                </a:lnTo>
                <a:lnTo>
                  <a:pt x="431566" y="57342"/>
                </a:lnTo>
                <a:lnTo>
                  <a:pt x="474009" y="75281"/>
                </a:lnTo>
                <a:lnTo>
                  <a:pt x="512769" y="99340"/>
                </a:lnTo>
                <a:lnTo>
                  <a:pt x="547238" y="128908"/>
                </a:lnTo>
                <a:lnTo>
                  <a:pt x="576806" y="163377"/>
                </a:lnTo>
                <a:lnTo>
                  <a:pt x="600865" y="202137"/>
                </a:lnTo>
                <a:lnTo>
                  <a:pt x="618804" y="244580"/>
                </a:lnTo>
                <a:lnTo>
                  <a:pt x="630014" y="290095"/>
                </a:lnTo>
                <a:lnTo>
                  <a:pt x="633886" y="338073"/>
                </a:lnTo>
                <a:lnTo>
                  <a:pt x="630014" y="386051"/>
                </a:lnTo>
                <a:lnTo>
                  <a:pt x="618804" y="431566"/>
                </a:lnTo>
                <a:lnTo>
                  <a:pt x="600865" y="474009"/>
                </a:lnTo>
                <a:lnTo>
                  <a:pt x="576806" y="512769"/>
                </a:lnTo>
                <a:lnTo>
                  <a:pt x="547238" y="547238"/>
                </a:lnTo>
                <a:lnTo>
                  <a:pt x="512769" y="576806"/>
                </a:lnTo>
                <a:lnTo>
                  <a:pt x="474009" y="600865"/>
                </a:lnTo>
                <a:lnTo>
                  <a:pt x="431566" y="618804"/>
                </a:lnTo>
                <a:lnTo>
                  <a:pt x="386051" y="630014"/>
                </a:lnTo>
                <a:lnTo>
                  <a:pt x="338073" y="633886"/>
                </a:lnTo>
                <a:lnTo>
                  <a:pt x="500961" y="633886"/>
                </a:lnTo>
                <a:lnTo>
                  <a:pt x="544670" y="605712"/>
                </a:lnTo>
                <a:lnTo>
                  <a:pt x="577136" y="577136"/>
                </a:lnTo>
                <a:lnTo>
                  <a:pt x="605712" y="544670"/>
                </a:lnTo>
                <a:lnTo>
                  <a:pt x="629995" y="508716"/>
                </a:lnTo>
                <a:lnTo>
                  <a:pt x="649582" y="469677"/>
                </a:lnTo>
                <a:lnTo>
                  <a:pt x="664072" y="427955"/>
                </a:lnTo>
                <a:lnTo>
                  <a:pt x="673061" y="383953"/>
                </a:lnTo>
                <a:lnTo>
                  <a:pt x="676146" y="338073"/>
                </a:lnTo>
                <a:lnTo>
                  <a:pt x="673061" y="292193"/>
                </a:lnTo>
                <a:lnTo>
                  <a:pt x="664072" y="248191"/>
                </a:lnTo>
                <a:lnTo>
                  <a:pt x="649582" y="206469"/>
                </a:lnTo>
                <a:lnTo>
                  <a:pt x="629995" y="167430"/>
                </a:lnTo>
                <a:lnTo>
                  <a:pt x="605712" y="131476"/>
                </a:lnTo>
                <a:lnTo>
                  <a:pt x="577136" y="99010"/>
                </a:lnTo>
                <a:lnTo>
                  <a:pt x="544670" y="70434"/>
                </a:lnTo>
                <a:lnTo>
                  <a:pt x="508679" y="46132"/>
                </a:lnTo>
                <a:lnTo>
                  <a:pt x="500961" y="42260"/>
                </a:lnTo>
                <a:close/>
              </a:path>
              <a:path extrusionOk="0" h="676275" w="676275">
                <a:moveTo>
                  <a:pt x="253552" y="232388"/>
                </a:moveTo>
                <a:lnTo>
                  <a:pt x="245597" y="233949"/>
                </a:lnTo>
                <a:lnTo>
                  <a:pt x="238631" y="238631"/>
                </a:lnTo>
                <a:lnTo>
                  <a:pt x="233949" y="245597"/>
                </a:lnTo>
                <a:lnTo>
                  <a:pt x="232388" y="253552"/>
                </a:lnTo>
                <a:lnTo>
                  <a:pt x="233949" y="261507"/>
                </a:lnTo>
                <a:lnTo>
                  <a:pt x="238631" y="268473"/>
                </a:lnTo>
                <a:lnTo>
                  <a:pt x="308231" y="338073"/>
                </a:lnTo>
                <a:lnTo>
                  <a:pt x="238631" y="407673"/>
                </a:lnTo>
                <a:lnTo>
                  <a:pt x="233949" y="414639"/>
                </a:lnTo>
                <a:lnTo>
                  <a:pt x="232388" y="422594"/>
                </a:lnTo>
                <a:lnTo>
                  <a:pt x="233949" y="430549"/>
                </a:lnTo>
                <a:lnTo>
                  <a:pt x="238631" y="437515"/>
                </a:lnTo>
                <a:lnTo>
                  <a:pt x="245597" y="442197"/>
                </a:lnTo>
                <a:lnTo>
                  <a:pt x="253552" y="443758"/>
                </a:lnTo>
                <a:lnTo>
                  <a:pt x="261507" y="442197"/>
                </a:lnTo>
                <a:lnTo>
                  <a:pt x="268473" y="437515"/>
                </a:lnTo>
                <a:lnTo>
                  <a:pt x="338073" y="367915"/>
                </a:lnTo>
                <a:lnTo>
                  <a:pt x="397757" y="367915"/>
                </a:lnTo>
                <a:lnTo>
                  <a:pt x="367915" y="338073"/>
                </a:lnTo>
                <a:lnTo>
                  <a:pt x="397757" y="308231"/>
                </a:lnTo>
                <a:lnTo>
                  <a:pt x="338073" y="308231"/>
                </a:lnTo>
                <a:lnTo>
                  <a:pt x="268473" y="238631"/>
                </a:lnTo>
                <a:lnTo>
                  <a:pt x="261507" y="233949"/>
                </a:lnTo>
                <a:lnTo>
                  <a:pt x="253552" y="232388"/>
                </a:lnTo>
                <a:close/>
              </a:path>
              <a:path extrusionOk="0" h="676275" w="676275">
                <a:moveTo>
                  <a:pt x="397757" y="367915"/>
                </a:moveTo>
                <a:lnTo>
                  <a:pt x="338073" y="367915"/>
                </a:lnTo>
                <a:lnTo>
                  <a:pt x="407673" y="437515"/>
                </a:lnTo>
                <a:lnTo>
                  <a:pt x="414639" y="442197"/>
                </a:lnTo>
                <a:lnTo>
                  <a:pt x="422594" y="443758"/>
                </a:lnTo>
                <a:lnTo>
                  <a:pt x="430549" y="442197"/>
                </a:lnTo>
                <a:lnTo>
                  <a:pt x="437515" y="437515"/>
                </a:lnTo>
                <a:lnTo>
                  <a:pt x="442197" y="430549"/>
                </a:lnTo>
                <a:lnTo>
                  <a:pt x="443758" y="422594"/>
                </a:lnTo>
                <a:lnTo>
                  <a:pt x="442197" y="414639"/>
                </a:lnTo>
                <a:lnTo>
                  <a:pt x="437515" y="407673"/>
                </a:lnTo>
                <a:lnTo>
                  <a:pt x="397757" y="367915"/>
                </a:lnTo>
                <a:close/>
              </a:path>
              <a:path extrusionOk="0" h="676275" w="676275">
                <a:moveTo>
                  <a:pt x="422594" y="232388"/>
                </a:moveTo>
                <a:lnTo>
                  <a:pt x="414639" y="233949"/>
                </a:lnTo>
                <a:lnTo>
                  <a:pt x="407673" y="238631"/>
                </a:lnTo>
                <a:lnTo>
                  <a:pt x="338073" y="308231"/>
                </a:lnTo>
                <a:lnTo>
                  <a:pt x="397757" y="308231"/>
                </a:lnTo>
                <a:lnTo>
                  <a:pt x="437515" y="268473"/>
                </a:lnTo>
                <a:lnTo>
                  <a:pt x="442197" y="261507"/>
                </a:lnTo>
                <a:lnTo>
                  <a:pt x="443758" y="253552"/>
                </a:lnTo>
                <a:lnTo>
                  <a:pt x="442197" y="245597"/>
                </a:lnTo>
                <a:lnTo>
                  <a:pt x="437515" y="238631"/>
                </a:lnTo>
                <a:lnTo>
                  <a:pt x="430549" y="233949"/>
                </a:lnTo>
                <a:lnTo>
                  <a:pt x="422594" y="2323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55"/>
          <p:cNvSpPr/>
          <p:nvPr/>
        </p:nvSpPr>
        <p:spPr>
          <a:xfrm>
            <a:off x="980252" y="9076241"/>
            <a:ext cx="417308" cy="556236"/>
          </a:xfrm>
          <a:custGeom>
            <a:rect b="b" l="l" r="r" t="t"/>
            <a:pathLst>
              <a:path extrusionOk="0" h="676275" w="507365">
                <a:moveTo>
                  <a:pt x="290661" y="0"/>
                </a:moveTo>
                <a:lnTo>
                  <a:pt x="84520" y="0"/>
                </a:lnTo>
                <a:lnTo>
                  <a:pt x="51617" y="6640"/>
                </a:lnTo>
                <a:lnTo>
                  <a:pt x="24751" y="24751"/>
                </a:lnTo>
                <a:lnTo>
                  <a:pt x="6640" y="51617"/>
                </a:lnTo>
                <a:lnTo>
                  <a:pt x="0" y="84520"/>
                </a:lnTo>
                <a:lnTo>
                  <a:pt x="0" y="591625"/>
                </a:lnTo>
                <a:lnTo>
                  <a:pt x="6640" y="624503"/>
                </a:lnTo>
                <a:lnTo>
                  <a:pt x="24751" y="651371"/>
                </a:lnTo>
                <a:lnTo>
                  <a:pt x="51617" y="669497"/>
                </a:lnTo>
                <a:lnTo>
                  <a:pt x="84520" y="676146"/>
                </a:lnTo>
                <a:lnTo>
                  <a:pt x="422594" y="676146"/>
                </a:lnTo>
                <a:lnTo>
                  <a:pt x="455467" y="669497"/>
                </a:lnTo>
                <a:lnTo>
                  <a:pt x="482336" y="651371"/>
                </a:lnTo>
                <a:lnTo>
                  <a:pt x="494133" y="633886"/>
                </a:lnTo>
                <a:lnTo>
                  <a:pt x="84520" y="633886"/>
                </a:lnTo>
                <a:lnTo>
                  <a:pt x="68071" y="630571"/>
                </a:lnTo>
                <a:lnTo>
                  <a:pt x="54638" y="621524"/>
                </a:lnTo>
                <a:lnTo>
                  <a:pt x="45581" y="608093"/>
                </a:lnTo>
                <a:lnTo>
                  <a:pt x="42260" y="591625"/>
                </a:lnTo>
                <a:lnTo>
                  <a:pt x="42260" y="84520"/>
                </a:lnTo>
                <a:lnTo>
                  <a:pt x="45581" y="68071"/>
                </a:lnTo>
                <a:lnTo>
                  <a:pt x="54638" y="54638"/>
                </a:lnTo>
                <a:lnTo>
                  <a:pt x="68071" y="45581"/>
                </a:lnTo>
                <a:lnTo>
                  <a:pt x="84520" y="42260"/>
                </a:lnTo>
                <a:lnTo>
                  <a:pt x="359247" y="42260"/>
                </a:lnTo>
                <a:lnTo>
                  <a:pt x="335560" y="18564"/>
                </a:lnTo>
                <a:lnTo>
                  <a:pt x="325890" y="10650"/>
                </a:lnTo>
                <a:lnTo>
                  <a:pt x="314944" y="4825"/>
                </a:lnTo>
                <a:lnTo>
                  <a:pt x="303082" y="1229"/>
                </a:lnTo>
                <a:lnTo>
                  <a:pt x="290661" y="0"/>
                </a:lnTo>
                <a:close/>
              </a:path>
              <a:path extrusionOk="0" h="676275" w="507365">
                <a:moveTo>
                  <a:pt x="359247" y="42260"/>
                </a:moveTo>
                <a:lnTo>
                  <a:pt x="253552" y="42260"/>
                </a:lnTo>
                <a:lnTo>
                  <a:pt x="253552" y="190161"/>
                </a:lnTo>
                <a:lnTo>
                  <a:pt x="258536" y="214833"/>
                </a:lnTo>
                <a:lnTo>
                  <a:pt x="272125" y="234983"/>
                </a:lnTo>
                <a:lnTo>
                  <a:pt x="292275" y="248570"/>
                </a:lnTo>
                <a:lnTo>
                  <a:pt x="316943" y="253552"/>
                </a:lnTo>
                <a:lnTo>
                  <a:pt x="464854" y="253552"/>
                </a:lnTo>
                <a:lnTo>
                  <a:pt x="464854" y="591625"/>
                </a:lnTo>
                <a:lnTo>
                  <a:pt x="461538" y="608093"/>
                </a:lnTo>
                <a:lnTo>
                  <a:pt x="452488" y="621524"/>
                </a:lnTo>
                <a:lnTo>
                  <a:pt x="439057" y="630571"/>
                </a:lnTo>
                <a:lnTo>
                  <a:pt x="422594" y="633886"/>
                </a:lnTo>
                <a:lnTo>
                  <a:pt x="494133" y="633886"/>
                </a:lnTo>
                <a:lnTo>
                  <a:pt x="500464" y="624503"/>
                </a:lnTo>
                <a:lnTo>
                  <a:pt x="507115" y="591625"/>
                </a:lnTo>
                <a:lnTo>
                  <a:pt x="507115" y="216443"/>
                </a:lnTo>
                <a:lnTo>
                  <a:pt x="506601" y="211291"/>
                </a:lnTo>
                <a:lnTo>
                  <a:pt x="316943" y="211291"/>
                </a:lnTo>
                <a:lnTo>
                  <a:pt x="308738" y="209624"/>
                </a:lnTo>
                <a:lnTo>
                  <a:pt x="302019" y="205085"/>
                </a:lnTo>
                <a:lnTo>
                  <a:pt x="297480" y="198366"/>
                </a:lnTo>
                <a:lnTo>
                  <a:pt x="295812" y="190161"/>
                </a:lnTo>
                <a:lnTo>
                  <a:pt x="295812" y="42888"/>
                </a:lnTo>
                <a:lnTo>
                  <a:pt x="359876" y="42888"/>
                </a:lnTo>
                <a:lnTo>
                  <a:pt x="359247" y="42260"/>
                </a:lnTo>
                <a:close/>
              </a:path>
              <a:path extrusionOk="0" h="676275" w="507365">
                <a:moveTo>
                  <a:pt x="359876" y="42888"/>
                </a:moveTo>
                <a:lnTo>
                  <a:pt x="295812" y="42888"/>
                </a:lnTo>
                <a:lnTo>
                  <a:pt x="299509" y="43820"/>
                </a:lnTo>
                <a:lnTo>
                  <a:pt x="302943" y="45715"/>
                </a:lnTo>
                <a:lnTo>
                  <a:pt x="305582" y="48448"/>
                </a:lnTo>
                <a:lnTo>
                  <a:pt x="458645" y="201522"/>
                </a:lnTo>
                <a:lnTo>
                  <a:pt x="461420" y="204161"/>
                </a:lnTo>
                <a:lnTo>
                  <a:pt x="463263" y="207595"/>
                </a:lnTo>
                <a:lnTo>
                  <a:pt x="464195" y="211291"/>
                </a:lnTo>
                <a:lnTo>
                  <a:pt x="506601" y="211291"/>
                </a:lnTo>
                <a:lnTo>
                  <a:pt x="505876" y="204022"/>
                </a:lnTo>
                <a:lnTo>
                  <a:pt x="502258" y="192160"/>
                </a:lnTo>
                <a:lnTo>
                  <a:pt x="496412" y="181214"/>
                </a:lnTo>
                <a:lnTo>
                  <a:pt x="488487" y="171544"/>
                </a:lnTo>
                <a:lnTo>
                  <a:pt x="359876" y="428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55"/>
          <p:cNvSpPr/>
          <p:nvPr/>
        </p:nvSpPr>
        <p:spPr>
          <a:xfrm>
            <a:off x="2606976" y="9076235"/>
            <a:ext cx="417307" cy="556236"/>
          </a:xfrm>
          <a:custGeom>
            <a:rect b="b" l="l" r="r" t="t"/>
            <a:pathLst>
              <a:path extrusionOk="0" h="676275" w="507364">
                <a:moveTo>
                  <a:pt x="281949" y="0"/>
                </a:moveTo>
                <a:lnTo>
                  <a:pt x="84510" y="0"/>
                </a:lnTo>
                <a:lnTo>
                  <a:pt x="51612" y="6643"/>
                </a:lnTo>
                <a:lnTo>
                  <a:pt x="24750" y="24759"/>
                </a:lnTo>
                <a:lnTo>
                  <a:pt x="6640" y="51626"/>
                </a:lnTo>
                <a:lnTo>
                  <a:pt x="0" y="84520"/>
                </a:lnTo>
                <a:lnTo>
                  <a:pt x="10" y="591636"/>
                </a:lnTo>
                <a:lnTo>
                  <a:pt x="6651" y="624531"/>
                </a:lnTo>
                <a:lnTo>
                  <a:pt x="24762" y="651397"/>
                </a:lnTo>
                <a:lnTo>
                  <a:pt x="51627" y="669513"/>
                </a:lnTo>
                <a:lnTo>
                  <a:pt x="84531" y="676157"/>
                </a:lnTo>
                <a:lnTo>
                  <a:pt x="422594" y="676157"/>
                </a:lnTo>
                <a:lnTo>
                  <a:pt x="455493" y="669513"/>
                </a:lnTo>
                <a:lnTo>
                  <a:pt x="482359" y="651397"/>
                </a:lnTo>
                <a:lnTo>
                  <a:pt x="494158" y="633896"/>
                </a:lnTo>
                <a:lnTo>
                  <a:pt x="84510" y="633896"/>
                </a:lnTo>
                <a:lnTo>
                  <a:pt x="68084" y="630569"/>
                </a:lnTo>
                <a:lnTo>
                  <a:pt x="54652" y="621503"/>
                </a:lnTo>
                <a:lnTo>
                  <a:pt x="45587" y="608068"/>
                </a:lnTo>
                <a:lnTo>
                  <a:pt x="42260" y="591636"/>
                </a:lnTo>
                <a:lnTo>
                  <a:pt x="42260" y="84520"/>
                </a:lnTo>
                <a:lnTo>
                  <a:pt x="45587" y="68089"/>
                </a:lnTo>
                <a:lnTo>
                  <a:pt x="54652" y="54654"/>
                </a:lnTo>
                <a:lnTo>
                  <a:pt x="68084" y="45587"/>
                </a:lnTo>
                <a:lnTo>
                  <a:pt x="84510" y="42260"/>
                </a:lnTo>
                <a:lnTo>
                  <a:pt x="359193" y="42260"/>
                </a:lnTo>
                <a:lnTo>
                  <a:pt x="341675" y="24759"/>
                </a:lnTo>
                <a:lnTo>
                  <a:pt x="328838" y="14237"/>
                </a:lnTo>
                <a:lnTo>
                  <a:pt x="314286" y="6446"/>
                </a:lnTo>
                <a:lnTo>
                  <a:pt x="298520" y="1641"/>
                </a:lnTo>
                <a:lnTo>
                  <a:pt x="281949" y="0"/>
                </a:lnTo>
                <a:close/>
              </a:path>
              <a:path extrusionOk="0" h="676275" w="507364">
                <a:moveTo>
                  <a:pt x="359193" y="42260"/>
                </a:moveTo>
                <a:lnTo>
                  <a:pt x="253552" y="42260"/>
                </a:lnTo>
                <a:lnTo>
                  <a:pt x="253552" y="190172"/>
                </a:lnTo>
                <a:lnTo>
                  <a:pt x="258536" y="214839"/>
                </a:lnTo>
                <a:lnTo>
                  <a:pt x="272125" y="234990"/>
                </a:lnTo>
                <a:lnTo>
                  <a:pt x="292275" y="248579"/>
                </a:lnTo>
                <a:lnTo>
                  <a:pt x="316943" y="253562"/>
                </a:lnTo>
                <a:lnTo>
                  <a:pt x="464854" y="253562"/>
                </a:lnTo>
                <a:lnTo>
                  <a:pt x="464854" y="591636"/>
                </a:lnTo>
                <a:lnTo>
                  <a:pt x="461527" y="608068"/>
                </a:lnTo>
                <a:lnTo>
                  <a:pt x="452461" y="621503"/>
                </a:lnTo>
                <a:lnTo>
                  <a:pt x="439026" y="630569"/>
                </a:lnTo>
                <a:lnTo>
                  <a:pt x="422594" y="633896"/>
                </a:lnTo>
                <a:lnTo>
                  <a:pt x="494158" y="633896"/>
                </a:lnTo>
                <a:lnTo>
                  <a:pt x="500473" y="624531"/>
                </a:lnTo>
                <a:lnTo>
                  <a:pt x="507115" y="591636"/>
                </a:lnTo>
                <a:lnTo>
                  <a:pt x="507115" y="225165"/>
                </a:lnTo>
                <a:lnTo>
                  <a:pt x="505751" y="211302"/>
                </a:lnTo>
                <a:lnTo>
                  <a:pt x="316943" y="211302"/>
                </a:lnTo>
                <a:lnTo>
                  <a:pt x="308738" y="209635"/>
                </a:lnTo>
                <a:lnTo>
                  <a:pt x="302019" y="205095"/>
                </a:lnTo>
                <a:lnTo>
                  <a:pt x="297480" y="198377"/>
                </a:lnTo>
                <a:lnTo>
                  <a:pt x="295812" y="190172"/>
                </a:lnTo>
                <a:lnTo>
                  <a:pt x="295812" y="45014"/>
                </a:lnTo>
                <a:lnTo>
                  <a:pt x="361947" y="45014"/>
                </a:lnTo>
                <a:lnTo>
                  <a:pt x="359193" y="42260"/>
                </a:lnTo>
                <a:close/>
              </a:path>
              <a:path extrusionOk="0" h="676275" w="507364">
                <a:moveTo>
                  <a:pt x="190147" y="359224"/>
                </a:moveTo>
                <a:lnTo>
                  <a:pt x="111829" y="428803"/>
                </a:lnTo>
                <a:lnTo>
                  <a:pt x="105640" y="443748"/>
                </a:lnTo>
                <a:lnTo>
                  <a:pt x="107187" y="451694"/>
                </a:lnTo>
                <a:lnTo>
                  <a:pt x="111829" y="458677"/>
                </a:lnTo>
                <a:lnTo>
                  <a:pt x="175219" y="522067"/>
                </a:lnTo>
                <a:lnTo>
                  <a:pt x="179334" y="526130"/>
                </a:lnTo>
                <a:lnTo>
                  <a:pt x="184748" y="528245"/>
                </a:lnTo>
                <a:lnTo>
                  <a:pt x="195575" y="528245"/>
                </a:lnTo>
                <a:lnTo>
                  <a:pt x="200978" y="526182"/>
                </a:lnTo>
                <a:lnTo>
                  <a:pt x="205103" y="522057"/>
                </a:lnTo>
                <a:lnTo>
                  <a:pt x="209744" y="515067"/>
                </a:lnTo>
                <a:lnTo>
                  <a:pt x="211291" y="507116"/>
                </a:lnTo>
                <a:lnTo>
                  <a:pt x="209744" y="499167"/>
                </a:lnTo>
                <a:lnTo>
                  <a:pt x="205103" y="492183"/>
                </a:lnTo>
                <a:lnTo>
                  <a:pt x="156623" y="443724"/>
                </a:lnTo>
                <a:lnTo>
                  <a:pt x="205079" y="395265"/>
                </a:lnTo>
                <a:lnTo>
                  <a:pt x="209760" y="388302"/>
                </a:lnTo>
                <a:lnTo>
                  <a:pt x="211324" y="380340"/>
                </a:lnTo>
                <a:lnTo>
                  <a:pt x="209765" y="372380"/>
                </a:lnTo>
                <a:lnTo>
                  <a:pt x="205066" y="365402"/>
                </a:lnTo>
                <a:lnTo>
                  <a:pt x="198094" y="360771"/>
                </a:lnTo>
                <a:lnTo>
                  <a:pt x="190147" y="359224"/>
                </a:lnTo>
                <a:close/>
              </a:path>
              <a:path extrusionOk="0" h="676275" w="507364">
                <a:moveTo>
                  <a:pt x="316940" y="359214"/>
                </a:moveTo>
                <a:lnTo>
                  <a:pt x="308978" y="360771"/>
                </a:lnTo>
                <a:lnTo>
                  <a:pt x="302004" y="365412"/>
                </a:lnTo>
                <a:lnTo>
                  <a:pt x="297366" y="372402"/>
                </a:lnTo>
                <a:lnTo>
                  <a:pt x="295805" y="380361"/>
                </a:lnTo>
                <a:lnTo>
                  <a:pt x="297349" y="388306"/>
                </a:lnTo>
                <a:lnTo>
                  <a:pt x="302032" y="395275"/>
                </a:lnTo>
                <a:lnTo>
                  <a:pt x="350481" y="443724"/>
                </a:lnTo>
                <a:lnTo>
                  <a:pt x="302032" y="492183"/>
                </a:lnTo>
                <a:lnTo>
                  <a:pt x="297391" y="499173"/>
                </a:lnTo>
                <a:lnTo>
                  <a:pt x="295844" y="507124"/>
                </a:lnTo>
                <a:lnTo>
                  <a:pt x="297391" y="515073"/>
                </a:lnTo>
                <a:lnTo>
                  <a:pt x="302043" y="522067"/>
                </a:lnTo>
                <a:lnTo>
                  <a:pt x="306116" y="526130"/>
                </a:lnTo>
                <a:lnTo>
                  <a:pt x="311529" y="528245"/>
                </a:lnTo>
                <a:lnTo>
                  <a:pt x="322356" y="528245"/>
                </a:lnTo>
                <a:lnTo>
                  <a:pt x="327759" y="526182"/>
                </a:lnTo>
                <a:lnTo>
                  <a:pt x="395265" y="458666"/>
                </a:lnTo>
                <a:lnTo>
                  <a:pt x="399912" y="451676"/>
                </a:lnTo>
                <a:lnTo>
                  <a:pt x="401461" y="443724"/>
                </a:lnTo>
                <a:lnTo>
                  <a:pt x="399912" y="435777"/>
                </a:lnTo>
                <a:lnTo>
                  <a:pt x="395265" y="428793"/>
                </a:lnTo>
                <a:lnTo>
                  <a:pt x="331885" y="365402"/>
                </a:lnTo>
                <a:lnTo>
                  <a:pt x="324890" y="360761"/>
                </a:lnTo>
                <a:lnTo>
                  <a:pt x="316940" y="359214"/>
                </a:lnTo>
                <a:close/>
              </a:path>
              <a:path extrusionOk="0" h="676275" w="507364">
                <a:moveTo>
                  <a:pt x="361947" y="45014"/>
                </a:moveTo>
                <a:lnTo>
                  <a:pt x="295812" y="45014"/>
                </a:lnTo>
                <a:lnTo>
                  <a:pt x="301729" y="47077"/>
                </a:lnTo>
                <a:lnTo>
                  <a:pt x="307257" y="50082"/>
                </a:lnTo>
                <a:lnTo>
                  <a:pt x="452467" y="195292"/>
                </a:lnTo>
                <a:lnTo>
                  <a:pt x="457064" y="199815"/>
                </a:lnTo>
                <a:lnTo>
                  <a:pt x="460101" y="205355"/>
                </a:lnTo>
                <a:lnTo>
                  <a:pt x="462080" y="211302"/>
                </a:lnTo>
                <a:lnTo>
                  <a:pt x="505751" y="211302"/>
                </a:lnTo>
                <a:lnTo>
                  <a:pt x="505485" y="208597"/>
                </a:lnTo>
                <a:lnTo>
                  <a:pt x="500709" y="192846"/>
                </a:lnTo>
                <a:lnTo>
                  <a:pt x="492962" y="178334"/>
                </a:lnTo>
                <a:lnTo>
                  <a:pt x="482414" y="165481"/>
                </a:lnTo>
                <a:lnTo>
                  <a:pt x="361947" y="450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55"/>
          <p:cNvSpPr/>
          <p:nvPr/>
        </p:nvSpPr>
        <p:spPr>
          <a:xfrm>
            <a:off x="10740174" y="5089217"/>
            <a:ext cx="521765" cy="556236"/>
          </a:xfrm>
          <a:custGeom>
            <a:rect b="b" l="l" r="r" t="t"/>
            <a:pathLst>
              <a:path extrusionOk="0" h="676275" w="634365">
                <a:moveTo>
                  <a:pt x="612766" y="422594"/>
                </a:moveTo>
                <a:lnTo>
                  <a:pt x="591636" y="422594"/>
                </a:lnTo>
                <a:lnTo>
                  <a:pt x="591636" y="549375"/>
                </a:lnTo>
                <a:lnTo>
                  <a:pt x="612766" y="549375"/>
                </a:lnTo>
                <a:lnTo>
                  <a:pt x="620993" y="547714"/>
                </a:lnTo>
                <a:lnTo>
                  <a:pt x="627709" y="543185"/>
                </a:lnTo>
                <a:lnTo>
                  <a:pt x="632237" y="536468"/>
                </a:lnTo>
                <a:lnTo>
                  <a:pt x="633896" y="528245"/>
                </a:lnTo>
                <a:lnTo>
                  <a:pt x="633896" y="443724"/>
                </a:lnTo>
                <a:lnTo>
                  <a:pt x="632229" y="435519"/>
                </a:lnTo>
                <a:lnTo>
                  <a:pt x="627690" y="428801"/>
                </a:lnTo>
                <a:lnTo>
                  <a:pt x="620971" y="424261"/>
                </a:lnTo>
                <a:lnTo>
                  <a:pt x="612766" y="422594"/>
                </a:lnTo>
                <a:close/>
              </a:path>
              <a:path extrusionOk="0" h="676275" w="634365">
                <a:moveTo>
                  <a:pt x="612766" y="253552"/>
                </a:moveTo>
                <a:lnTo>
                  <a:pt x="591636" y="253552"/>
                </a:lnTo>
                <a:lnTo>
                  <a:pt x="591636" y="380333"/>
                </a:lnTo>
                <a:lnTo>
                  <a:pt x="612766" y="380333"/>
                </a:lnTo>
                <a:lnTo>
                  <a:pt x="620971" y="378666"/>
                </a:lnTo>
                <a:lnTo>
                  <a:pt x="627690" y="374127"/>
                </a:lnTo>
                <a:lnTo>
                  <a:pt x="632229" y="367408"/>
                </a:lnTo>
                <a:lnTo>
                  <a:pt x="633896" y="359203"/>
                </a:lnTo>
                <a:lnTo>
                  <a:pt x="633896" y="274682"/>
                </a:lnTo>
                <a:lnTo>
                  <a:pt x="632229" y="266482"/>
                </a:lnTo>
                <a:lnTo>
                  <a:pt x="627690" y="259763"/>
                </a:lnTo>
                <a:lnTo>
                  <a:pt x="620971" y="255221"/>
                </a:lnTo>
                <a:lnTo>
                  <a:pt x="612766" y="253552"/>
                </a:lnTo>
                <a:close/>
              </a:path>
              <a:path extrusionOk="0" h="676275" w="634365">
                <a:moveTo>
                  <a:pt x="612766" y="84520"/>
                </a:moveTo>
                <a:lnTo>
                  <a:pt x="591636" y="84520"/>
                </a:lnTo>
                <a:lnTo>
                  <a:pt x="591636" y="211302"/>
                </a:lnTo>
                <a:lnTo>
                  <a:pt x="612766" y="211302"/>
                </a:lnTo>
                <a:lnTo>
                  <a:pt x="620971" y="209633"/>
                </a:lnTo>
                <a:lnTo>
                  <a:pt x="627690" y="205091"/>
                </a:lnTo>
                <a:lnTo>
                  <a:pt x="632229" y="198372"/>
                </a:lnTo>
                <a:lnTo>
                  <a:pt x="633896" y="190172"/>
                </a:lnTo>
                <a:lnTo>
                  <a:pt x="633896" y="105651"/>
                </a:lnTo>
                <a:lnTo>
                  <a:pt x="632229" y="97424"/>
                </a:lnTo>
                <a:lnTo>
                  <a:pt x="627690" y="90707"/>
                </a:lnTo>
                <a:lnTo>
                  <a:pt x="620971" y="86180"/>
                </a:lnTo>
                <a:lnTo>
                  <a:pt x="612766" y="84520"/>
                </a:lnTo>
                <a:close/>
              </a:path>
              <a:path extrusionOk="0" h="676275" w="634365">
                <a:moveTo>
                  <a:pt x="464854" y="0"/>
                </a:moveTo>
                <a:lnTo>
                  <a:pt x="84520" y="0"/>
                </a:lnTo>
                <a:lnTo>
                  <a:pt x="51621" y="6640"/>
                </a:lnTo>
                <a:lnTo>
                  <a:pt x="24755" y="24751"/>
                </a:lnTo>
                <a:lnTo>
                  <a:pt x="6642" y="51617"/>
                </a:lnTo>
                <a:lnTo>
                  <a:pt x="0" y="84520"/>
                </a:lnTo>
                <a:lnTo>
                  <a:pt x="0" y="591636"/>
                </a:lnTo>
                <a:lnTo>
                  <a:pt x="6642" y="624533"/>
                </a:lnTo>
                <a:lnTo>
                  <a:pt x="24755" y="651396"/>
                </a:lnTo>
                <a:lnTo>
                  <a:pt x="51621" y="669506"/>
                </a:lnTo>
                <a:lnTo>
                  <a:pt x="84520" y="676146"/>
                </a:lnTo>
                <a:lnTo>
                  <a:pt x="464854" y="676146"/>
                </a:lnTo>
                <a:lnTo>
                  <a:pt x="497758" y="669506"/>
                </a:lnTo>
                <a:lnTo>
                  <a:pt x="524624" y="651396"/>
                </a:lnTo>
                <a:lnTo>
                  <a:pt x="536422" y="633896"/>
                </a:lnTo>
                <a:lnTo>
                  <a:pt x="84520" y="633896"/>
                </a:lnTo>
                <a:lnTo>
                  <a:pt x="68089" y="630568"/>
                </a:lnTo>
                <a:lnTo>
                  <a:pt x="54654" y="621499"/>
                </a:lnTo>
                <a:lnTo>
                  <a:pt x="45587" y="608063"/>
                </a:lnTo>
                <a:lnTo>
                  <a:pt x="42260" y="591636"/>
                </a:lnTo>
                <a:lnTo>
                  <a:pt x="42260" y="84520"/>
                </a:lnTo>
                <a:lnTo>
                  <a:pt x="45587" y="68089"/>
                </a:lnTo>
                <a:lnTo>
                  <a:pt x="54654" y="54654"/>
                </a:lnTo>
                <a:lnTo>
                  <a:pt x="68089" y="45587"/>
                </a:lnTo>
                <a:lnTo>
                  <a:pt x="84520" y="42260"/>
                </a:lnTo>
                <a:lnTo>
                  <a:pt x="536411" y="42260"/>
                </a:lnTo>
                <a:lnTo>
                  <a:pt x="524596" y="24751"/>
                </a:lnTo>
                <a:lnTo>
                  <a:pt x="497727" y="6640"/>
                </a:lnTo>
                <a:lnTo>
                  <a:pt x="464854" y="0"/>
                </a:lnTo>
                <a:close/>
              </a:path>
              <a:path extrusionOk="0" h="676275" w="634365">
                <a:moveTo>
                  <a:pt x="536411" y="42260"/>
                </a:moveTo>
                <a:lnTo>
                  <a:pt x="464854" y="42260"/>
                </a:lnTo>
                <a:lnTo>
                  <a:pt x="481286" y="45587"/>
                </a:lnTo>
                <a:lnTo>
                  <a:pt x="494721" y="54654"/>
                </a:lnTo>
                <a:lnTo>
                  <a:pt x="503788" y="68089"/>
                </a:lnTo>
                <a:lnTo>
                  <a:pt x="507115" y="84520"/>
                </a:lnTo>
                <a:lnTo>
                  <a:pt x="507115" y="591636"/>
                </a:lnTo>
                <a:lnTo>
                  <a:pt x="503788" y="608063"/>
                </a:lnTo>
                <a:lnTo>
                  <a:pt x="494721" y="621499"/>
                </a:lnTo>
                <a:lnTo>
                  <a:pt x="481286" y="630568"/>
                </a:lnTo>
                <a:lnTo>
                  <a:pt x="464854" y="633896"/>
                </a:lnTo>
                <a:lnTo>
                  <a:pt x="536422" y="633896"/>
                </a:lnTo>
                <a:lnTo>
                  <a:pt x="542735" y="624533"/>
                </a:lnTo>
                <a:lnTo>
                  <a:pt x="549375" y="591636"/>
                </a:lnTo>
                <a:lnTo>
                  <a:pt x="549375" y="84520"/>
                </a:lnTo>
                <a:lnTo>
                  <a:pt x="542724" y="51617"/>
                </a:lnTo>
                <a:lnTo>
                  <a:pt x="536411" y="42260"/>
                </a:lnTo>
                <a:close/>
              </a:path>
              <a:path extrusionOk="0" h="676275" w="634365">
                <a:moveTo>
                  <a:pt x="316953" y="380333"/>
                </a:moveTo>
                <a:lnTo>
                  <a:pt x="232432" y="380333"/>
                </a:lnTo>
                <a:lnTo>
                  <a:pt x="191297" y="388632"/>
                </a:lnTo>
                <a:lnTo>
                  <a:pt x="157716" y="411268"/>
                </a:lnTo>
                <a:lnTo>
                  <a:pt x="135080" y="444850"/>
                </a:lnTo>
                <a:lnTo>
                  <a:pt x="126781" y="485985"/>
                </a:lnTo>
                <a:lnTo>
                  <a:pt x="128460" y="494207"/>
                </a:lnTo>
                <a:lnTo>
                  <a:pt x="133011" y="500924"/>
                </a:lnTo>
                <a:lnTo>
                  <a:pt x="139735" y="505454"/>
                </a:lnTo>
                <a:lnTo>
                  <a:pt x="147911" y="507115"/>
                </a:lnTo>
                <a:lnTo>
                  <a:pt x="156116" y="505448"/>
                </a:lnTo>
                <a:lnTo>
                  <a:pt x="162835" y="500908"/>
                </a:lnTo>
                <a:lnTo>
                  <a:pt x="167374" y="494190"/>
                </a:lnTo>
                <a:lnTo>
                  <a:pt x="174031" y="461308"/>
                </a:lnTo>
                <a:lnTo>
                  <a:pt x="187626" y="441159"/>
                </a:lnTo>
                <a:lnTo>
                  <a:pt x="207779" y="427575"/>
                </a:lnTo>
                <a:lnTo>
                  <a:pt x="232432" y="422594"/>
                </a:lnTo>
                <a:lnTo>
                  <a:pt x="399301" y="422594"/>
                </a:lnTo>
                <a:lnTo>
                  <a:pt x="391666" y="411268"/>
                </a:lnTo>
                <a:lnTo>
                  <a:pt x="358084" y="388632"/>
                </a:lnTo>
                <a:lnTo>
                  <a:pt x="316953" y="380333"/>
                </a:lnTo>
                <a:close/>
              </a:path>
              <a:path extrusionOk="0" h="676275" w="634365">
                <a:moveTo>
                  <a:pt x="399301" y="422594"/>
                </a:moveTo>
                <a:lnTo>
                  <a:pt x="316953" y="422594"/>
                </a:lnTo>
                <a:lnTo>
                  <a:pt x="341630" y="427578"/>
                </a:lnTo>
                <a:lnTo>
                  <a:pt x="361780" y="441167"/>
                </a:lnTo>
                <a:lnTo>
                  <a:pt x="375363" y="461317"/>
                </a:lnTo>
                <a:lnTo>
                  <a:pt x="382004" y="494207"/>
                </a:lnTo>
                <a:lnTo>
                  <a:pt x="386530" y="500924"/>
                </a:lnTo>
                <a:lnTo>
                  <a:pt x="393243" y="505454"/>
                </a:lnTo>
                <a:lnTo>
                  <a:pt x="401464" y="507115"/>
                </a:lnTo>
                <a:lnTo>
                  <a:pt x="409701" y="505448"/>
                </a:lnTo>
                <a:lnTo>
                  <a:pt x="416423" y="500908"/>
                </a:lnTo>
                <a:lnTo>
                  <a:pt x="420947" y="494190"/>
                </a:lnTo>
                <a:lnTo>
                  <a:pt x="422604" y="485985"/>
                </a:lnTo>
                <a:lnTo>
                  <a:pt x="414304" y="444850"/>
                </a:lnTo>
                <a:lnTo>
                  <a:pt x="399301" y="422594"/>
                </a:lnTo>
                <a:close/>
              </a:path>
              <a:path extrusionOk="0" h="676275" w="634365">
                <a:moveTo>
                  <a:pt x="274693" y="169041"/>
                </a:moveTo>
                <a:lnTo>
                  <a:pt x="241789" y="175682"/>
                </a:lnTo>
                <a:lnTo>
                  <a:pt x="214924" y="193792"/>
                </a:lnTo>
                <a:lnTo>
                  <a:pt x="196812" y="220654"/>
                </a:lnTo>
                <a:lnTo>
                  <a:pt x="190172" y="253552"/>
                </a:lnTo>
                <a:lnTo>
                  <a:pt x="196823" y="286456"/>
                </a:lnTo>
                <a:lnTo>
                  <a:pt x="214951" y="313321"/>
                </a:lnTo>
                <a:lnTo>
                  <a:pt x="241820" y="331432"/>
                </a:lnTo>
                <a:lnTo>
                  <a:pt x="274693" y="338073"/>
                </a:lnTo>
                <a:lnTo>
                  <a:pt x="307592" y="331432"/>
                </a:lnTo>
                <a:lnTo>
                  <a:pt x="334458" y="313321"/>
                </a:lnTo>
                <a:lnTo>
                  <a:pt x="346263" y="295812"/>
                </a:lnTo>
                <a:lnTo>
                  <a:pt x="274693" y="295812"/>
                </a:lnTo>
                <a:lnTo>
                  <a:pt x="258261" y="292486"/>
                </a:lnTo>
                <a:lnTo>
                  <a:pt x="244826" y="283419"/>
                </a:lnTo>
                <a:lnTo>
                  <a:pt x="235759" y="269984"/>
                </a:lnTo>
                <a:lnTo>
                  <a:pt x="232432" y="253552"/>
                </a:lnTo>
                <a:lnTo>
                  <a:pt x="235767" y="237126"/>
                </a:lnTo>
                <a:lnTo>
                  <a:pt x="244845" y="223694"/>
                </a:lnTo>
                <a:lnTo>
                  <a:pt x="258283" y="214629"/>
                </a:lnTo>
                <a:lnTo>
                  <a:pt x="274693" y="211302"/>
                </a:lnTo>
                <a:lnTo>
                  <a:pt x="346265" y="211302"/>
                </a:lnTo>
                <a:lnTo>
                  <a:pt x="334458" y="193792"/>
                </a:lnTo>
                <a:lnTo>
                  <a:pt x="307592" y="175682"/>
                </a:lnTo>
                <a:lnTo>
                  <a:pt x="274693" y="169041"/>
                </a:lnTo>
                <a:close/>
              </a:path>
              <a:path extrusionOk="0" h="676275" w="634365">
                <a:moveTo>
                  <a:pt x="346265" y="211302"/>
                </a:moveTo>
                <a:lnTo>
                  <a:pt x="274693" y="211302"/>
                </a:lnTo>
                <a:lnTo>
                  <a:pt x="291125" y="214629"/>
                </a:lnTo>
                <a:lnTo>
                  <a:pt x="304560" y="223694"/>
                </a:lnTo>
                <a:lnTo>
                  <a:pt x="313626" y="237126"/>
                </a:lnTo>
                <a:lnTo>
                  <a:pt x="316953" y="253552"/>
                </a:lnTo>
                <a:lnTo>
                  <a:pt x="313626" y="269984"/>
                </a:lnTo>
                <a:lnTo>
                  <a:pt x="304560" y="283419"/>
                </a:lnTo>
                <a:lnTo>
                  <a:pt x="291125" y="292486"/>
                </a:lnTo>
                <a:lnTo>
                  <a:pt x="274693" y="295812"/>
                </a:lnTo>
                <a:lnTo>
                  <a:pt x="346263" y="295812"/>
                </a:lnTo>
                <a:lnTo>
                  <a:pt x="352572" y="286456"/>
                </a:lnTo>
                <a:lnTo>
                  <a:pt x="359214" y="253552"/>
                </a:lnTo>
                <a:lnTo>
                  <a:pt x="352572" y="220654"/>
                </a:lnTo>
                <a:lnTo>
                  <a:pt x="346265" y="2113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55"/>
          <p:cNvSpPr/>
          <p:nvPr/>
        </p:nvSpPr>
        <p:spPr>
          <a:xfrm>
            <a:off x="2600139" y="6431753"/>
            <a:ext cx="556236" cy="556236"/>
          </a:xfrm>
          <a:custGeom>
            <a:rect b="b" l="l" r="r" t="t"/>
            <a:pathLst>
              <a:path extrusionOk="0" h="676275" w="676275">
                <a:moveTo>
                  <a:pt x="338073" y="0"/>
                </a:moveTo>
                <a:lnTo>
                  <a:pt x="292193" y="3085"/>
                </a:lnTo>
                <a:lnTo>
                  <a:pt x="248191" y="12074"/>
                </a:lnTo>
                <a:lnTo>
                  <a:pt x="206469" y="26563"/>
                </a:lnTo>
                <a:lnTo>
                  <a:pt x="167430" y="46151"/>
                </a:lnTo>
                <a:lnTo>
                  <a:pt x="131476" y="70434"/>
                </a:lnTo>
                <a:lnTo>
                  <a:pt x="99010" y="99010"/>
                </a:lnTo>
                <a:lnTo>
                  <a:pt x="70434" y="131476"/>
                </a:lnTo>
                <a:lnTo>
                  <a:pt x="46151" y="167430"/>
                </a:lnTo>
                <a:lnTo>
                  <a:pt x="26563" y="206469"/>
                </a:lnTo>
                <a:lnTo>
                  <a:pt x="12074" y="248191"/>
                </a:lnTo>
                <a:lnTo>
                  <a:pt x="3085" y="292193"/>
                </a:lnTo>
                <a:lnTo>
                  <a:pt x="0" y="338073"/>
                </a:lnTo>
                <a:lnTo>
                  <a:pt x="3085" y="383953"/>
                </a:lnTo>
                <a:lnTo>
                  <a:pt x="12074" y="427955"/>
                </a:lnTo>
                <a:lnTo>
                  <a:pt x="26563" y="469677"/>
                </a:lnTo>
                <a:lnTo>
                  <a:pt x="46151" y="508716"/>
                </a:lnTo>
                <a:lnTo>
                  <a:pt x="70434" y="544670"/>
                </a:lnTo>
                <a:lnTo>
                  <a:pt x="99010" y="577136"/>
                </a:lnTo>
                <a:lnTo>
                  <a:pt x="131476" y="605712"/>
                </a:lnTo>
                <a:lnTo>
                  <a:pt x="167453" y="630007"/>
                </a:lnTo>
                <a:lnTo>
                  <a:pt x="206469" y="649582"/>
                </a:lnTo>
                <a:lnTo>
                  <a:pt x="248191" y="664072"/>
                </a:lnTo>
                <a:lnTo>
                  <a:pt x="292193" y="673061"/>
                </a:lnTo>
                <a:lnTo>
                  <a:pt x="338073" y="676146"/>
                </a:lnTo>
                <a:lnTo>
                  <a:pt x="383953" y="673061"/>
                </a:lnTo>
                <a:lnTo>
                  <a:pt x="427955" y="664072"/>
                </a:lnTo>
                <a:lnTo>
                  <a:pt x="469677" y="649582"/>
                </a:lnTo>
                <a:lnTo>
                  <a:pt x="500961" y="633886"/>
                </a:lnTo>
                <a:lnTo>
                  <a:pt x="338073" y="633886"/>
                </a:lnTo>
                <a:lnTo>
                  <a:pt x="290111" y="629995"/>
                </a:lnTo>
                <a:lnTo>
                  <a:pt x="244680" y="618778"/>
                </a:lnTo>
                <a:lnTo>
                  <a:pt x="202253" y="600815"/>
                </a:lnTo>
                <a:lnTo>
                  <a:pt x="163490" y="576731"/>
                </a:lnTo>
                <a:lnTo>
                  <a:pt x="129006" y="547140"/>
                </a:lnTo>
                <a:lnTo>
                  <a:pt x="99415" y="512656"/>
                </a:lnTo>
                <a:lnTo>
                  <a:pt x="75331" y="473893"/>
                </a:lnTo>
                <a:lnTo>
                  <a:pt x="57367" y="431466"/>
                </a:lnTo>
                <a:lnTo>
                  <a:pt x="46142" y="385998"/>
                </a:lnTo>
                <a:lnTo>
                  <a:pt x="42260" y="338073"/>
                </a:lnTo>
                <a:lnTo>
                  <a:pt x="46139" y="290158"/>
                </a:lnTo>
                <a:lnTo>
                  <a:pt x="57367" y="244680"/>
                </a:lnTo>
                <a:lnTo>
                  <a:pt x="75331" y="202253"/>
                </a:lnTo>
                <a:lnTo>
                  <a:pt x="99415" y="163490"/>
                </a:lnTo>
                <a:lnTo>
                  <a:pt x="129006" y="129006"/>
                </a:lnTo>
                <a:lnTo>
                  <a:pt x="163490" y="99415"/>
                </a:lnTo>
                <a:lnTo>
                  <a:pt x="202253" y="75331"/>
                </a:lnTo>
                <a:lnTo>
                  <a:pt x="244680" y="57367"/>
                </a:lnTo>
                <a:lnTo>
                  <a:pt x="290158" y="46139"/>
                </a:lnTo>
                <a:lnTo>
                  <a:pt x="338073" y="42260"/>
                </a:lnTo>
                <a:lnTo>
                  <a:pt x="500961" y="42260"/>
                </a:lnTo>
                <a:lnTo>
                  <a:pt x="469677" y="26563"/>
                </a:lnTo>
                <a:lnTo>
                  <a:pt x="427955" y="12074"/>
                </a:lnTo>
                <a:lnTo>
                  <a:pt x="383953" y="3085"/>
                </a:lnTo>
                <a:lnTo>
                  <a:pt x="338073" y="0"/>
                </a:lnTo>
                <a:close/>
              </a:path>
              <a:path extrusionOk="0" h="676275" w="676275">
                <a:moveTo>
                  <a:pt x="500961" y="42260"/>
                </a:moveTo>
                <a:lnTo>
                  <a:pt x="338073" y="42260"/>
                </a:lnTo>
                <a:lnTo>
                  <a:pt x="386035" y="46151"/>
                </a:lnTo>
                <a:lnTo>
                  <a:pt x="431466" y="57367"/>
                </a:lnTo>
                <a:lnTo>
                  <a:pt x="473893" y="75331"/>
                </a:lnTo>
                <a:lnTo>
                  <a:pt x="512656" y="99415"/>
                </a:lnTo>
                <a:lnTo>
                  <a:pt x="547140" y="129006"/>
                </a:lnTo>
                <a:lnTo>
                  <a:pt x="576731" y="163490"/>
                </a:lnTo>
                <a:lnTo>
                  <a:pt x="600815" y="202253"/>
                </a:lnTo>
                <a:lnTo>
                  <a:pt x="618778" y="244680"/>
                </a:lnTo>
                <a:lnTo>
                  <a:pt x="630007" y="290158"/>
                </a:lnTo>
                <a:lnTo>
                  <a:pt x="633886" y="338073"/>
                </a:lnTo>
                <a:lnTo>
                  <a:pt x="630004" y="385998"/>
                </a:lnTo>
                <a:lnTo>
                  <a:pt x="618778" y="431466"/>
                </a:lnTo>
                <a:lnTo>
                  <a:pt x="600815" y="473893"/>
                </a:lnTo>
                <a:lnTo>
                  <a:pt x="576731" y="512656"/>
                </a:lnTo>
                <a:lnTo>
                  <a:pt x="547140" y="547140"/>
                </a:lnTo>
                <a:lnTo>
                  <a:pt x="512656" y="576731"/>
                </a:lnTo>
                <a:lnTo>
                  <a:pt x="473893" y="600815"/>
                </a:lnTo>
                <a:lnTo>
                  <a:pt x="431466" y="618778"/>
                </a:lnTo>
                <a:lnTo>
                  <a:pt x="385988" y="630007"/>
                </a:lnTo>
                <a:lnTo>
                  <a:pt x="338073" y="633886"/>
                </a:lnTo>
                <a:lnTo>
                  <a:pt x="500961" y="633886"/>
                </a:lnTo>
                <a:lnTo>
                  <a:pt x="544670" y="605712"/>
                </a:lnTo>
                <a:lnTo>
                  <a:pt x="577136" y="577136"/>
                </a:lnTo>
                <a:lnTo>
                  <a:pt x="605712" y="544670"/>
                </a:lnTo>
                <a:lnTo>
                  <a:pt x="629995" y="508716"/>
                </a:lnTo>
                <a:lnTo>
                  <a:pt x="649582" y="469677"/>
                </a:lnTo>
                <a:lnTo>
                  <a:pt x="664072" y="427955"/>
                </a:lnTo>
                <a:lnTo>
                  <a:pt x="673061" y="383953"/>
                </a:lnTo>
                <a:lnTo>
                  <a:pt x="676146" y="338073"/>
                </a:lnTo>
                <a:lnTo>
                  <a:pt x="673061" y="292193"/>
                </a:lnTo>
                <a:lnTo>
                  <a:pt x="664072" y="248191"/>
                </a:lnTo>
                <a:lnTo>
                  <a:pt x="649582" y="206469"/>
                </a:lnTo>
                <a:lnTo>
                  <a:pt x="629995" y="167430"/>
                </a:lnTo>
                <a:lnTo>
                  <a:pt x="605712" y="131476"/>
                </a:lnTo>
                <a:lnTo>
                  <a:pt x="577136" y="99010"/>
                </a:lnTo>
                <a:lnTo>
                  <a:pt x="544670" y="70434"/>
                </a:lnTo>
                <a:lnTo>
                  <a:pt x="508693" y="46139"/>
                </a:lnTo>
                <a:lnTo>
                  <a:pt x="500961" y="42260"/>
                </a:lnTo>
                <a:close/>
              </a:path>
              <a:path extrusionOk="0" h="676275" w="676275">
                <a:moveTo>
                  <a:pt x="369768" y="147901"/>
                </a:moveTo>
                <a:lnTo>
                  <a:pt x="306378" y="147901"/>
                </a:lnTo>
                <a:lnTo>
                  <a:pt x="285801" y="152058"/>
                </a:lnTo>
                <a:lnTo>
                  <a:pt x="269021" y="163370"/>
                </a:lnTo>
                <a:lnTo>
                  <a:pt x="257698" y="180183"/>
                </a:lnTo>
                <a:lnTo>
                  <a:pt x="253552" y="200726"/>
                </a:lnTo>
                <a:lnTo>
                  <a:pt x="253552" y="295812"/>
                </a:lnTo>
                <a:lnTo>
                  <a:pt x="215647" y="295812"/>
                </a:lnTo>
                <a:lnTo>
                  <a:pt x="174923" y="314975"/>
                </a:lnTo>
                <a:lnTo>
                  <a:pt x="162994" y="343601"/>
                </a:lnTo>
                <a:lnTo>
                  <a:pt x="163743" y="358860"/>
                </a:lnTo>
                <a:lnTo>
                  <a:pt x="300661" y="512780"/>
                </a:lnTo>
                <a:lnTo>
                  <a:pt x="337947" y="527824"/>
                </a:lnTo>
                <a:lnTo>
                  <a:pt x="358072" y="524012"/>
                </a:lnTo>
                <a:lnTo>
                  <a:pt x="375611" y="512507"/>
                </a:lnTo>
                <a:lnTo>
                  <a:pt x="398794" y="488498"/>
                </a:lnTo>
                <a:lnTo>
                  <a:pt x="340104" y="488498"/>
                </a:lnTo>
                <a:lnTo>
                  <a:pt x="333005" y="485315"/>
                </a:lnTo>
                <a:lnTo>
                  <a:pt x="330911" y="483210"/>
                </a:lnTo>
                <a:lnTo>
                  <a:pt x="208506" y="356428"/>
                </a:lnTo>
                <a:lnTo>
                  <a:pt x="205024" y="350830"/>
                </a:lnTo>
                <a:lnTo>
                  <a:pt x="205547" y="344824"/>
                </a:lnTo>
                <a:lnTo>
                  <a:pt x="209335" y="340031"/>
                </a:lnTo>
                <a:lnTo>
                  <a:pt x="215647" y="338073"/>
                </a:lnTo>
                <a:lnTo>
                  <a:pt x="295812" y="338073"/>
                </a:lnTo>
                <a:lnTo>
                  <a:pt x="294669" y="206469"/>
                </a:lnTo>
                <a:lnTo>
                  <a:pt x="294619" y="194915"/>
                </a:lnTo>
                <a:lnTo>
                  <a:pt x="299373" y="190161"/>
                </a:lnTo>
                <a:lnTo>
                  <a:pt x="420456" y="190161"/>
                </a:lnTo>
                <a:lnTo>
                  <a:pt x="418421" y="180161"/>
                </a:lnTo>
                <a:lnTo>
                  <a:pt x="407172" y="163490"/>
                </a:lnTo>
                <a:lnTo>
                  <a:pt x="390312" y="152058"/>
                </a:lnTo>
                <a:lnTo>
                  <a:pt x="369768" y="147901"/>
                </a:lnTo>
                <a:close/>
              </a:path>
              <a:path extrusionOk="0" h="676275" w="676275">
                <a:moveTo>
                  <a:pt x="420456" y="190161"/>
                </a:moveTo>
                <a:lnTo>
                  <a:pt x="374396" y="190161"/>
                </a:lnTo>
                <a:lnTo>
                  <a:pt x="379140" y="194915"/>
                </a:lnTo>
                <a:lnTo>
                  <a:pt x="379190" y="206469"/>
                </a:lnTo>
                <a:lnTo>
                  <a:pt x="380333" y="338073"/>
                </a:lnTo>
                <a:lnTo>
                  <a:pt x="460478" y="338073"/>
                </a:lnTo>
                <a:lnTo>
                  <a:pt x="466247" y="339846"/>
                </a:lnTo>
                <a:lnTo>
                  <a:pt x="470116" y="344329"/>
                </a:lnTo>
                <a:lnTo>
                  <a:pt x="470985" y="350274"/>
                </a:lnTo>
                <a:lnTo>
                  <a:pt x="467755" y="356428"/>
                </a:lnTo>
                <a:lnTo>
                  <a:pt x="345602" y="482948"/>
                </a:lnTo>
                <a:lnTo>
                  <a:pt x="340104" y="488498"/>
                </a:lnTo>
                <a:lnTo>
                  <a:pt x="398794" y="488498"/>
                </a:lnTo>
                <a:lnTo>
                  <a:pt x="497764" y="385998"/>
                </a:lnTo>
                <a:lnTo>
                  <a:pt x="512967" y="344824"/>
                </a:lnTo>
                <a:lnTo>
                  <a:pt x="513014" y="343601"/>
                </a:lnTo>
                <a:lnTo>
                  <a:pt x="509241" y="328429"/>
                </a:lnTo>
                <a:lnTo>
                  <a:pt x="501169" y="314975"/>
                </a:lnTo>
                <a:lnTo>
                  <a:pt x="489812" y="304692"/>
                </a:lnTo>
                <a:lnTo>
                  <a:pt x="475980" y="298123"/>
                </a:lnTo>
                <a:lnTo>
                  <a:pt x="460488" y="295812"/>
                </a:lnTo>
                <a:lnTo>
                  <a:pt x="422594" y="295812"/>
                </a:lnTo>
                <a:lnTo>
                  <a:pt x="422594" y="200726"/>
                </a:lnTo>
                <a:lnTo>
                  <a:pt x="420456" y="1901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55"/>
          <p:cNvSpPr/>
          <p:nvPr/>
        </p:nvSpPr>
        <p:spPr>
          <a:xfrm>
            <a:off x="980250" y="6431753"/>
            <a:ext cx="556236" cy="556236"/>
          </a:xfrm>
          <a:custGeom>
            <a:rect b="b" l="l" r="r" t="t"/>
            <a:pathLst>
              <a:path extrusionOk="0" h="676275" w="676275">
                <a:moveTo>
                  <a:pt x="338073" y="0"/>
                </a:moveTo>
                <a:lnTo>
                  <a:pt x="292195" y="3085"/>
                </a:lnTo>
                <a:lnTo>
                  <a:pt x="248195" y="12074"/>
                </a:lnTo>
                <a:lnTo>
                  <a:pt x="206473" y="26563"/>
                </a:lnTo>
                <a:lnTo>
                  <a:pt x="167434" y="46151"/>
                </a:lnTo>
                <a:lnTo>
                  <a:pt x="131480" y="70434"/>
                </a:lnTo>
                <a:lnTo>
                  <a:pt x="99014" y="99010"/>
                </a:lnTo>
                <a:lnTo>
                  <a:pt x="70437" y="131476"/>
                </a:lnTo>
                <a:lnTo>
                  <a:pt x="46153" y="167430"/>
                </a:lnTo>
                <a:lnTo>
                  <a:pt x="26565" y="206469"/>
                </a:lnTo>
                <a:lnTo>
                  <a:pt x="12075" y="248191"/>
                </a:lnTo>
                <a:lnTo>
                  <a:pt x="3085" y="292193"/>
                </a:lnTo>
                <a:lnTo>
                  <a:pt x="0" y="338073"/>
                </a:lnTo>
                <a:lnTo>
                  <a:pt x="3085" y="383953"/>
                </a:lnTo>
                <a:lnTo>
                  <a:pt x="12075" y="427955"/>
                </a:lnTo>
                <a:lnTo>
                  <a:pt x="26565" y="469677"/>
                </a:lnTo>
                <a:lnTo>
                  <a:pt x="46153" y="508716"/>
                </a:lnTo>
                <a:lnTo>
                  <a:pt x="70437" y="544670"/>
                </a:lnTo>
                <a:lnTo>
                  <a:pt x="99014" y="577136"/>
                </a:lnTo>
                <a:lnTo>
                  <a:pt x="131480" y="605712"/>
                </a:lnTo>
                <a:lnTo>
                  <a:pt x="167458" y="630007"/>
                </a:lnTo>
                <a:lnTo>
                  <a:pt x="206473" y="649582"/>
                </a:lnTo>
                <a:lnTo>
                  <a:pt x="248195" y="664072"/>
                </a:lnTo>
                <a:lnTo>
                  <a:pt x="292195" y="673061"/>
                </a:lnTo>
                <a:lnTo>
                  <a:pt x="338073" y="676146"/>
                </a:lnTo>
                <a:lnTo>
                  <a:pt x="383953" y="673061"/>
                </a:lnTo>
                <a:lnTo>
                  <a:pt x="427956" y="664072"/>
                </a:lnTo>
                <a:lnTo>
                  <a:pt x="469679" y="649582"/>
                </a:lnTo>
                <a:lnTo>
                  <a:pt x="500964" y="633886"/>
                </a:lnTo>
                <a:lnTo>
                  <a:pt x="338073" y="633886"/>
                </a:lnTo>
                <a:lnTo>
                  <a:pt x="290111" y="629995"/>
                </a:lnTo>
                <a:lnTo>
                  <a:pt x="244680" y="618778"/>
                </a:lnTo>
                <a:lnTo>
                  <a:pt x="202253" y="600815"/>
                </a:lnTo>
                <a:lnTo>
                  <a:pt x="163490" y="576731"/>
                </a:lnTo>
                <a:lnTo>
                  <a:pt x="129006" y="547140"/>
                </a:lnTo>
                <a:lnTo>
                  <a:pt x="99415" y="512656"/>
                </a:lnTo>
                <a:lnTo>
                  <a:pt x="75331" y="473893"/>
                </a:lnTo>
                <a:lnTo>
                  <a:pt x="57367" y="431466"/>
                </a:lnTo>
                <a:lnTo>
                  <a:pt x="46139" y="385988"/>
                </a:lnTo>
                <a:lnTo>
                  <a:pt x="42260" y="338073"/>
                </a:lnTo>
                <a:lnTo>
                  <a:pt x="46139" y="290158"/>
                </a:lnTo>
                <a:lnTo>
                  <a:pt x="57367" y="244680"/>
                </a:lnTo>
                <a:lnTo>
                  <a:pt x="75331" y="202253"/>
                </a:lnTo>
                <a:lnTo>
                  <a:pt x="99415" y="163490"/>
                </a:lnTo>
                <a:lnTo>
                  <a:pt x="129006" y="129006"/>
                </a:lnTo>
                <a:lnTo>
                  <a:pt x="163490" y="99415"/>
                </a:lnTo>
                <a:lnTo>
                  <a:pt x="202253" y="75331"/>
                </a:lnTo>
                <a:lnTo>
                  <a:pt x="244680" y="57367"/>
                </a:lnTo>
                <a:lnTo>
                  <a:pt x="290158" y="46139"/>
                </a:lnTo>
                <a:lnTo>
                  <a:pt x="338073" y="42260"/>
                </a:lnTo>
                <a:lnTo>
                  <a:pt x="500964" y="42260"/>
                </a:lnTo>
                <a:lnTo>
                  <a:pt x="469679" y="26563"/>
                </a:lnTo>
                <a:lnTo>
                  <a:pt x="427956" y="12074"/>
                </a:lnTo>
                <a:lnTo>
                  <a:pt x="383953" y="3085"/>
                </a:lnTo>
                <a:lnTo>
                  <a:pt x="338073" y="0"/>
                </a:lnTo>
                <a:close/>
              </a:path>
              <a:path extrusionOk="0" h="676275" w="676275">
                <a:moveTo>
                  <a:pt x="500964" y="42260"/>
                </a:moveTo>
                <a:lnTo>
                  <a:pt x="338073" y="42260"/>
                </a:lnTo>
                <a:lnTo>
                  <a:pt x="386035" y="46151"/>
                </a:lnTo>
                <a:lnTo>
                  <a:pt x="431467" y="57367"/>
                </a:lnTo>
                <a:lnTo>
                  <a:pt x="473896" y="75331"/>
                </a:lnTo>
                <a:lnTo>
                  <a:pt x="512660" y="99415"/>
                </a:lnTo>
                <a:lnTo>
                  <a:pt x="547145" y="129006"/>
                </a:lnTo>
                <a:lnTo>
                  <a:pt x="576738" y="163490"/>
                </a:lnTo>
                <a:lnTo>
                  <a:pt x="600823" y="202253"/>
                </a:lnTo>
                <a:lnTo>
                  <a:pt x="618788" y="244680"/>
                </a:lnTo>
                <a:lnTo>
                  <a:pt x="630017" y="290158"/>
                </a:lnTo>
                <a:lnTo>
                  <a:pt x="633896" y="338073"/>
                </a:lnTo>
                <a:lnTo>
                  <a:pt x="630017" y="385988"/>
                </a:lnTo>
                <a:lnTo>
                  <a:pt x="618788" y="431466"/>
                </a:lnTo>
                <a:lnTo>
                  <a:pt x="600823" y="473893"/>
                </a:lnTo>
                <a:lnTo>
                  <a:pt x="576738" y="512656"/>
                </a:lnTo>
                <a:lnTo>
                  <a:pt x="547145" y="547140"/>
                </a:lnTo>
                <a:lnTo>
                  <a:pt x="512660" y="576731"/>
                </a:lnTo>
                <a:lnTo>
                  <a:pt x="473896" y="600815"/>
                </a:lnTo>
                <a:lnTo>
                  <a:pt x="431467" y="618778"/>
                </a:lnTo>
                <a:lnTo>
                  <a:pt x="385988" y="630007"/>
                </a:lnTo>
                <a:lnTo>
                  <a:pt x="338073" y="633886"/>
                </a:lnTo>
                <a:lnTo>
                  <a:pt x="500964" y="633886"/>
                </a:lnTo>
                <a:lnTo>
                  <a:pt x="544674" y="605712"/>
                </a:lnTo>
                <a:lnTo>
                  <a:pt x="577142" y="577136"/>
                </a:lnTo>
                <a:lnTo>
                  <a:pt x="605719" y="544670"/>
                </a:lnTo>
                <a:lnTo>
                  <a:pt x="630003" y="508716"/>
                </a:lnTo>
                <a:lnTo>
                  <a:pt x="649591" y="469677"/>
                </a:lnTo>
                <a:lnTo>
                  <a:pt x="664082" y="427955"/>
                </a:lnTo>
                <a:lnTo>
                  <a:pt x="673071" y="383953"/>
                </a:lnTo>
                <a:lnTo>
                  <a:pt x="676157" y="338073"/>
                </a:lnTo>
                <a:lnTo>
                  <a:pt x="673071" y="292193"/>
                </a:lnTo>
                <a:lnTo>
                  <a:pt x="664082" y="248191"/>
                </a:lnTo>
                <a:lnTo>
                  <a:pt x="649591" y="206469"/>
                </a:lnTo>
                <a:lnTo>
                  <a:pt x="630003" y="167430"/>
                </a:lnTo>
                <a:lnTo>
                  <a:pt x="605719" y="131476"/>
                </a:lnTo>
                <a:lnTo>
                  <a:pt x="577142" y="99010"/>
                </a:lnTo>
                <a:lnTo>
                  <a:pt x="544674" y="70434"/>
                </a:lnTo>
                <a:lnTo>
                  <a:pt x="508696" y="46139"/>
                </a:lnTo>
                <a:lnTo>
                  <a:pt x="500964" y="42260"/>
                </a:lnTo>
                <a:close/>
              </a:path>
              <a:path extrusionOk="0" h="676275" w="676275">
                <a:moveTo>
                  <a:pt x="332560" y="163036"/>
                </a:moveTo>
                <a:lnTo>
                  <a:pt x="290315" y="178141"/>
                </a:lnTo>
                <a:lnTo>
                  <a:pt x="163387" y="300702"/>
                </a:lnTo>
                <a:lnTo>
                  <a:pt x="148343" y="337560"/>
                </a:lnTo>
                <a:lnTo>
                  <a:pt x="152146" y="357655"/>
                </a:lnTo>
                <a:lnTo>
                  <a:pt x="290137" y="497869"/>
                </a:lnTo>
                <a:lnTo>
                  <a:pt x="332485" y="513122"/>
                </a:lnTo>
                <a:lnTo>
                  <a:pt x="347706" y="509335"/>
                </a:lnTo>
                <a:lnTo>
                  <a:pt x="361166" y="501209"/>
                </a:lnTo>
                <a:lnTo>
                  <a:pt x="371453" y="489824"/>
                </a:lnTo>
                <a:lnTo>
                  <a:pt x="378023" y="475982"/>
                </a:lnTo>
                <a:lnTo>
                  <a:pt x="378767" y="470990"/>
                </a:lnTo>
                <a:lnTo>
                  <a:pt x="325868" y="470990"/>
                </a:lnTo>
                <a:lnTo>
                  <a:pt x="319770" y="467703"/>
                </a:lnTo>
                <a:lnTo>
                  <a:pt x="193261" y="345549"/>
                </a:lnTo>
                <a:lnTo>
                  <a:pt x="187701" y="340052"/>
                </a:lnTo>
                <a:lnTo>
                  <a:pt x="190884" y="332963"/>
                </a:lnTo>
                <a:lnTo>
                  <a:pt x="192988" y="330869"/>
                </a:lnTo>
                <a:lnTo>
                  <a:pt x="319770" y="208454"/>
                </a:lnTo>
                <a:lnTo>
                  <a:pt x="324838" y="205001"/>
                </a:lnTo>
                <a:lnTo>
                  <a:pt x="378750" y="205001"/>
                </a:lnTo>
                <a:lnTo>
                  <a:pt x="378025" y="200123"/>
                </a:lnTo>
                <a:lnTo>
                  <a:pt x="371459" y="186273"/>
                </a:lnTo>
                <a:lnTo>
                  <a:pt x="361180" y="174906"/>
                </a:lnTo>
                <a:lnTo>
                  <a:pt x="347727" y="166832"/>
                </a:lnTo>
                <a:lnTo>
                  <a:pt x="332560" y="163036"/>
                </a:lnTo>
                <a:close/>
              </a:path>
              <a:path extrusionOk="0" h="676275" w="676275">
                <a:moveTo>
                  <a:pt x="378750" y="205001"/>
                </a:moveTo>
                <a:lnTo>
                  <a:pt x="324838" y="205001"/>
                </a:lnTo>
                <a:lnTo>
                  <a:pt x="330885" y="205540"/>
                </a:lnTo>
                <a:lnTo>
                  <a:pt x="335949" y="209334"/>
                </a:lnTo>
                <a:lnTo>
                  <a:pt x="338073" y="215647"/>
                </a:lnTo>
                <a:lnTo>
                  <a:pt x="338073" y="295812"/>
                </a:lnTo>
                <a:lnTo>
                  <a:pt x="481241" y="295812"/>
                </a:lnTo>
                <a:lnTo>
                  <a:pt x="485985" y="300556"/>
                </a:lnTo>
                <a:lnTo>
                  <a:pt x="485859" y="375705"/>
                </a:lnTo>
                <a:lnTo>
                  <a:pt x="481231" y="380333"/>
                </a:lnTo>
                <a:lnTo>
                  <a:pt x="338073" y="380333"/>
                </a:lnTo>
                <a:lnTo>
                  <a:pt x="338070" y="460488"/>
                </a:lnTo>
                <a:lnTo>
                  <a:pt x="336292" y="466255"/>
                </a:lnTo>
                <a:lnTo>
                  <a:pt x="331800" y="470133"/>
                </a:lnTo>
                <a:lnTo>
                  <a:pt x="325868" y="470990"/>
                </a:lnTo>
                <a:lnTo>
                  <a:pt x="378767" y="470990"/>
                </a:lnTo>
                <a:lnTo>
                  <a:pt x="380333" y="460488"/>
                </a:lnTo>
                <a:lnTo>
                  <a:pt x="380333" y="422594"/>
                </a:lnTo>
                <a:lnTo>
                  <a:pt x="475420" y="422594"/>
                </a:lnTo>
                <a:lnTo>
                  <a:pt x="495963" y="418436"/>
                </a:lnTo>
                <a:lnTo>
                  <a:pt x="512756" y="407105"/>
                </a:lnTo>
                <a:lnTo>
                  <a:pt x="524088" y="390312"/>
                </a:lnTo>
                <a:lnTo>
                  <a:pt x="528245" y="369768"/>
                </a:lnTo>
                <a:lnTo>
                  <a:pt x="528245" y="306378"/>
                </a:lnTo>
                <a:lnTo>
                  <a:pt x="524095" y="285812"/>
                </a:lnTo>
                <a:lnTo>
                  <a:pt x="512776" y="269021"/>
                </a:lnTo>
                <a:lnTo>
                  <a:pt x="495985" y="257702"/>
                </a:lnTo>
                <a:lnTo>
                  <a:pt x="475420" y="253552"/>
                </a:lnTo>
                <a:lnTo>
                  <a:pt x="380333" y="253552"/>
                </a:lnTo>
                <a:lnTo>
                  <a:pt x="380333" y="215647"/>
                </a:lnTo>
                <a:lnTo>
                  <a:pt x="378750" y="2050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55"/>
          <p:cNvSpPr/>
          <p:nvPr/>
        </p:nvSpPr>
        <p:spPr>
          <a:xfrm>
            <a:off x="15628757" y="5098239"/>
            <a:ext cx="417308" cy="556236"/>
          </a:xfrm>
          <a:custGeom>
            <a:rect b="b" l="l" r="r" t="t"/>
            <a:pathLst>
              <a:path extrusionOk="0" h="676275" w="507365">
                <a:moveTo>
                  <a:pt x="422594" y="0"/>
                </a:moveTo>
                <a:lnTo>
                  <a:pt x="84520" y="0"/>
                </a:lnTo>
                <a:lnTo>
                  <a:pt x="51621" y="6642"/>
                </a:lnTo>
                <a:lnTo>
                  <a:pt x="24755" y="24755"/>
                </a:lnTo>
                <a:lnTo>
                  <a:pt x="6642" y="51621"/>
                </a:lnTo>
                <a:lnTo>
                  <a:pt x="0" y="84520"/>
                </a:lnTo>
                <a:lnTo>
                  <a:pt x="0" y="591636"/>
                </a:lnTo>
                <a:lnTo>
                  <a:pt x="6642" y="624509"/>
                </a:lnTo>
                <a:lnTo>
                  <a:pt x="24755" y="651378"/>
                </a:lnTo>
                <a:lnTo>
                  <a:pt x="51621" y="669506"/>
                </a:lnTo>
                <a:lnTo>
                  <a:pt x="84520" y="676157"/>
                </a:lnTo>
                <a:lnTo>
                  <a:pt x="422594" y="676157"/>
                </a:lnTo>
                <a:lnTo>
                  <a:pt x="455467" y="669506"/>
                </a:lnTo>
                <a:lnTo>
                  <a:pt x="482336" y="651378"/>
                </a:lnTo>
                <a:lnTo>
                  <a:pt x="494130" y="633896"/>
                </a:lnTo>
                <a:lnTo>
                  <a:pt x="84520" y="633896"/>
                </a:lnTo>
                <a:lnTo>
                  <a:pt x="68071" y="630580"/>
                </a:lnTo>
                <a:lnTo>
                  <a:pt x="54638" y="621530"/>
                </a:lnTo>
                <a:lnTo>
                  <a:pt x="45581" y="608099"/>
                </a:lnTo>
                <a:lnTo>
                  <a:pt x="42260" y="591636"/>
                </a:lnTo>
                <a:lnTo>
                  <a:pt x="42260" y="84520"/>
                </a:lnTo>
                <a:lnTo>
                  <a:pt x="45581" y="68075"/>
                </a:lnTo>
                <a:lnTo>
                  <a:pt x="54638" y="54642"/>
                </a:lnTo>
                <a:lnTo>
                  <a:pt x="68071" y="45583"/>
                </a:lnTo>
                <a:lnTo>
                  <a:pt x="84520" y="42260"/>
                </a:lnTo>
                <a:lnTo>
                  <a:pt x="494147" y="42260"/>
                </a:lnTo>
                <a:lnTo>
                  <a:pt x="482336" y="24755"/>
                </a:lnTo>
                <a:lnTo>
                  <a:pt x="455467" y="6642"/>
                </a:lnTo>
                <a:lnTo>
                  <a:pt x="422594" y="0"/>
                </a:lnTo>
                <a:close/>
              </a:path>
              <a:path extrusionOk="0" h="676275" w="507365">
                <a:moveTo>
                  <a:pt x="253562" y="464854"/>
                </a:moveTo>
                <a:lnTo>
                  <a:pt x="220690" y="471505"/>
                </a:lnTo>
                <a:lnTo>
                  <a:pt x="193821" y="489634"/>
                </a:lnTo>
                <a:lnTo>
                  <a:pt x="175692" y="516503"/>
                </a:lnTo>
                <a:lnTo>
                  <a:pt x="169041" y="549375"/>
                </a:lnTo>
                <a:lnTo>
                  <a:pt x="169041" y="633896"/>
                </a:lnTo>
                <a:lnTo>
                  <a:pt x="211302" y="633896"/>
                </a:lnTo>
                <a:lnTo>
                  <a:pt x="211302" y="549375"/>
                </a:lnTo>
                <a:lnTo>
                  <a:pt x="214617" y="532913"/>
                </a:lnTo>
                <a:lnTo>
                  <a:pt x="223664" y="519481"/>
                </a:lnTo>
                <a:lnTo>
                  <a:pt x="237095" y="510432"/>
                </a:lnTo>
                <a:lnTo>
                  <a:pt x="253562" y="507115"/>
                </a:lnTo>
                <a:lnTo>
                  <a:pt x="325091" y="507115"/>
                </a:lnTo>
                <a:lnTo>
                  <a:pt x="313299" y="489634"/>
                </a:lnTo>
                <a:lnTo>
                  <a:pt x="286434" y="471505"/>
                </a:lnTo>
                <a:lnTo>
                  <a:pt x="253562" y="464854"/>
                </a:lnTo>
                <a:close/>
              </a:path>
              <a:path extrusionOk="0" h="676275" w="507365">
                <a:moveTo>
                  <a:pt x="325091" y="507115"/>
                </a:moveTo>
                <a:lnTo>
                  <a:pt x="253562" y="507115"/>
                </a:lnTo>
                <a:lnTo>
                  <a:pt x="270024" y="510432"/>
                </a:lnTo>
                <a:lnTo>
                  <a:pt x="283452" y="519481"/>
                </a:lnTo>
                <a:lnTo>
                  <a:pt x="292497" y="532913"/>
                </a:lnTo>
                <a:lnTo>
                  <a:pt x="295812" y="549375"/>
                </a:lnTo>
                <a:lnTo>
                  <a:pt x="295812" y="633896"/>
                </a:lnTo>
                <a:lnTo>
                  <a:pt x="338073" y="633896"/>
                </a:lnTo>
                <a:lnTo>
                  <a:pt x="338073" y="549375"/>
                </a:lnTo>
                <a:lnTo>
                  <a:pt x="331424" y="516503"/>
                </a:lnTo>
                <a:lnTo>
                  <a:pt x="325091" y="507115"/>
                </a:lnTo>
                <a:close/>
              </a:path>
              <a:path extrusionOk="0" h="676275" w="507365">
                <a:moveTo>
                  <a:pt x="494147" y="42260"/>
                </a:moveTo>
                <a:lnTo>
                  <a:pt x="422594" y="42260"/>
                </a:lnTo>
                <a:lnTo>
                  <a:pt x="439061" y="45583"/>
                </a:lnTo>
                <a:lnTo>
                  <a:pt x="452492" y="54642"/>
                </a:lnTo>
                <a:lnTo>
                  <a:pt x="461539" y="68075"/>
                </a:lnTo>
                <a:lnTo>
                  <a:pt x="464854" y="84520"/>
                </a:lnTo>
                <a:lnTo>
                  <a:pt x="464854" y="591636"/>
                </a:lnTo>
                <a:lnTo>
                  <a:pt x="461539" y="608099"/>
                </a:lnTo>
                <a:lnTo>
                  <a:pt x="452492" y="621530"/>
                </a:lnTo>
                <a:lnTo>
                  <a:pt x="439061" y="630580"/>
                </a:lnTo>
                <a:lnTo>
                  <a:pt x="422594" y="633896"/>
                </a:lnTo>
                <a:lnTo>
                  <a:pt x="494130" y="633896"/>
                </a:lnTo>
                <a:lnTo>
                  <a:pt x="500464" y="624509"/>
                </a:lnTo>
                <a:lnTo>
                  <a:pt x="507115" y="591636"/>
                </a:lnTo>
                <a:lnTo>
                  <a:pt x="507115" y="84520"/>
                </a:lnTo>
                <a:lnTo>
                  <a:pt x="500464" y="51621"/>
                </a:lnTo>
                <a:lnTo>
                  <a:pt x="494147" y="42260"/>
                </a:lnTo>
                <a:close/>
              </a:path>
              <a:path extrusionOk="0" h="676275" w="507365">
                <a:moveTo>
                  <a:pt x="179607" y="295823"/>
                </a:moveTo>
                <a:lnTo>
                  <a:pt x="116216" y="295823"/>
                </a:lnTo>
                <a:lnTo>
                  <a:pt x="103882" y="298305"/>
                </a:lnTo>
                <a:lnTo>
                  <a:pt x="93807" y="305082"/>
                </a:lnTo>
                <a:lnTo>
                  <a:pt x="87012" y="315154"/>
                </a:lnTo>
                <a:lnTo>
                  <a:pt x="84520" y="327518"/>
                </a:lnTo>
                <a:lnTo>
                  <a:pt x="84520" y="390909"/>
                </a:lnTo>
                <a:lnTo>
                  <a:pt x="87012" y="403268"/>
                </a:lnTo>
                <a:lnTo>
                  <a:pt x="93807" y="413336"/>
                </a:lnTo>
                <a:lnTo>
                  <a:pt x="103882" y="420113"/>
                </a:lnTo>
                <a:lnTo>
                  <a:pt x="116216" y="422594"/>
                </a:lnTo>
                <a:lnTo>
                  <a:pt x="179607" y="422594"/>
                </a:lnTo>
                <a:lnTo>
                  <a:pt x="191967" y="420113"/>
                </a:lnTo>
                <a:lnTo>
                  <a:pt x="202039" y="413336"/>
                </a:lnTo>
                <a:lnTo>
                  <a:pt x="208819" y="403268"/>
                </a:lnTo>
                <a:lnTo>
                  <a:pt x="211302" y="390909"/>
                </a:lnTo>
                <a:lnTo>
                  <a:pt x="211302" y="380344"/>
                </a:lnTo>
                <a:lnTo>
                  <a:pt x="126781" y="380344"/>
                </a:lnTo>
                <a:lnTo>
                  <a:pt x="126781" y="338083"/>
                </a:lnTo>
                <a:lnTo>
                  <a:pt x="211302" y="338083"/>
                </a:lnTo>
                <a:lnTo>
                  <a:pt x="211302" y="327518"/>
                </a:lnTo>
                <a:lnTo>
                  <a:pt x="208819" y="315154"/>
                </a:lnTo>
                <a:lnTo>
                  <a:pt x="202039" y="305082"/>
                </a:lnTo>
                <a:lnTo>
                  <a:pt x="191967" y="298305"/>
                </a:lnTo>
                <a:lnTo>
                  <a:pt x="179607" y="295823"/>
                </a:lnTo>
                <a:close/>
              </a:path>
              <a:path extrusionOk="0" h="676275" w="507365">
                <a:moveTo>
                  <a:pt x="390899" y="295823"/>
                </a:moveTo>
                <a:lnTo>
                  <a:pt x="327508" y="295823"/>
                </a:lnTo>
                <a:lnTo>
                  <a:pt x="315147" y="298305"/>
                </a:lnTo>
                <a:lnTo>
                  <a:pt x="305075" y="305082"/>
                </a:lnTo>
                <a:lnTo>
                  <a:pt x="298296" y="315154"/>
                </a:lnTo>
                <a:lnTo>
                  <a:pt x="295812" y="327518"/>
                </a:lnTo>
                <a:lnTo>
                  <a:pt x="295812" y="390909"/>
                </a:lnTo>
                <a:lnTo>
                  <a:pt x="298296" y="403268"/>
                </a:lnTo>
                <a:lnTo>
                  <a:pt x="305075" y="413336"/>
                </a:lnTo>
                <a:lnTo>
                  <a:pt x="315147" y="420113"/>
                </a:lnTo>
                <a:lnTo>
                  <a:pt x="327508" y="422594"/>
                </a:lnTo>
                <a:lnTo>
                  <a:pt x="390899" y="422594"/>
                </a:lnTo>
                <a:lnTo>
                  <a:pt x="403263" y="420113"/>
                </a:lnTo>
                <a:lnTo>
                  <a:pt x="413335" y="413336"/>
                </a:lnTo>
                <a:lnTo>
                  <a:pt x="420112" y="403268"/>
                </a:lnTo>
                <a:lnTo>
                  <a:pt x="422594" y="390909"/>
                </a:lnTo>
                <a:lnTo>
                  <a:pt x="422594" y="380344"/>
                </a:lnTo>
                <a:lnTo>
                  <a:pt x="338073" y="380344"/>
                </a:lnTo>
                <a:lnTo>
                  <a:pt x="338073" y="338083"/>
                </a:lnTo>
                <a:lnTo>
                  <a:pt x="422594" y="338083"/>
                </a:lnTo>
                <a:lnTo>
                  <a:pt x="422594" y="327518"/>
                </a:lnTo>
                <a:lnTo>
                  <a:pt x="420112" y="315154"/>
                </a:lnTo>
                <a:lnTo>
                  <a:pt x="413335" y="305082"/>
                </a:lnTo>
                <a:lnTo>
                  <a:pt x="403263" y="298305"/>
                </a:lnTo>
                <a:lnTo>
                  <a:pt x="390899" y="295823"/>
                </a:lnTo>
                <a:close/>
              </a:path>
              <a:path extrusionOk="0" h="676275" w="507365">
                <a:moveTo>
                  <a:pt x="211302" y="338083"/>
                </a:moveTo>
                <a:lnTo>
                  <a:pt x="169041" y="338083"/>
                </a:lnTo>
                <a:lnTo>
                  <a:pt x="169041" y="380344"/>
                </a:lnTo>
                <a:lnTo>
                  <a:pt x="211302" y="380344"/>
                </a:lnTo>
                <a:lnTo>
                  <a:pt x="211302" y="338083"/>
                </a:lnTo>
                <a:close/>
              </a:path>
              <a:path extrusionOk="0" h="676275" w="507365">
                <a:moveTo>
                  <a:pt x="422594" y="338083"/>
                </a:moveTo>
                <a:lnTo>
                  <a:pt x="380333" y="338083"/>
                </a:lnTo>
                <a:lnTo>
                  <a:pt x="380333" y="380344"/>
                </a:lnTo>
                <a:lnTo>
                  <a:pt x="422594" y="380344"/>
                </a:lnTo>
                <a:lnTo>
                  <a:pt x="422594" y="338083"/>
                </a:lnTo>
                <a:close/>
              </a:path>
              <a:path extrusionOk="0" h="676275" w="507365">
                <a:moveTo>
                  <a:pt x="179607" y="126781"/>
                </a:moveTo>
                <a:lnTo>
                  <a:pt x="116216" y="126781"/>
                </a:lnTo>
                <a:lnTo>
                  <a:pt x="103882" y="129264"/>
                </a:lnTo>
                <a:lnTo>
                  <a:pt x="93807" y="136044"/>
                </a:lnTo>
                <a:lnTo>
                  <a:pt x="87012" y="146116"/>
                </a:lnTo>
                <a:lnTo>
                  <a:pt x="84520" y="158476"/>
                </a:lnTo>
                <a:lnTo>
                  <a:pt x="84520" y="221867"/>
                </a:lnTo>
                <a:lnTo>
                  <a:pt x="87012" y="234227"/>
                </a:lnTo>
                <a:lnTo>
                  <a:pt x="93807" y="244300"/>
                </a:lnTo>
                <a:lnTo>
                  <a:pt x="103882" y="251079"/>
                </a:lnTo>
                <a:lnTo>
                  <a:pt x="116216" y="253562"/>
                </a:lnTo>
                <a:lnTo>
                  <a:pt x="179607" y="253562"/>
                </a:lnTo>
                <a:lnTo>
                  <a:pt x="191967" y="251079"/>
                </a:lnTo>
                <a:lnTo>
                  <a:pt x="202039" y="244300"/>
                </a:lnTo>
                <a:lnTo>
                  <a:pt x="208819" y="234227"/>
                </a:lnTo>
                <a:lnTo>
                  <a:pt x="211302" y="221867"/>
                </a:lnTo>
                <a:lnTo>
                  <a:pt x="211302" y="211302"/>
                </a:lnTo>
                <a:lnTo>
                  <a:pt x="126781" y="211302"/>
                </a:lnTo>
                <a:lnTo>
                  <a:pt x="126781" y="169041"/>
                </a:lnTo>
                <a:lnTo>
                  <a:pt x="211302" y="169041"/>
                </a:lnTo>
                <a:lnTo>
                  <a:pt x="211302" y="158476"/>
                </a:lnTo>
                <a:lnTo>
                  <a:pt x="208819" y="146116"/>
                </a:lnTo>
                <a:lnTo>
                  <a:pt x="202039" y="136044"/>
                </a:lnTo>
                <a:lnTo>
                  <a:pt x="191967" y="129264"/>
                </a:lnTo>
                <a:lnTo>
                  <a:pt x="179607" y="126781"/>
                </a:lnTo>
                <a:close/>
              </a:path>
              <a:path extrusionOk="0" h="676275" w="507365">
                <a:moveTo>
                  <a:pt x="390899" y="126781"/>
                </a:moveTo>
                <a:lnTo>
                  <a:pt x="327508" y="126781"/>
                </a:lnTo>
                <a:lnTo>
                  <a:pt x="315147" y="129264"/>
                </a:lnTo>
                <a:lnTo>
                  <a:pt x="305075" y="136044"/>
                </a:lnTo>
                <a:lnTo>
                  <a:pt x="298296" y="146116"/>
                </a:lnTo>
                <a:lnTo>
                  <a:pt x="295812" y="158476"/>
                </a:lnTo>
                <a:lnTo>
                  <a:pt x="295812" y="221867"/>
                </a:lnTo>
                <a:lnTo>
                  <a:pt x="298296" y="234227"/>
                </a:lnTo>
                <a:lnTo>
                  <a:pt x="305075" y="244300"/>
                </a:lnTo>
                <a:lnTo>
                  <a:pt x="315147" y="251079"/>
                </a:lnTo>
                <a:lnTo>
                  <a:pt x="327508" y="253562"/>
                </a:lnTo>
                <a:lnTo>
                  <a:pt x="390899" y="253562"/>
                </a:lnTo>
                <a:lnTo>
                  <a:pt x="403263" y="251079"/>
                </a:lnTo>
                <a:lnTo>
                  <a:pt x="413335" y="244300"/>
                </a:lnTo>
                <a:lnTo>
                  <a:pt x="420112" y="234227"/>
                </a:lnTo>
                <a:lnTo>
                  <a:pt x="422594" y="221867"/>
                </a:lnTo>
                <a:lnTo>
                  <a:pt x="422594" y="211302"/>
                </a:lnTo>
                <a:lnTo>
                  <a:pt x="338073" y="211302"/>
                </a:lnTo>
                <a:lnTo>
                  <a:pt x="338073" y="169041"/>
                </a:lnTo>
                <a:lnTo>
                  <a:pt x="422594" y="169041"/>
                </a:lnTo>
                <a:lnTo>
                  <a:pt x="422594" y="158476"/>
                </a:lnTo>
                <a:lnTo>
                  <a:pt x="420112" y="146116"/>
                </a:lnTo>
                <a:lnTo>
                  <a:pt x="413335" y="136044"/>
                </a:lnTo>
                <a:lnTo>
                  <a:pt x="403263" y="129264"/>
                </a:lnTo>
                <a:lnTo>
                  <a:pt x="390899" y="126781"/>
                </a:lnTo>
                <a:close/>
              </a:path>
              <a:path extrusionOk="0" h="676275" w="507365">
                <a:moveTo>
                  <a:pt x="211302" y="169041"/>
                </a:moveTo>
                <a:lnTo>
                  <a:pt x="169041" y="169041"/>
                </a:lnTo>
                <a:lnTo>
                  <a:pt x="169041" y="211302"/>
                </a:lnTo>
                <a:lnTo>
                  <a:pt x="211302" y="211302"/>
                </a:lnTo>
                <a:lnTo>
                  <a:pt x="211302" y="169041"/>
                </a:lnTo>
                <a:close/>
              </a:path>
              <a:path extrusionOk="0" h="676275" w="507365">
                <a:moveTo>
                  <a:pt x="422594" y="169041"/>
                </a:moveTo>
                <a:lnTo>
                  <a:pt x="380333" y="169041"/>
                </a:lnTo>
                <a:lnTo>
                  <a:pt x="380333" y="211302"/>
                </a:lnTo>
                <a:lnTo>
                  <a:pt x="422594" y="211302"/>
                </a:lnTo>
                <a:lnTo>
                  <a:pt x="422594" y="1690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55"/>
          <p:cNvSpPr/>
          <p:nvPr/>
        </p:nvSpPr>
        <p:spPr>
          <a:xfrm>
            <a:off x="12369703" y="5089215"/>
            <a:ext cx="486771" cy="556236"/>
          </a:xfrm>
          <a:custGeom>
            <a:rect b="b" l="l" r="r" t="t"/>
            <a:pathLst>
              <a:path extrusionOk="0" h="676275" w="591819">
                <a:moveTo>
                  <a:pt x="507115" y="84520"/>
                </a:moveTo>
                <a:lnTo>
                  <a:pt x="84520" y="84520"/>
                </a:lnTo>
                <a:lnTo>
                  <a:pt x="51621" y="91161"/>
                </a:lnTo>
                <a:lnTo>
                  <a:pt x="24755" y="109272"/>
                </a:lnTo>
                <a:lnTo>
                  <a:pt x="6642" y="136138"/>
                </a:lnTo>
                <a:lnTo>
                  <a:pt x="0" y="169041"/>
                </a:lnTo>
                <a:lnTo>
                  <a:pt x="0" y="591636"/>
                </a:lnTo>
                <a:lnTo>
                  <a:pt x="6642" y="624509"/>
                </a:lnTo>
                <a:lnTo>
                  <a:pt x="24755" y="651378"/>
                </a:lnTo>
                <a:lnTo>
                  <a:pt x="51621" y="669506"/>
                </a:lnTo>
                <a:lnTo>
                  <a:pt x="84520" y="676157"/>
                </a:lnTo>
                <a:lnTo>
                  <a:pt x="507115" y="676157"/>
                </a:lnTo>
                <a:lnTo>
                  <a:pt x="539988" y="669506"/>
                </a:lnTo>
                <a:lnTo>
                  <a:pt x="566857" y="651378"/>
                </a:lnTo>
                <a:lnTo>
                  <a:pt x="578651" y="633896"/>
                </a:lnTo>
                <a:lnTo>
                  <a:pt x="84520" y="633896"/>
                </a:lnTo>
                <a:lnTo>
                  <a:pt x="68075" y="630580"/>
                </a:lnTo>
                <a:lnTo>
                  <a:pt x="54642" y="621530"/>
                </a:lnTo>
                <a:lnTo>
                  <a:pt x="45583" y="608099"/>
                </a:lnTo>
                <a:lnTo>
                  <a:pt x="42260" y="591636"/>
                </a:lnTo>
                <a:lnTo>
                  <a:pt x="42260" y="538810"/>
                </a:lnTo>
                <a:lnTo>
                  <a:pt x="591636" y="538810"/>
                </a:lnTo>
                <a:lnTo>
                  <a:pt x="591636" y="496550"/>
                </a:lnTo>
                <a:lnTo>
                  <a:pt x="42260" y="496550"/>
                </a:lnTo>
                <a:lnTo>
                  <a:pt x="42260" y="390899"/>
                </a:lnTo>
                <a:lnTo>
                  <a:pt x="591636" y="390899"/>
                </a:lnTo>
                <a:lnTo>
                  <a:pt x="591636" y="348649"/>
                </a:lnTo>
                <a:lnTo>
                  <a:pt x="412029" y="348649"/>
                </a:lnTo>
                <a:lnTo>
                  <a:pt x="42260" y="348638"/>
                </a:lnTo>
                <a:lnTo>
                  <a:pt x="42260" y="253552"/>
                </a:lnTo>
                <a:lnTo>
                  <a:pt x="591636" y="253552"/>
                </a:lnTo>
                <a:lnTo>
                  <a:pt x="591636" y="211302"/>
                </a:lnTo>
                <a:lnTo>
                  <a:pt x="42260" y="211302"/>
                </a:lnTo>
                <a:lnTo>
                  <a:pt x="42260" y="169041"/>
                </a:lnTo>
                <a:lnTo>
                  <a:pt x="45583" y="152574"/>
                </a:lnTo>
                <a:lnTo>
                  <a:pt x="54642" y="139143"/>
                </a:lnTo>
                <a:lnTo>
                  <a:pt x="68075" y="130096"/>
                </a:lnTo>
                <a:lnTo>
                  <a:pt x="84520" y="126781"/>
                </a:lnTo>
                <a:lnTo>
                  <a:pt x="578671" y="126781"/>
                </a:lnTo>
                <a:lnTo>
                  <a:pt x="566857" y="109272"/>
                </a:lnTo>
                <a:lnTo>
                  <a:pt x="539988" y="91161"/>
                </a:lnTo>
                <a:lnTo>
                  <a:pt x="507115" y="84520"/>
                </a:lnTo>
                <a:close/>
              </a:path>
              <a:path extrusionOk="0" h="676275" w="591819">
                <a:moveTo>
                  <a:pt x="221867" y="538810"/>
                </a:moveTo>
                <a:lnTo>
                  <a:pt x="179607" y="538810"/>
                </a:lnTo>
                <a:lnTo>
                  <a:pt x="179607" y="633896"/>
                </a:lnTo>
                <a:lnTo>
                  <a:pt x="221867" y="633896"/>
                </a:lnTo>
                <a:lnTo>
                  <a:pt x="221867" y="538810"/>
                </a:lnTo>
                <a:close/>
              </a:path>
              <a:path extrusionOk="0" h="676275" w="591819">
                <a:moveTo>
                  <a:pt x="412029" y="538810"/>
                </a:moveTo>
                <a:lnTo>
                  <a:pt x="369779" y="538810"/>
                </a:lnTo>
                <a:lnTo>
                  <a:pt x="369779" y="633896"/>
                </a:lnTo>
                <a:lnTo>
                  <a:pt x="412029" y="633896"/>
                </a:lnTo>
                <a:lnTo>
                  <a:pt x="412029" y="538810"/>
                </a:lnTo>
                <a:close/>
              </a:path>
              <a:path extrusionOk="0" h="676275" w="591819">
                <a:moveTo>
                  <a:pt x="591636" y="538810"/>
                </a:moveTo>
                <a:lnTo>
                  <a:pt x="549375" y="538810"/>
                </a:lnTo>
                <a:lnTo>
                  <a:pt x="549375" y="591636"/>
                </a:lnTo>
                <a:lnTo>
                  <a:pt x="546059" y="608099"/>
                </a:lnTo>
                <a:lnTo>
                  <a:pt x="537009" y="621530"/>
                </a:lnTo>
                <a:lnTo>
                  <a:pt x="523578" y="630580"/>
                </a:lnTo>
                <a:lnTo>
                  <a:pt x="507115" y="633896"/>
                </a:lnTo>
                <a:lnTo>
                  <a:pt x="578651" y="633896"/>
                </a:lnTo>
                <a:lnTo>
                  <a:pt x="584985" y="624509"/>
                </a:lnTo>
                <a:lnTo>
                  <a:pt x="591636" y="591636"/>
                </a:lnTo>
                <a:lnTo>
                  <a:pt x="591636" y="538810"/>
                </a:lnTo>
                <a:close/>
              </a:path>
              <a:path extrusionOk="0" h="676275" w="591819">
                <a:moveTo>
                  <a:pt x="221857" y="390899"/>
                </a:moveTo>
                <a:lnTo>
                  <a:pt x="179607" y="390899"/>
                </a:lnTo>
                <a:lnTo>
                  <a:pt x="179607" y="496550"/>
                </a:lnTo>
                <a:lnTo>
                  <a:pt x="221857" y="496550"/>
                </a:lnTo>
                <a:lnTo>
                  <a:pt x="221857" y="390899"/>
                </a:lnTo>
                <a:close/>
              </a:path>
              <a:path extrusionOk="0" h="676275" w="591819">
                <a:moveTo>
                  <a:pt x="412029" y="390899"/>
                </a:moveTo>
                <a:lnTo>
                  <a:pt x="369768" y="390899"/>
                </a:lnTo>
                <a:lnTo>
                  <a:pt x="369768" y="496550"/>
                </a:lnTo>
                <a:lnTo>
                  <a:pt x="412029" y="496550"/>
                </a:lnTo>
                <a:lnTo>
                  <a:pt x="412029" y="390899"/>
                </a:lnTo>
                <a:close/>
              </a:path>
              <a:path extrusionOk="0" h="676275" w="591819">
                <a:moveTo>
                  <a:pt x="591636" y="390899"/>
                </a:moveTo>
                <a:lnTo>
                  <a:pt x="549375" y="390899"/>
                </a:lnTo>
                <a:lnTo>
                  <a:pt x="549375" y="496550"/>
                </a:lnTo>
                <a:lnTo>
                  <a:pt x="591636" y="496550"/>
                </a:lnTo>
                <a:lnTo>
                  <a:pt x="591636" y="390899"/>
                </a:lnTo>
                <a:close/>
              </a:path>
              <a:path extrusionOk="0" h="676275" w="591819">
                <a:moveTo>
                  <a:pt x="591636" y="253562"/>
                </a:moveTo>
                <a:lnTo>
                  <a:pt x="549375" y="253562"/>
                </a:lnTo>
                <a:lnTo>
                  <a:pt x="549375" y="348649"/>
                </a:lnTo>
                <a:lnTo>
                  <a:pt x="591636" y="348649"/>
                </a:lnTo>
                <a:lnTo>
                  <a:pt x="591636" y="253562"/>
                </a:lnTo>
                <a:close/>
              </a:path>
              <a:path extrusionOk="0" h="676275" w="591819">
                <a:moveTo>
                  <a:pt x="221867" y="253552"/>
                </a:moveTo>
                <a:lnTo>
                  <a:pt x="179607" y="253552"/>
                </a:lnTo>
                <a:lnTo>
                  <a:pt x="179607" y="348638"/>
                </a:lnTo>
                <a:lnTo>
                  <a:pt x="221867" y="348638"/>
                </a:lnTo>
                <a:lnTo>
                  <a:pt x="221867" y="253552"/>
                </a:lnTo>
                <a:close/>
              </a:path>
              <a:path extrusionOk="0" h="676275" w="591819">
                <a:moveTo>
                  <a:pt x="591636" y="253552"/>
                </a:moveTo>
                <a:lnTo>
                  <a:pt x="369779" y="253552"/>
                </a:lnTo>
                <a:lnTo>
                  <a:pt x="369779" y="348638"/>
                </a:lnTo>
                <a:lnTo>
                  <a:pt x="412029" y="348638"/>
                </a:lnTo>
                <a:lnTo>
                  <a:pt x="412029" y="253562"/>
                </a:lnTo>
                <a:lnTo>
                  <a:pt x="591636" y="253562"/>
                </a:lnTo>
                <a:close/>
              </a:path>
              <a:path extrusionOk="0" h="676275" w="591819">
                <a:moveTo>
                  <a:pt x="578671" y="126781"/>
                </a:moveTo>
                <a:lnTo>
                  <a:pt x="507115" y="126781"/>
                </a:lnTo>
                <a:lnTo>
                  <a:pt x="523578" y="130096"/>
                </a:lnTo>
                <a:lnTo>
                  <a:pt x="537009" y="139143"/>
                </a:lnTo>
                <a:lnTo>
                  <a:pt x="546059" y="152574"/>
                </a:lnTo>
                <a:lnTo>
                  <a:pt x="549375" y="169041"/>
                </a:lnTo>
                <a:lnTo>
                  <a:pt x="549375" y="211302"/>
                </a:lnTo>
                <a:lnTo>
                  <a:pt x="591636" y="211302"/>
                </a:lnTo>
                <a:lnTo>
                  <a:pt x="591636" y="169041"/>
                </a:lnTo>
                <a:lnTo>
                  <a:pt x="584985" y="136138"/>
                </a:lnTo>
                <a:lnTo>
                  <a:pt x="578671" y="126781"/>
                </a:lnTo>
                <a:close/>
              </a:path>
              <a:path extrusionOk="0" h="676275" w="591819">
                <a:moveTo>
                  <a:pt x="147911" y="0"/>
                </a:moveTo>
                <a:lnTo>
                  <a:pt x="139706" y="1661"/>
                </a:lnTo>
                <a:lnTo>
                  <a:pt x="132988" y="6190"/>
                </a:lnTo>
                <a:lnTo>
                  <a:pt x="128448" y="12907"/>
                </a:lnTo>
                <a:lnTo>
                  <a:pt x="126781" y="21130"/>
                </a:lnTo>
                <a:lnTo>
                  <a:pt x="126781" y="84520"/>
                </a:lnTo>
                <a:lnTo>
                  <a:pt x="169041" y="84520"/>
                </a:lnTo>
                <a:lnTo>
                  <a:pt x="169041" y="21130"/>
                </a:lnTo>
                <a:lnTo>
                  <a:pt x="167374" y="12907"/>
                </a:lnTo>
                <a:lnTo>
                  <a:pt x="162835" y="6190"/>
                </a:lnTo>
                <a:lnTo>
                  <a:pt x="156116" y="1661"/>
                </a:lnTo>
                <a:lnTo>
                  <a:pt x="147911" y="0"/>
                </a:lnTo>
                <a:close/>
              </a:path>
              <a:path extrusionOk="0" h="676275" w="591819">
                <a:moveTo>
                  <a:pt x="443724" y="0"/>
                </a:moveTo>
                <a:lnTo>
                  <a:pt x="435519" y="1661"/>
                </a:lnTo>
                <a:lnTo>
                  <a:pt x="428801" y="6190"/>
                </a:lnTo>
                <a:lnTo>
                  <a:pt x="424261" y="12907"/>
                </a:lnTo>
                <a:lnTo>
                  <a:pt x="422594" y="21130"/>
                </a:lnTo>
                <a:lnTo>
                  <a:pt x="422594" y="84520"/>
                </a:lnTo>
                <a:lnTo>
                  <a:pt x="464854" y="84520"/>
                </a:lnTo>
                <a:lnTo>
                  <a:pt x="464854" y="21130"/>
                </a:lnTo>
                <a:lnTo>
                  <a:pt x="463187" y="12907"/>
                </a:lnTo>
                <a:lnTo>
                  <a:pt x="458648" y="6190"/>
                </a:lnTo>
                <a:lnTo>
                  <a:pt x="451929" y="1661"/>
                </a:lnTo>
                <a:lnTo>
                  <a:pt x="4437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55"/>
          <p:cNvSpPr/>
          <p:nvPr/>
        </p:nvSpPr>
        <p:spPr>
          <a:xfrm>
            <a:off x="13981841" y="5089217"/>
            <a:ext cx="486771" cy="556236"/>
          </a:xfrm>
          <a:custGeom>
            <a:rect b="b" l="l" r="r" t="t"/>
            <a:pathLst>
              <a:path extrusionOk="0" h="676275" w="591819">
                <a:moveTo>
                  <a:pt x="507115" y="84520"/>
                </a:moveTo>
                <a:lnTo>
                  <a:pt x="84520" y="84520"/>
                </a:lnTo>
                <a:lnTo>
                  <a:pt x="51621" y="91161"/>
                </a:lnTo>
                <a:lnTo>
                  <a:pt x="24755" y="109272"/>
                </a:lnTo>
                <a:lnTo>
                  <a:pt x="6642" y="136138"/>
                </a:lnTo>
                <a:lnTo>
                  <a:pt x="0" y="169041"/>
                </a:lnTo>
                <a:lnTo>
                  <a:pt x="0" y="591636"/>
                </a:lnTo>
                <a:lnTo>
                  <a:pt x="6642" y="624507"/>
                </a:lnTo>
                <a:lnTo>
                  <a:pt x="24755" y="651372"/>
                </a:lnTo>
                <a:lnTo>
                  <a:pt x="51621" y="669497"/>
                </a:lnTo>
                <a:lnTo>
                  <a:pt x="84520" y="676146"/>
                </a:lnTo>
                <a:lnTo>
                  <a:pt x="507115" y="676146"/>
                </a:lnTo>
                <a:lnTo>
                  <a:pt x="539988" y="669497"/>
                </a:lnTo>
                <a:lnTo>
                  <a:pt x="566857" y="651372"/>
                </a:lnTo>
                <a:lnTo>
                  <a:pt x="578649" y="633896"/>
                </a:lnTo>
                <a:lnTo>
                  <a:pt x="84520" y="633896"/>
                </a:lnTo>
                <a:lnTo>
                  <a:pt x="68075" y="630580"/>
                </a:lnTo>
                <a:lnTo>
                  <a:pt x="54642" y="621530"/>
                </a:lnTo>
                <a:lnTo>
                  <a:pt x="45583" y="608099"/>
                </a:lnTo>
                <a:lnTo>
                  <a:pt x="42260" y="591636"/>
                </a:lnTo>
                <a:lnTo>
                  <a:pt x="42260" y="253552"/>
                </a:lnTo>
                <a:lnTo>
                  <a:pt x="591636" y="253552"/>
                </a:lnTo>
                <a:lnTo>
                  <a:pt x="591636" y="211302"/>
                </a:lnTo>
                <a:lnTo>
                  <a:pt x="42260" y="211302"/>
                </a:lnTo>
                <a:lnTo>
                  <a:pt x="42260" y="169041"/>
                </a:lnTo>
                <a:lnTo>
                  <a:pt x="45583" y="152574"/>
                </a:lnTo>
                <a:lnTo>
                  <a:pt x="54642" y="139143"/>
                </a:lnTo>
                <a:lnTo>
                  <a:pt x="68075" y="130096"/>
                </a:lnTo>
                <a:lnTo>
                  <a:pt x="84520" y="126781"/>
                </a:lnTo>
                <a:lnTo>
                  <a:pt x="578671" y="126781"/>
                </a:lnTo>
                <a:lnTo>
                  <a:pt x="566857" y="109272"/>
                </a:lnTo>
                <a:lnTo>
                  <a:pt x="539988" y="91161"/>
                </a:lnTo>
                <a:lnTo>
                  <a:pt x="507115" y="84520"/>
                </a:lnTo>
                <a:close/>
              </a:path>
              <a:path extrusionOk="0" h="676275" w="591819">
                <a:moveTo>
                  <a:pt x="591636" y="253552"/>
                </a:moveTo>
                <a:lnTo>
                  <a:pt x="549375" y="253552"/>
                </a:lnTo>
                <a:lnTo>
                  <a:pt x="549375" y="591636"/>
                </a:lnTo>
                <a:lnTo>
                  <a:pt x="546060" y="608099"/>
                </a:lnTo>
                <a:lnTo>
                  <a:pt x="537013" y="621530"/>
                </a:lnTo>
                <a:lnTo>
                  <a:pt x="523582" y="630580"/>
                </a:lnTo>
                <a:lnTo>
                  <a:pt x="507115" y="633896"/>
                </a:lnTo>
                <a:lnTo>
                  <a:pt x="578649" y="633896"/>
                </a:lnTo>
                <a:lnTo>
                  <a:pt x="584985" y="624507"/>
                </a:lnTo>
                <a:lnTo>
                  <a:pt x="591636" y="591636"/>
                </a:lnTo>
                <a:lnTo>
                  <a:pt x="591636" y="253552"/>
                </a:lnTo>
                <a:close/>
              </a:path>
              <a:path extrusionOk="0" h="676275" w="591819">
                <a:moveTo>
                  <a:pt x="190172" y="401430"/>
                </a:moveTo>
                <a:lnTo>
                  <a:pt x="182216" y="402991"/>
                </a:lnTo>
                <a:lnTo>
                  <a:pt x="175251" y="407673"/>
                </a:lnTo>
                <a:lnTo>
                  <a:pt x="170568" y="414639"/>
                </a:lnTo>
                <a:lnTo>
                  <a:pt x="169007" y="422594"/>
                </a:lnTo>
                <a:lnTo>
                  <a:pt x="170568" y="430549"/>
                </a:lnTo>
                <a:lnTo>
                  <a:pt x="175251" y="437515"/>
                </a:lnTo>
                <a:lnTo>
                  <a:pt x="259772" y="522036"/>
                </a:lnTo>
                <a:lnTo>
                  <a:pt x="266737" y="526718"/>
                </a:lnTo>
                <a:lnTo>
                  <a:pt x="274693" y="528279"/>
                </a:lnTo>
                <a:lnTo>
                  <a:pt x="282648" y="526718"/>
                </a:lnTo>
                <a:lnTo>
                  <a:pt x="289614" y="522036"/>
                </a:lnTo>
                <a:lnTo>
                  <a:pt x="334387" y="477262"/>
                </a:lnTo>
                <a:lnTo>
                  <a:pt x="274693" y="477262"/>
                </a:lnTo>
                <a:lnTo>
                  <a:pt x="205093" y="407673"/>
                </a:lnTo>
                <a:lnTo>
                  <a:pt x="198127" y="402991"/>
                </a:lnTo>
                <a:lnTo>
                  <a:pt x="190172" y="401430"/>
                </a:lnTo>
                <a:close/>
              </a:path>
              <a:path extrusionOk="0" h="676275" w="591819">
                <a:moveTo>
                  <a:pt x="422599" y="338039"/>
                </a:moveTo>
                <a:lnTo>
                  <a:pt x="414640" y="339600"/>
                </a:lnTo>
                <a:lnTo>
                  <a:pt x="407673" y="344282"/>
                </a:lnTo>
                <a:lnTo>
                  <a:pt x="274693" y="477262"/>
                </a:lnTo>
                <a:lnTo>
                  <a:pt x="334387" y="477262"/>
                </a:lnTo>
                <a:lnTo>
                  <a:pt x="437525" y="374124"/>
                </a:lnTo>
                <a:lnTo>
                  <a:pt x="442202" y="367158"/>
                </a:lnTo>
                <a:lnTo>
                  <a:pt x="443761" y="359203"/>
                </a:lnTo>
                <a:lnTo>
                  <a:pt x="442202" y="351248"/>
                </a:lnTo>
                <a:lnTo>
                  <a:pt x="437525" y="344282"/>
                </a:lnTo>
                <a:lnTo>
                  <a:pt x="430558" y="339600"/>
                </a:lnTo>
                <a:lnTo>
                  <a:pt x="422599" y="338039"/>
                </a:lnTo>
                <a:close/>
              </a:path>
              <a:path extrusionOk="0" h="676275" w="591819">
                <a:moveTo>
                  <a:pt x="578671" y="126781"/>
                </a:moveTo>
                <a:lnTo>
                  <a:pt x="507115" y="126781"/>
                </a:lnTo>
                <a:lnTo>
                  <a:pt x="523582" y="130096"/>
                </a:lnTo>
                <a:lnTo>
                  <a:pt x="537013" y="139143"/>
                </a:lnTo>
                <a:lnTo>
                  <a:pt x="546060" y="152574"/>
                </a:lnTo>
                <a:lnTo>
                  <a:pt x="549375" y="169041"/>
                </a:lnTo>
                <a:lnTo>
                  <a:pt x="549375" y="211302"/>
                </a:lnTo>
                <a:lnTo>
                  <a:pt x="591636" y="211302"/>
                </a:lnTo>
                <a:lnTo>
                  <a:pt x="591636" y="169041"/>
                </a:lnTo>
                <a:lnTo>
                  <a:pt x="584985" y="136138"/>
                </a:lnTo>
                <a:lnTo>
                  <a:pt x="578671" y="126781"/>
                </a:lnTo>
                <a:close/>
              </a:path>
              <a:path extrusionOk="0" h="676275" w="591819">
                <a:moveTo>
                  <a:pt x="147911" y="0"/>
                </a:moveTo>
                <a:lnTo>
                  <a:pt x="139706" y="1661"/>
                </a:lnTo>
                <a:lnTo>
                  <a:pt x="132988" y="6190"/>
                </a:lnTo>
                <a:lnTo>
                  <a:pt x="128448" y="12907"/>
                </a:lnTo>
                <a:lnTo>
                  <a:pt x="126781" y="21130"/>
                </a:lnTo>
                <a:lnTo>
                  <a:pt x="126781" y="84520"/>
                </a:lnTo>
                <a:lnTo>
                  <a:pt x="169041" y="84520"/>
                </a:lnTo>
                <a:lnTo>
                  <a:pt x="169041" y="21130"/>
                </a:lnTo>
                <a:lnTo>
                  <a:pt x="167374" y="12907"/>
                </a:lnTo>
                <a:lnTo>
                  <a:pt x="162835" y="6190"/>
                </a:lnTo>
                <a:lnTo>
                  <a:pt x="156116" y="1661"/>
                </a:lnTo>
                <a:lnTo>
                  <a:pt x="147911" y="0"/>
                </a:lnTo>
                <a:close/>
              </a:path>
              <a:path extrusionOk="0" h="676275" w="591819">
                <a:moveTo>
                  <a:pt x="443735" y="0"/>
                </a:moveTo>
                <a:lnTo>
                  <a:pt x="435530" y="1661"/>
                </a:lnTo>
                <a:lnTo>
                  <a:pt x="428811" y="6190"/>
                </a:lnTo>
                <a:lnTo>
                  <a:pt x="424272" y="12907"/>
                </a:lnTo>
                <a:lnTo>
                  <a:pt x="422604" y="21130"/>
                </a:lnTo>
                <a:lnTo>
                  <a:pt x="422604" y="84520"/>
                </a:lnTo>
                <a:lnTo>
                  <a:pt x="464854" y="84520"/>
                </a:lnTo>
                <a:lnTo>
                  <a:pt x="464854" y="21130"/>
                </a:lnTo>
                <a:lnTo>
                  <a:pt x="463187" y="12907"/>
                </a:lnTo>
                <a:lnTo>
                  <a:pt x="458649" y="6190"/>
                </a:lnTo>
                <a:lnTo>
                  <a:pt x="451934" y="1661"/>
                </a:lnTo>
                <a:lnTo>
                  <a:pt x="4437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55"/>
          <p:cNvSpPr/>
          <p:nvPr/>
        </p:nvSpPr>
        <p:spPr>
          <a:xfrm>
            <a:off x="5840899" y="6500319"/>
            <a:ext cx="554669" cy="487817"/>
          </a:xfrm>
          <a:custGeom>
            <a:rect b="b" l="l" r="r" t="t"/>
            <a:pathLst>
              <a:path extrusionOk="0" h="593090" w="674370">
                <a:moveTo>
                  <a:pt x="336879" y="0"/>
                </a:moveTo>
                <a:lnTo>
                  <a:pt x="282072" y="3595"/>
                </a:lnTo>
                <a:lnTo>
                  <a:pt x="230141" y="14004"/>
                </a:lnTo>
                <a:lnTo>
                  <a:pt x="181767" y="30661"/>
                </a:lnTo>
                <a:lnTo>
                  <a:pt x="137631" y="53001"/>
                </a:lnTo>
                <a:lnTo>
                  <a:pt x="98417" y="80456"/>
                </a:lnTo>
                <a:lnTo>
                  <a:pt x="64804" y="112463"/>
                </a:lnTo>
                <a:lnTo>
                  <a:pt x="37474" y="148455"/>
                </a:lnTo>
                <a:lnTo>
                  <a:pt x="17109" y="187866"/>
                </a:lnTo>
                <a:lnTo>
                  <a:pt x="4390" y="230130"/>
                </a:lnTo>
                <a:lnTo>
                  <a:pt x="0" y="274682"/>
                </a:lnTo>
                <a:lnTo>
                  <a:pt x="4789" y="320766"/>
                </a:lnTo>
                <a:lnTo>
                  <a:pt x="18593" y="364306"/>
                </a:lnTo>
                <a:lnTo>
                  <a:pt x="40569" y="404735"/>
                </a:lnTo>
                <a:lnTo>
                  <a:pt x="69872" y="441483"/>
                </a:lnTo>
                <a:lnTo>
                  <a:pt x="52110" y="478537"/>
                </a:lnTo>
                <a:lnTo>
                  <a:pt x="32136" y="509230"/>
                </a:lnTo>
                <a:lnTo>
                  <a:pt x="15722" y="530232"/>
                </a:lnTo>
                <a:lnTo>
                  <a:pt x="8638" y="538213"/>
                </a:lnTo>
                <a:lnTo>
                  <a:pt x="3295" y="545855"/>
                </a:lnTo>
                <a:lnTo>
                  <a:pt x="446" y="554517"/>
                </a:lnTo>
                <a:lnTo>
                  <a:pt x="167" y="563611"/>
                </a:lnTo>
                <a:lnTo>
                  <a:pt x="2533" y="572548"/>
                </a:lnTo>
                <a:lnTo>
                  <a:pt x="6787" y="581091"/>
                </a:lnTo>
                <a:lnTo>
                  <a:pt x="13239" y="587462"/>
                </a:lnTo>
                <a:lnTo>
                  <a:pt x="21330" y="591444"/>
                </a:lnTo>
                <a:lnTo>
                  <a:pt x="30501" y="592819"/>
                </a:lnTo>
                <a:lnTo>
                  <a:pt x="87890" y="587084"/>
                </a:lnTo>
                <a:lnTo>
                  <a:pt x="137944" y="572435"/>
                </a:lnTo>
                <a:lnTo>
                  <a:pt x="180203" y="552709"/>
                </a:lnTo>
                <a:lnTo>
                  <a:pt x="185303" y="549564"/>
                </a:lnTo>
                <a:lnTo>
                  <a:pt x="54260" y="549564"/>
                </a:lnTo>
                <a:lnTo>
                  <a:pt x="66809" y="532186"/>
                </a:lnTo>
                <a:lnTo>
                  <a:pt x="95592" y="485404"/>
                </a:lnTo>
                <a:lnTo>
                  <a:pt x="110818" y="445919"/>
                </a:lnTo>
                <a:lnTo>
                  <a:pt x="110181" y="434724"/>
                </a:lnTo>
                <a:lnTo>
                  <a:pt x="106443" y="423915"/>
                </a:lnTo>
                <a:lnTo>
                  <a:pt x="99735" y="413819"/>
                </a:lnTo>
                <a:lnTo>
                  <a:pt x="74471" y="381782"/>
                </a:lnTo>
                <a:lnTo>
                  <a:pt x="56122" y="347942"/>
                </a:lnTo>
                <a:lnTo>
                  <a:pt x="44934" y="312555"/>
                </a:lnTo>
                <a:lnTo>
                  <a:pt x="41150" y="275876"/>
                </a:lnTo>
                <a:lnTo>
                  <a:pt x="45924" y="234167"/>
                </a:lnTo>
                <a:lnTo>
                  <a:pt x="59676" y="194882"/>
                </a:lnTo>
                <a:lnTo>
                  <a:pt x="81555" y="158685"/>
                </a:lnTo>
                <a:lnTo>
                  <a:pt x="110709" y="126237"/>
                </a:lnTo>
                <a:lnTo>
                  <a:pt x="146286" y="98203"/>
                </a:lnTo>
                <a:lnTo>
                  <a:pt x="187434" y="75244"/>
                </a:lnTo>
                <a:lnTo>
                  <a:pt x="233300" y="58025"/>
                </a:lnTo>
                <a:lnTo>
                  <a:pt x="283033" y="47207"/>
                </a:lnTo>
                <a:lnTo>
                  <a:pt x="335780" y="43454"/>
                </a:lnTo>
                <a:lnTo>
                  <a:pt x="516686" y="43454"/>
                </a:lnTo>
                <a:lnTo>
                  <a:pt x="479197" y="26157"/>
                </a:lnTo>
                <a:lnTo>
                  <a:pt x="434425" y="11933"/>
                </a:lnTo>
                <a:lnTo>
                  <a:pt x="386815" y="3060"/>
                </a:lnTo>
                <a:lnTo>
                  <a:pt x="336879" y="0"/>
                </a:lnTo>
                <a:close/>
              </a:path>
              <a:path extrusionOk="0" h="593090" w="674370">
                <a:moveTo>
                  <a:pt x="457647" y="531742"/>
                </a:moveTo>
                <a:lnTo>
                  <a:pt x="214202" y="531742"/>
                </a:lnTo>
                <a:lnTo>
                  <a:pt x="242946" y="539696"/>
                </a:lnTo>
                <a:lnTo>
                  <a:pt x="273244" y="545607"/>
                </a:lnTo>
                <a:lnTo>
                  <a:pt x="304690" y="549290"/>
                </a:lnTo>
                <a:lnTo>
                  <a:pt x="336879" y="550559"/>
                </a:lnTo>
                <a:lnTo>
                  <a:pt x="391690" y="546965"/>
                </a:lnTo>
                <a:lnTo>
                  <a:pt x="443623" y="536565"/>
                </a:lnTo>
                <a:lnTo>
                  <a:pt x="457647" y="531742"/>
                </a:lnTo>
                <a:close/>
              </a:path>
              <a:path extrusionOk="0" h="593090" w="674370">
                <a:moveTo>
                  <a:pt x="217377" y="489575"/>
                </a:moveTo>
                <a:lnTo>
                  <a:pt x="207747" y="489940"/>
                </a:lnTo>
                <a:lnTo>
                  <a:pt x="198455" y="492501"/>
                </a:lnTo>
                <a:lnTo>
                  <a:pt x="189889" y="497199"/>
                </a:lnTo>
                <a:lnTo>
                  <a:pt x="164583" y="513621"/>
                </a:lnTo>
                <a:lnTo>
                  <a:pt x="132998" y="529263"/>
                </a:lnTo>
                <a:lnTo>
                  <a:pt x="95951" y="541965"/>
                </a:lnTo>
                <a:lnTo>
                  <a:pt x="54260" y="549564"/>
                </a:lnTo>
                <a:lnTo>
                  <a:pt x="185303" y="549564"/>
                </a:lnTo>
                <a:lnTo>
                  <a:pt x="214202" y="531742"/>
                </a:lnTo>
                <a:lnTo>
                  <a:pt x="457647" y="531742"/>
                </a:lnTo>
                <a:lnTo>
                  <a:pt x="491999" y="519931"/>
                </a:lnTo>
                <a:lnTo>
                  <a:pt x="515028" y="508298"/>
                </a:lnTo>
                <a:lnTo>
                  <a:pt x="336879" y="508298"/>
                </a:lnTo>
                <a:lnTo>
                  <a:pt x="308984" y="507246"/>
                </a:lnTo>
                <a:lnTo>
                  <a:pt x="281305" y="504089"/>
                </a:lnTo>
                <a:lnTo>
                  <a:pt x="253932" y="498827"/>
                </a:lnTo>
                <a:lnTo>
                  <a:pt x="226956" y="491461"/>
                </a:lnTo>
                <a:lnTo>
                  <a:pt x="217377" y="489575"/>
                </a:lnTo>
                <a:close/>
              </a:path>
              <a:path extrusionOk="0" h="593090" w="674370">
                <a:moveTo>
                  <a:pt x="516686" y="43454"/>
                </a:moveTo>
                <a:lnTo>
                  <a:pt x="335780" y="43454"/>
                </a:lnTo>
                <a:lnTo>
                  <a:pt x="388839" y="47207"/>
                </a:lnTo>
                <a:lnTo>
                  <a:pt x="438737" y="58025"/>
                </a:lnTo>
                <a:lnTo>
                  <a:pt x="484652" y="75244"/>
                </a:lnTo>
                <a:lnTo>
                  <a:pt x="525760" y="98203"/>
                </a:lnTo>
                <a:lnTo>
                  <a:pt x="561240" y="126237"/>
                </a:lnTo>
                <a:lnTo>
                  <a:pt x="590267" y="158685"/>
                </a:lnTo>
                <a:lnTo>
                  <a:pt x="612020" y="194882"/>
                </a:lnTo>
                <a:lnTo>
                  <a:pt x="625675" y="234167"/>
                </a:lnTo>
                <a:lnTo>
                  <a:pt x="630410" y="275876"/>
                </a:lnTo>
                <a:lnTo>
                  <a:pt x="625713" y="317585"/>
                </a:lnTo>
                <a:lnTo>
                  <a:pt x="612160" y="356870"/>
                </a:lnTo>
                <a:lnTo>
                  <a:pt x="590555" y="393067"/>
                </a:lnTo>
                <a:lnTo>
                  <a:pt x="561702" y="425515"/>
                </a:lnTo>
                <a:lnTo>
                  <a:pt x="526406" y="453549"/>
                </a:lnTo>
                <a:lnTo>
                  <a:pt x="485471" y="476507"/>
                </a:lnTo>
                <a:lnTo>
                  <a:pt x="439702" y="493727"/>
                </a:lnTo>
                <a:lnTo>
                  <a:pt x="389903" y="504545"/>
                </a:lnTo>
                <a:lnTo>
                  <a:pt x="336879" y="508298"/>
                </a:lnTo>
                <a:lnTo>
                  <a:pt x="515028" y="508298"/>
                </a:lnTo>
                <a:lnTo>
                  <a:pt x="575351" y="470254"/>
                </a:lnTo>
                <a:lnTo>
                  <a:pt x="608965" y="438355"/>
                </a:lnTo>
                <a:lnTo>
                  <a:pt x="636295" y="402514"/>
                </a:lnTo>
                <a:lnTo>
                  <a:pt x="656660" y="363302"/>
                </a:lnTo>
                <a:lnTo>
                  <a:pt x="669379" y="321293"/>
                </a:lnTo>
                <a:lnTo>
                  <a:pt x="673770" y="277059"/>
                </a:lnTo>
                <a:lnTo>
                  <a:pt x="670132" y="236682"/>
                </a:lnTo>
                <a:lnTo>
                  <a:pt x="659561" y="197956"/>
                </a:lnTo>
                <a:lnTo>
                  <a:pt x="642568" y="161343"/>
                </a:lnTo>
                <a:lnTo>
                  <a:pt x="619666" y="127305"/>
                </a:lnTo>
                <a:lnTo>
                  <a:pt x="591365" y="96305"/>
                </a:lnTo>
                <a:lnTo>
                  <a:pt x="558179" y="68805"/>
                </a:lnTo>
                <a:lnTo>
                  <a:pt x="520619" y="45268"/>
                </a:lnTo>
                <a:lnTo>
                  <a:pt x="516686" y="43454"/>
                </a:lnTo>
                <a:close/>
              </a:path>
              <a:path extrusionOk="0" h="593090" w="674370">
                <a:moveTo>
                  <a:pt x="167848" y="244181"/>
                </a:moveTo>
                <a:lnTo>
                  <a:pt x="155514" y="246671"/>
                </a:lnTo>
                <a:lnTo>
                  <a:pt x="145439" y="253463"/>
                </a:lnTo>
                <a:lnTo>
                  <a:pt x="138644" y="263538"/>
                </a:lnTo>
                <a:lnTo>
                  <a:pt x="136152" y="275876"/>
                </a:lnTo>
                <a:lnTo>
                  <a:pt x="138662" y="288236"/>
                </a:lnTo>
                <a:lnTo>
                  <a:pt x="145439" y="298285"/>
                </a:lnTo>
                <a:lnTo>
                  <a:pt x="155514" y="305079"/>
                </a:lnTo>
                <a:lnTo>
                  <a:pt x="167848" y="307571"/>
                </a:lnTo>
                <a:lnTo>
                  <a:pt x="180195" y="305079"/>
                </a:lnTo>
                <a:lnTo>
                  <a:pt x="190273" y="298285"/>
                </a:lnTo>
                <a:lnTo>
                  <a:pt x="197057" y="288210"/>
                </a:lnTo>
                <a:lnTo>
                  <a:pt x="199543" y="275876"/>
                </a:lnTo>
                <a:lnTo>
                  <a:pt x="197060" y="263516"/>
                </a:lnTo>
                <a:lnTo>
                  <a:pt x="190280" y="253443"/>
                </a:lnTo>
                <a:lnTo>
                  <a:pt x="180208" y="246664"/>
                </a:lnTo>
                <a:lnTo>
                  <a:pt x="167848" y="244181"/>
                </a:lnTo>
                <a:close/>
              </a:path>
              <a:path extrusionOk="0" h="593090" w="674370">
                <a:moveTo>
                  <a:pt x="336879" y="244181"/>
                </a:moveTo>
                <a:lnTo>
                  <a:pt x="324547" y="246671"/>
                </a:lnTo>
                <a:lnTo>
                  <a:pt x="314476" y="253463"/>
                </a:lnTo>
                <a:lnTo>
                  <a:pt x="307685" y="263538"/>
                </a:lnTo>
                <a:lnTo>
                  <a:pt x="305194" y="275876"/>
                </a:lnTo>
                <a:lnTo>
                  <a:pt x="307703" y="288236"/>
                </a:lnTo>
                <a:lnTo>
                  <a:pt x="314476" y="298285"/>
                </a:lnTo>
                <a:lnTo>
                  <a:pt x="324547" y="305079"/>
                </a:lnTo>
                <a:lnTo>
                  <a:pt x="336879" y="307571"/>
                </a:lnTo>
                <a:lnTo>
                  <a:pt x="349218" y="305079"/>
                </a:lnTo>
                <a:lnTo>
                  <a:pt x="359292" y="298285"/>
                </a:lnTo>
                <a:lnTo>
                  <a:pt x="366084" y="288210"/>
                </a:lnTo>
                <a:lnTo>
                  <a:pt x="368575" y="275876"/>
                </a:lnTo>
                <a:lnTo>
                  <a:pt x="366093" y="263516"/>
                </a:lnTo>
                <a:lnTo>
                  <a:pt x="359316" y="253443"/>
                </a:lnTo>
                <a:lnTo>
                  <a:pt x="349244" y="246664"/>
                </a:lnTo>
                <a:lnTo>
                  <a:pt x="336879" y="244181"/>
                </a:lnTo>
                <a:close/>
              </a:path>
              <a:path extrusionOk="0" h="593090" w="674370">
                <a:moveTo>
                  <a:pt x="505921" y="244181"/>
                </a:moveTo>
                <a:lnTo>
                  <a:pt x="493587" y="246671"/>
                </a:lnTo>
                <a:lnTo>
                  <a:pt x="483512" y="253463"/>
                </a:lnTo>
                <a:lnTo>
                  <a:pt x="476718" y="263538"/>
                </a:lnTo>
                <a:lnTo>
                  <a:pt x="474226" y="275876"/>
                </a:lnTo>
                <a:lnTo>
                  <a:pt x="476736" y="288236"/>
                </a:lnTo>
                <a:lnTo>
                  <a:pt x="483512" y="298285"/>
                </a:lnTo>
                <a:lnTo>
                  <a:pt x="493587" y="305079"/>
                </a:lnTo>
                <a:lnTo>
                  <a:pt x="505921" y="307571"/>
                </a:lnTo>
                <a:lnTo>
                  <a:pt x="518255" y="305079"/>
                </a:lnTo>
                <a:lnTo>
                  <a:pt x="528330" y="298285"/>
                </a:lnTo>
                <a:lnTo>
                  <a:pt x="535125" y="288210"/>
                </a:lnTo>
                <a:lnTo>
                  <a:pt x="537617" y="275876"/>
                </a:lnTo>
                <a:lnTo>
                  <a:pt x="535135" y="263516"/>
                </a:lnTo>
                <a:lnTo>
                  <a:pt x="528358" y="253443"/>
                </a:lnTo>
                <a:lnTo>
                  <a:pt x="518286" y="246664"/>
                </a:lnTo>
                <a:lnTo>
                  <a:pt x="505921" y="244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55"/>
          <p:cNvSpPr/>
          <p:nvPr/>
        </p:nvSpPr>
        <p:spPr>
          <a:xfrm>
            <a:off x="4150481" y="6431751"/>
            <a:ext cx="695165" cy="556236"/>
          </a:xfrm>
          <a:custGeom>
            <a:rect b="b" l="l" r="r" t="t"/>
            <a:pathLst>
              <a:path extrusionOk="0" h="676275" w="845185">
                <a:moveTo>
                  <a:pt x="387066" y="489021"/>
                </a:moveTo>
                <a:lnTo>
                  <a:pt x="376987" y="492191"/>
                </a:lnTo>
                <a:lnTo>
                  <a:pt x="366759" y="495079"/>
                </a:lnTo>
                <a:lnTo>
                  <a:pt x="356384" y="497668"/>
                </a:lnTo>
                <a:lnTo>
                  <a:pt x="345863" y="499942"/>
                </a:lnTo>
                <a:lnTo>
                  <a:pt x="361825" y="541525"/>
                </a:lnTo>
                <a:lnTo>
                  <a:pt x="385599" y="579072"/>
                </a:lnTo>
                <a:lnTo>
                  <a:pt x="416326" y="611723"/>
                </a:lnTo>
                <a:lnTo>
                  <a:pt x="453150" y="638617"/>
                </a:lnTo>
                <a:lnTo>
                  <a:pt x="495212" y="658893"/>
                </a:lnTo>
                <a:lnTo>
                  <a:pt x="541657" y="671690"/>
                </a:lnTo>
                <a:lnTo>
                  <a:pt x="591625" y="676146"/>
                </a:lnTo>
                <a:lnTo>
                  <a:pt x="620715" y="674595"/>
                </a:lnTo>
                <a:lnTo>
                  <a:pt x="648810" y="670079"/>
                </a:lnTo>
                <a:lnTo>
                  <a:pt x="675753" y="662806"/>
                </a:lnTo>
                <a:lnTo>
                  <a:pt x="701392" y="652985"/>
                </a:lnTo>
                <a:lnTo>
                  <a:pt x="843704" y="652985"/>
                </a:lnTo>
                <a:lnTo>
                  <a:pt x="844934" y="648331"/>
                </a:lnTo>
                <a:lnTo>
                  <a:pt x="844647" y="639335"/>
                </a:lnTo>
                <a:lnTo>
                  <a:pt x="842841" y="633896"/>
                </a:lnTo>
                <a:lnTo>
                  <a:pt x="591625" y="633896"/>
                </a:lnTo>
                <a:lnTo>
                  <a:pt x="543638" y="628923"/>
                </a:lnTo>
                <a:lnTo>
                  <a:pt x="499591" y="614763"/>
                </a:lnTo>
                <a:lnTo>
                  <a:pt x="460698" y="592553"/>
                </a:lnTo>
                <a:lnTo>
                  <a:pt x="428170" y="563434"/>
                </a:lnTo>
                <a:lnTo>
                  <a:pt x="403222" y="528544"/>
                </a:lnTo>
                <a:lnTo>
                  <a:pt x="387066" y="489021"/>
                </a:lnTo>
                <a:close/>
              </a:path>
              <a:path extrusionOk="0" h="676275" w="845185">
                <a:moveTo>
                  <a:pt x="843704" y="652985"/>
                </a:moveTo>
                <a:lnTo>
                  <a:pt x="701392" y="652985"/>
                </a:lnTo>
                <a:lnTo>
                  <a:pt x="726220" y="662201"/>
                </a:lnTo>
                <a:lnTo>
                  <a:pt x="753322" y="669541"/>
                </a:lnTo>
                <a:lnTo>
                  <a:pt x="782584" y="674393"/>
                </a:lnTo>
                <a:lnTo>
                  <a:pt x="813891" y="676146"/>
                </a:lnTo>
                <a:lnTo>
                  <a:pt x="822900" y="674817"/>
                </a:lnTo>
                <a:lnTo>
                  <a:pt x="831000" y="671026"/>
                </a:lnTo>
                <a:lnTo>
                  <a:pt x="837718" y="665068"/>
                </a:lnTo>
                <a:lnTo>
                  <a:pt x="842581" y="657236"/>
                </a:lnTo>
                <a:lnTo>
                  <a:pt x="843704" y="652985"/>
                </a:lnTo>
                <a:close/>
              </a:path>
              <a:path extrusionOk="0" h="676275" w="845185">
                <a:moveTo>
                  <a:pt x="700952" y="606986"/>
                </a:moveTo>
                <a:lnTo>
                  <a:pt x="661940" y="622853"/>
                </a:lnTo>
                <a:lnTo>
                  <a:pt x="615510" y="632662"/>
                </a:lnTo>
                <a:lnTo>
                  <a:pt x="591625" y="633896"/>
                </a:lnTo>
                <a:lnTo>
                  <a:pt x="842841" y="633896"/>
                </a:lnTo>
                <a:lnTo>
                  <a:pt x="842410" y="632598"/>
                </a:lnTo>
                <a:lnTo>
                  <a:pt x="789410" y="632598"/>
                </a:lnTo>
                <a:lnTo>
                  <a:pt x="771352" y="630012"/>
                </a:lnTo>
                <a:lnTo>
                  <a:pt x="753357" y="626043"/>
                </a:lnTo>
                <a:lnTo>
                  <a:pt x="735463" y="620700"/>
                </a:lnTo>
                <a:lnTo>
                  <a:pt x="717705" y="613991"/>
                </a:lnTo>
                <a:lnTo>
                  <a:pt x="700952" y="606986"/>
                </a:lnTo>
                <a:close/>
              </a:path>
              <a:path extrusionOk="0" h="676275" w="845185">
                <a:moveTo>
                  <a:pt x="736751" y="253552"/>
                </a:moveTo>
                <a:lnTo>
                  <a:pt x="591625" y="253552"/>
                </a:lnTo>
                <a:lnTo>
                  <a:pt x="640015" y="258584"/>
                </a:lnTo>
                <a:lnTo>
                  <a:pt x="684468" y="272912"/>
                </a:lnTo>
                <a:lnTo>
                  <a:pt x="723705" y="295385"/>
                </a:lnTo>
                <a:lnTo>
                  <a:pt x="756447" y="324854"/>
                </a:lnTo>
                <a:lnTo>
                  <a:pt x="781418" y="360167"/>
                </a:lnTo>
                <a:lnTo>
                  <a:pt x="797337" y="400174"/>
                </a:lnTo>
                <a:lnTo>
                  <a:pt x="802928" y="443724"/>
                </a:lnTo>
                <a:lnTo>
                  <a:pt x="800615" y="471847"/>
                </a:lnTo>
                <a:lnTo>
                  <a:pt x="793761" y="499137"/>
                </a:lnTo>
                <a:lnTo>
                  <a:pt x="782493" y="525221"/>
                </a:lnTo>
                <a:lnTo>
                  <a:pt x="766939" y="549721"/>
                </a:lnTo>
                <a:lnTo>
                  <a:pt x="749663" y="572788"/>
                </a:lnTo>
                <a:lnTo>
                  <a:pt x="764845" y="597290"/>
                </a:lnTo>
                <a:lnTo>
                  <a:pt x="771334" y="607413"/>
                </a:lnTo>
                <a:lnTo>
                  <a:pt x="777693" y="616727"/>
                </a:lnTo>
                <a:lnTo>
                  <a:pt x="783769" y="625149"/>
                </a:lnTo>
                <a:lnTo>
                  <a:pt x="789410" y="632598"/>
                </a:lnTo>
                <a:lnTo>
                  <a:pt x="842410" y="632598"/>
                </a:lnTo>
                <a:lnTo>
                  <a:pt x="841818" y="630816"/>
                </a:lnTo>
                <a:lnTo>
                  <a:pt x="836550" y="623342"/>
                </a:lnTo>
                <a:lnTo>
                  <a:pt x="833329" y="619643"/>
                </a:lnTo>
                <a:lnTo>
                  <a:pt x="825141" y="609662"/>
                </a:lnTo>
                <a:lnTo>
                  <a:pt x="813722" y="594434"/>
                </a:lnTo>
                <a:lnTo>
                  <a:pt x="800813" y="574998"/>
                </a:lnTo>
                <a:lnTo>
                  <a:pt x="819559" y="545569"/>
                </a:lnTo>
                <a:lnTo>
                  <a:pt x="833500" y="513617"/>
                </a:lnTo>
                <a:lnTo>
                  <a:pt x="842192" y="479538"/>
                </a:lnTo>
                <a:lnTo>
                  <a:pt x="845188" y="443724"/>
                </a:lnTo>
                <a:lnTo>
                  <a:pt x="840035" y="396883"/>
                </a:lnTo>
                <a:lnTo>
                  <a:pt x="825255" y="353255"/>
                </a:lnTo>
                <a:lnTo>
                  <a:pt x="801870" y="313775"/>
                </a:lnTo>
                <a:lnTo>
                  <a:pt x="770901" y="279377"/>
                </a:lnTo>
                <a:lnTo>
                  <a:pt x="736751" y="253552"/>
                </a:lnTo>
                <a:close/>
              </a:path>
              <a:path extrusionOk="0" h="676275" w="845185">
                <a:moveTo>
                  <a:pt x="274682" y="0"/>
                </a:moveTo>
                <a:lnTo>
                  <a:pt x="225300" y="3744"/>
                </a:lnTo>
                <a:lnTo>
                  <a:pt x="178824" y="14541"/>
                </a:lnTo>
                <a:lnTo>
                  <a:pt x="136031" y="31732"/>
                </a:lnTo>
                <a:lnTo>
                  <a:pt x="97695" y="54663"/>
                </a:lnTo>
                <a:lnTo>
                  <a:pt x="64591" y="82675"/>
                </a:lnTo>
                <a:lnTo>
                  <a:pt x="37495" y="115114"/>
                </a:lnTo>
                <a:lnTo>
                  <a:pt x="17181" y="151322"/>
                </a:lnTo>
                <a:lnTo>
                  <a:pt x="4424" y="190644"/>
                </a:lnTo>
                <a:lnTo>
                  <a:pt x="0" y="232422"/>
                </a:lnTo>
                <a:lnTo>
                  <a:pt x="4106" y="272567"/>
                </a:lnTo>
                <a:lnTo>
                  <a:pt x="15949" y="310449"/>
                </a:lnTo>
                <a:lnTo>
                  <a:pt x="34817" y="345503"/>
                </a:lnTo>
                <a:lnTo>
                  <a:pt x="59998" y="377161"/>
                </a:lnTo>
                <a:lnTo>
                  <a:pt x="43567" y="407169"/>
                </a:lnTo>
                <a:lnTo>
                  <a:pt x="26919" y="431574"/>
                </a:lnTo>
                <a:lnTo>
                  <a:pt x="13952" y="448050"/>
                </a:lnTo>
                <a:lnTo>
                  <a:pt x="8565" y="454268"/>
                </a:lnTo>
                <a:lnTo>
                  <a:pt x="3296" y="461745"/>
                </a:lnTo>
                <a:lnTo>
                  <a:pt x="468" y="470261"/>
                </a:lnTo>
                <a:lnTo>
                  <a:pt x="357" y="473741"/>
                </a:lnTo>
                <a:lnTo>
                  <a:pt x="255" y="479538"/>
                </a:lnTo>
                <a:lnTo>
                  <a:pt x="2533" y="488163"/>
                </a:lnTo>
                <a:lnTo>
                  <a:pt x="7407" y="496001"/>
                </a:lnTo>
                <a:lnTo>
                  <a:pt x="14129" y="501974"/>
                </a:lnTo>
                <a:lnTo>
                  <a:pt x="22231" y="505779"/>
                </a:lnTo>
                <a:lnTo>
                  <a:pt x="31245" y="507115"/>
                </a:lnTo>
                <a:lnTo>
                  <a:pt x="82185" y="502456"/>
                </a:lnTo>
                <a:lnTo>
                  <a:pt x="127273" y="490381"/>
                </a:lnTo>
                <a:lnTo>
                  <a:pt x="165914" y="473741"/>
                </a:lnTo>
                <a:lnTo>
                  <a:pt x="183324" y="463629"/>
                </a:lnTo>
                <a:lnTo>
                  <a:pt x="55663" y="463629"/>
                </a:lnTo>
                <a:lnTo>
                  <a:pt x="65690" y="450121"/>
                </a:lnTo>
                <a:lnTo>
                  <a:pt x="76667" y="433903"/>
                </a:lnTo>
                <a:lnTo>
                  <a:pt x="87786" y="415438"/>
                </a:lnTo>
                <a:lnTo>
                  <a:pt x="98237" y="395192"/>
                </a:lnTo>
                <a:lnTo>
                  <a:pt x="110446" y="369161"/>
                </a:lnTo>
                <a:lnTo>
                  <a:pt x="90751" y="348240"/>
                </a:lnTo>
                <a:lnTo>
                  <a:pt x="69789" y="321862"/>
                </a:lnTo>
                <a:lnTo>
                  <a:pt x="54608" y="293504"/>
                </a:lnTo>
                <a:lnTo>
                  <a:pt x="45375" y="263559"/>
                </a:lnTo>
                <a:lnTo>
                  <a:pt x="42260" y="232422"/>
                </a:lnTo>
                <a:lnTo>
                  <a:pt x="48350" y="188872"/>
                </a:lnTo>
                <a:lnTo>
                  <a:pt x="65723" y="148867"/>
                </a:lnTo>
                <a:lnTo>
                  <a:pt x="93031" y="113556"/>
                </a:lnTo>
                <a:lnTo>
                  <a:pt x="128927" y="84089"/>
                </a:lnTo>
                <a:lnTo>
                  <a:pt x="172066" y="61618"/>
                </a:lnTo>
                <a:lnTo>
                  <a:pt x="221100" y="47291"/>
                </a:lnTo>
                <a:lnTo>
                  <a:pt x="274682" y="42260"/>
                </a:lnTo>
                <a:lnTo>
                  <a:pt x="430934" y="42260"/>
                </a:lnTo>
                <a:lnTo>
                  <a:pt x="413333" y="31732"/>
                </a:lnTo>
                <a:lnTo>
                  <a:pt x="370540" y="14541"/>
                </a:lnTo>
                <a:lnTo>
                  <a:pt x="324065" y="3744"/>
                </a:lnTo>
                <a:lnTo>
                  <a:pt x="274682" y="0"/>
                </a:lnTo>
                <a:close/>
              </a:path>
              <a:path extrusionOk="0" h="676275" w="845185">
                <a:moveTo>
                  <a:pt x="348692" y="455389"/>
                </a:moveTo>
                <a:lnTo>
                  <a:pt x="197512" y="455389"/>
                </a:lnTo>
                <a:lnTo>
                  <a:pt x="216128" y="459412"/>
                </a:lnTo>
                <a:lnTo>
                  <a:pt x="235225" y="462383"/>
                </a:lnTo>
                <a:lnTo>
                  <a:pt x="254758" y="464224"/>
                </a:lnTo>
                <a:lnTo>
                  <a:pt x="274682" y="464854"/>
                </a:lnTo>
                <a:lnTo>
                  <a:pt x="324065" y="461110"/>
                </a:lnTo>
                <a:lnTo>
                  <a:pt x="348692" y="455389"/>
                </a:lnTo>
                <a:close/>
              </a:path>
              <a:path extrusionOk="0" h="676275" w="845185">
                <a:moveTo>
                  <a:pt x="189763" y="409914"/>
                </a:moveTo>
                <a:lnTo>
                  <a:pt x="151501" y="433603"/>
                </a:lnTo>
                <a:lnTo>
                  <a:pt x="91727" y="457093"/>
                </a:lnTo>
                <a:lnTo>
                  <a:pt x="55663" y="463629"/>
                </a:lnTo>
                <a:lnTo>
                  <a:pt x="183324" y="463629"/>
                </a:lnTo>
                <a:lnTo>
                  <a:pt x="197512" y="455389"/>
                </a:lnTo>
                <a:lnTo>
                  <a:pt x="348692" y="455389"/>
                </a:lnTo>
                <a:lnTo>
                  <a:pt x="370540" y="450313"/>
                </a:lnTo>
                <a:lnTo>
                  <a:pt x="413333" y="433121"/>
                </a:lnTo>
                <a:lnTo>
                  <a:pt x="430933" y="422594"/>
                </a:lnTo>
                <a:lnTo>
                  <a:pt x="274682" y="422594"/>
                </a:lnTo>
                <a:lnTo>
                  <a:pt x="257865" y="422077"/>
                </a:lnTo>
                <a:lnTo>
                  <a:pt x="241048" y="420529"/>
                </a:lnTo>
                <a:lnTo>
                  <a:pt x="224293" y="417956"/>
                </a:lnTo>
                <a:lnTo>
                  <a:pt x="207658" y="414364"/>
                </a:lnTo>
                <a:lnTo>
                  <a:pt x="189763" y="409914"/>
                </a:lnTo>
                <a:close/>
              </a:path>
              <a:path extrusionOk="0" h="676275" w="845185">
                <a:moveTo>
                  <a:pt x="430934" y="42260"/>
                </a:moveTo>
                <a:lnTo>
                  <a:pt x="274682" y="42260"/>
                </a:lnTo>
                <a:lnTo>
                  <a:pt x="328264" y="47291"/>
                </a:lnTo>
                <a:lnTo>
                  <a:pt x="377298" y="61618"/>
                </a:lnTo>
                <a:lnTo>
                  <a:pt x="420437" y="84089"/>
                </a:lnTo>
                <a:lnTo>
                  <a:pt x="456334" y="113556"/>
                </a:lnTo>
                <a:lnTo>
                  <a:pt x="483642" y="148867"/>
                </a:lnTo>
                <a:lnTo>
                  <a:pt x="501014" y="188872"/>
                </a:lnTo>
                <a:lnTo>
                  <a:pt x="507104" y="232422"/>
                </a:lnTo>
                <a:lnTo>
                  <a:pt x="500952" y="275975"/>
                </a:lnTo>
                <a:lnTo>
                  <a:pt x="483435" y="315983"/>
                </a:lnTo>
                <a:lnTo>
                  <a:pt x="455961" y="351296"/>
                </a:lnTo>
                <a:lnTo>
                  <a:pt x="419940" y="380764"/>
                </a:lnTo>
                <a:lnTo>
                  <a:pt x="376781" y="403236"/>
                </a:lnTo>
                <a:lnTo>
                  <a:pt x="327892" y="417563"/>
                </a:lnTo>
                <a:lnTo>
                  <a:pt x="274682" y="422594"/>
                </a:lnTo>
                <a:lnTo>
                  <a:pt x="430933" y="422594"/>
                </a:lnTo>
                <a:lnTo>
                  <a:pt x="484773" y="382177"/>
                </a:lnTo>
                <a:lnTo>
                  <a:pt x="511870" y="349737"/>
                </a:lnTo>
                <a:lnTo>
                  <a:pt x="532184" y="313527"/>
                </a:lnTo>
                <a:lnTo>
                  <a:pt x="544940" y="274203"/>
                </a:lnTo>
                <a:lnTo>
                  <a:pt x="549365" y="232422"/>
                </a:lnTo>
                <a:lnTo>
                  <a:pt x="544940" y="190644"/>
                </a:lnTo>
                <a:lnTo>
                  <a:pt x="532184" y="151322"/>
                </a:lnTo>
                <a:lnTo>
                  <a:pt x="511870" y="115114"/>
                </a:lnTo>
                <a:lnTo>
                  <a:pt x="484773" y="82675"/>
                </a:lnTo>
                <a:lnTo>
                  <a:pt x="451669" y="54663"/>
                </a:lnTo>
                <a:lnTo>
                  <a:pt x="430934" y="42260"/>
                </a:lnTo>
                <a:close/>
              </a:path>
              <a:path extrusionOk="0" h="676275" w="845185">
                <a:moveTo>
                  <a:pt x="591625" y="211302"/>
                </a:moveTo>
                <a:lnTo>
                  <a:pt x="591217" y="211302"/>
                </a:lnTo>
                <a:lnTo>
                  <a:pt x="590809" y="211354"/>
                </a:lnTo>
                <a:lnTo>
                  <a:pt x="590400" y="211354"/>
                </a:lnTo>
                <a:lnTo>
                  <a:pt x="590966" y="218297"/>
                </a:lnTo>
                <a:lnTo>
                  <a:pt x="591625" y="225291"/>
                </a:lnTo>
                <a:lnTo>
                  <a:pt x="591625" y="239594"/>
                </a:lnTo>
                <a:lnTo>
                  <a:pt x="590390" y="253678"/>
                </a:lnTo>
                <a:lnTo>
                  <a:pt x="590870" y="253678"/>
                </a:lnTo>
                <a:lnTo>
                  <a:pt x="591228" y="253552"/>
                </a:lnTo>
                <a:lnTo>
                  <a:pt x="736751" y="253552"/>
                </a:lnTo>
                <a:lnTo>
                  <a:pt x="733371" y="250996"/>
                </a:lnTo>
                <a:lnTo>
                  <a:pt x="690301" y="229567"/>
                </a:lnTo>
                <a:lnTo>
                  <a:pt x="642712" y="216024"/>
                </a:lnTo>
                <a:lnTo>
                  <a:pt x="591625" y="2113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55"/>
          <p:cNvSpPr/>
          <p:nvPr/>
        </p:nvSpPr>
        <p:spPr>
          <a:xfrm>
            <a:off x="13939331" y="6570766"/>
            <a:ext cx="556236" cy="417308"/>
          </a:xfrm>
          <a:custGeom>
            <a:rect b="b" l="l" r="r" t="t"/>
            <a:pathLst>
              <a:path extrusionOk="0" h="507365" w="676275">
                <a:moveTo>
                  <a:pt x="232422" y="0"/>
                </a:moveTo>
                <a:lnTo>
                  <a:pt x="154246" y="0"/>
                </a:lnTo>
                <a:lnTo>
                  <a:pt x="127453" y="3594"/>
                </a:lnTo>
                <a:lnTo>
                  <a:pt x="82164" y="30197"/>
                </a:lnTo>
                <a:lnTo>
                  <a:pt x="21810" y="132194"/>
                </a:lnTo>
                <a:lnTo>
                  <a:pt x="5549" y="173132"/>
                </a:lnTo>
                <a:lnTo>
                  <a:pt x="0" y="216841"/>
                </a:lnTo>
                <a:lnTo>
                  <a:pt x="0" y="331832"/>
                </a:lnTo>
                <a:lnTo>
                  <a:pt x="5979" y="378022"/>
                </a:lnTo>
                <a:lnTo>
                  <a:pt x="22850" y="419673"/>
                </a:lnTo>
                <a:lnTo>
                  <a:pt x="49008" y="455100"/>
                </a:lnTo>
                <a:lnTo>
                  <a:pt x="82853" y="482620"/>
                </a:lnTo>
                <a:lnTo>
                  <a:pt x="122780" y="500551"/>
                </a:lnTo>
                <a:lnTo>
                  <a:pt x="167188" y="507209"/>
                </a:lnTo>
                <a:lnTo>
                  <a:pt x="348638" y="507115"/>
                </a:lnTo>
                <a:lnTo>
                  <a:pt x="377408" y="501298"/>
                </a:lnTo>
                <a:lnTo>
                  <a:pt x="400918" y="485439"/>
                </a:lnTo>
                <a:lnTo>
                  <a:pt x="414803" y="464854"/>
                </a:lnTo>
                <a:lnTo>
                  <a:pt x="169031" y="464854"/>
                </a:lnTo>
                <a:lnTo>
                  <a:pt x="118710" y="453909"/>
                </a:lnTo>
                <a:lnTo>
                  <a:pt x="78519" y="424573"/>
                </a:lnTo>
                <a:lnTo>
                  <a:pt x="51889" y="382099"/>
                </a:lnTo>
                <a:lnTo>
                  <a:pt x="42268" y="331832"/>
                </a:lnTo>
                <a:lnTo>
                  <a:pt x="42250" y="216841"/>
                </a:lnTo>
                <a:lnTo>
                  <a:pt x="43315" y="200090"/>
                </a:lnTo>
                <a:lnTo>
                  <a:pt x="58825" y="152529"/>
                </a:lnTo>
                <a:lnTo>
                  <a:pt x="103180" y="72133"/>
                </a:lnTo>
                <a:lnTo>
                  <a:pt x="138663" y="44342"/>
                </a:lnTo>
                <a:lnTo>
                  <a:pt x="154246" y="42260"/>
                </a:lnTo>
                <a:lnTo>
                  <a:pt x="315749" y="42260"/>
                </a:lnTo>
                <a:lnTo>
                  <a:pt x="299943" y="24839"/>
                </a:lnTo>
                <a:lnTo>
                  <a:pt x="280227" y="11514"/>
                </a:lnTo>
                <a:lnTo>
                  <a:pt x="257439" y="2997"/>
                </a:lnTo>
                <a:lnTo>
                  <a:pt x="232422" y="0"/>
                </a:lnTo>
                <a:close/>
              </a:path>
              <a:path extrusionOk="0" h="507365" w="676275">
                <a:moveTo>
                  <a:pt x="190161" y="126781"/>
                </a:moveTo>
                <a:lnTo>
                  <a:pt x="181956" y="128448"/>
                </a:lnTo>
                <a:lnTo>
                  <a:pt x="175238" y="132988"/>
                </a:lnTo>
                <a:lnTo>
                  <a:pt x="170698" y="139706"/>
                </a:lnTo>
                <a:lnTo>
                  <a:pt x="169031" y="147911"/>
                </a:lnTo>
                <a:lnTo>
                  <a:pt x="169031" y="211302"/>
                </a:lnTo>
                <a:lnTo>
                  <a:pt x="174527" y="241197"/>
                </a:lnTo>
                <a:lnTo>
                  <a:pt x="189651" y="266349"/>
                </a:lnTo>
                <a:lnTo>
                  <a:pt x="212357" y="284780"/>
                </a:lnTo>
                <a:lnTo>
                  <a:pt x="240600" y="294514"/>
                </a:lnTo>
                <a:lnTo>
                  <a:pt x="237210" y="302059"/>
                </a:lnTo>
                <a:lnTo>
                  <a:pt x="234634" y="309868"/>
                </a:lnTo>
                <a:lnTo>
                  <a:pt x="232996" y="318249"/>
                </a:lnTo>
                <a:lnTo>
                  <a:pt x="232422" y="327508"/>
                </a:lnTo>
                <a:lnTo>
                  <a:pt x="233202" y="337981"/>
                </a:lnTo>
                <a:lnTo>
                  <a:pt x="235448" y="347973"/>
                </a:lnTo>
                <a:lnTo>
                  <a:pt x="239013" y="357408"/>
                </a:lnTo>
                <a:lnTo>
                  <a:pt x="243751" y="366208"/>
                </a:lnTo>
                <a:lnTo>
                  <a:pt x="226343" y="377447"/>
                </a:lnTo>
                <a:lnTo>
                  <a:pt x="212740" y="392946"/>
                </a:lnTo>
                <a:lnTo>
                  <a:pt x="203887" y="411814"/>
                </a:lnTo>
                <a:lnTo>
                  <a:pt x="200726" y="433159"/>
                </a:lnTo>
                <a:lnTo>
                  <a:pt x="201237" y="441557"/>
                </a:lnTo>
                <a:lnTo>
                  <a:pt x="202705" y="449659"/>
                </a:lnTo>
                <a:lnTo>
                  <a:pt x="205038" y="457434"/>
                </a:lnTo>
                <a:lnTo>
                  <a:pt x="208140" y="464854"/>
                </a:lnTo>
                <a:lnTo>
                  <a:pt x="274682" y="464854"/>
                </a:lnTo>
                <a:lnTo>
                  <a:pt x="262348" y="462365"/>
                </a:lnTo>
                <a:lnTo>
                  <a:pt x="252273" y="455576"/>
                </a:lnTo>
                <a:lnTo>
                  <a:pt x="245479" y="445502"/>
                </a:lnTo>
                <a:lnTo>
                  <a:pt x="242987" y="433159"/>
                </a:lnTo>
                <a:lnTo>
                  <a:pt x="245482" y="420825"/>
                </a:lnTo>
                <a:lnTo>
                  <a:pt x="252284" y="410750"/>
                </a:lnTo>
                <a:lnTo>
                  <a:pt x="262366" y="403956"/>
                </a:lnTo>
                <a:lnTo>
                  <a:pt x="274703" y="401464"/>
                </a:lnTo>
                <a:lnTo>
                  <a:pt x="415301" y="401464"/>
                </a:lnTo>
                <a:lnTo>
                  <a:pt x="413631" y="397893"/>
                </a:lnTo>
                <a:lnTo>
                  <a:pt x="434161" y="387456"/>
                </a:lnTo>
                <a:lnTo>
                  <a:pt x="450373" y="371421"/>
                </a:lnTo>
                <a:lnTo>
                  <a:pt x="456750" y="359203"/>
                </a:lnTo>
                <a:lnTo>
                  <a:pt x="306378" y="359203"/>
                </a:lnTo>
                <a:lnTo>
                  <a:pt x="294044" y="356714"/>
                </a:lnTo>
                <a:lnTo>
                  <a:pt x="283969" y="349925"/>
                </a:lnTo>
                <a:lnTo>
                  <a:pt x="277174" y="339851"/>
                </a:lnTo>
                <a:lnTo>
                  <a:pt x="274682" y="327508"/>
                </a:lnTo>
                <a:lnTo>
                  <a:pt x="277185" y="315149"/>
                </a:lnTo>
                <a:lnTo>
                  <a:pt x="284008" y="305081"/>
                </a:lnTo>
                <a:lnTo>
                  <a:pt x="294123" y="298304"/>
                </a:lnTo>
                <a:lnTo>
                  <a:pt x="306503" y="295823"/>
                </a:lnTo>
                <a:lnTo>
                  <a:pt x="457565" y="295823"/>
                </a:lnTo>
                <a:lnTo>
                  <a:pt x="455891" y="292242"/>
                </a:lnTo>
                <a:lnTo>
                  <a:pt x="476421" y="281805"/>
                </a:lnTo>
                <a:lnTo>
                  <a:pt x="492634" y="265772"/>
                </a:lnTo>
                <a:lnTo>
                  <a:pt x="499007" y="253562"/>
                </a:lnTo>
                <a:lnTo>
                  <a:pt x="253552" y="253562"/>
                </a:lnTo>
                <a:lnTo>
                  <a:pt x="237109" y="250238"/>
                </a:lnTo>
                <a:lnTo>
                  <a:pt x="223672" y="241177"/>
                </a:lnTo>
                <a:lnTo>
                  <a:pt x="214614" y="227743"/>
                </a:lnTo>
                <a:lnTo>
                  <a:pt x="211291" y="211302"/>
                </a:lnTo>
                <a:lnTo>
                  <a:pt x="211291" y="147911"/>
                </a:lnTo>
                <a:lnTo>
                  <a:pt x="209624" y="139706"/>
                </a:lnTo>
                <a:lnTo>
                  <a:pt x="205085" y="132988"/>
                </a:lnTo>
                <a:lnTo>
                  <a:pt x="198366" y="128448"/>
                </a:lnTo>
                <a:lnTo>
                  <a:pt x="190161" y="126781"/>
                </a:lnTo>
                <a:close/>
              </a:path>
              <a:path extrusionOk="0" h="507365" w="676275">
                <a:moveTo>
                  <a:pt x="415301" y="401464"/>
                </a:moveTo>
                <a:lnTo>
                  <a:pt x="348638" y="401464"/>
                </a:lnTo>
                <a:lnTo>
                  <a:pt x="360972" y="403956"/>
                </a:lnTo>
                <a:lnTo>
                  <a:pt x="371047" y="410750"/>
                </a:lnTo>
                <a:lnTo>
                  <a:pt x="377842" y="420825"/>
                </a:lnTo>
                <a:lnTo>
                  <a:pt x="380333" y="433159"/>
                </a:lnTo>
                <a:lnTo>
                  <a:pt x="377842" y="445502"/>
                </a:lnTo>
                <a:lnTo>
                  <a:pt x="371047" y="455576"/>
                </a:lnTo>
                <a:lnTo>
                  <a:pt x="360972" y="462365"/>
                </a:lnTo>
                <a:lnTo>
                  <a:pt x="348638" y="464854"/>
                </a:lnTo>
                <a:lnTo>
                  <a:pt x="414803" y="464854"/>
                </a:lnTo>
                <a:lnTo>
                  <a:pt x="416777" y="461929"/>
                </a:lnTo>
                <a:lnTo>
                  <a:pt x="422594" y="433159"/>
                </a:lnTo>
                <a:lnTo>
                  <a:pt x="421996" y="423744"/>
                </a:lnTo>
                <a:lnTo>
                  <a:pt x="420252" y="414678"/>
                </a:lnTo>
                <a:lnTo>
                  <a:pt x="417439" y="406036"/>
                </a:lnTo>
                <a:lnTo>
                  <a:pt x="415301" y="401464"/>
                </a:lnTo>
                <a:close/>
              </a:path>
              <a:path extrusionOk="0" h="507365" w="676275">
                <a:moveTo>
                  <a:pt x="457565" y="295823"/>
                </a:moveTo>
                <a:lnTo>
                  <a:pt x="390899" y="295823"/>
                </a:lnTo>
                <a:lnTo>
                  <a:pt x="403259" y="298304"/>
                </a:lnTo>
                <a:lnTo>
                  <a:pt x="413331" y="305081"/>
                </a:lnTo>
                <a:lnTo>
                  <a:pt x="420111" y="315149"/>
                </a:lnTo>
                <a:lnTo>
                  <a:pt x="422594" y="327508"/>
                </a:lnTo>
                <a:lnTo>
                  <a:pt x="420102" y="339851"/>
                </a:lnTo>
                <a:lnTo>
                  <a:pt x="413308" y="349925"/>
                </a:lnTo>
                <a:lnTo>
                  <a:pt x="403232" y="356714"/>
                </a:lnTo>
                <a:lnTo>
                  <a:pt x="390899" y="359203"/>
                </a:lnTo>
                <a:lnTo>
                  <a:pt x="456750" y="359203"/>
                </a:lnTo>
                <a:lnTo>
                  <a:pt x="461018" y="351026"/>
                </a:lnTo>
                <a:lnTo>
                  <a:pt x="464844" y="327508"/>
                </a:lnTo>
                <a:lnTo>
                  <a:pt x="464248" y="318093"/>
                </a:lnTo>
                <a:lnTo>
                  <a:pt x="462508" y="309027"/>
                </a:lnTo>
                <a:lnTo>
                  <a:pt x="459698" y="300385"/>
                </a:lnTo>
                <a:lnTo>
                  <a:pt x="457565" y="295823"/>
                </a:lnTo>
                <a:close/>
              </a:path>
              <a:path extrusionOk="0" h="507365" w="676275">
                <a:moveTo>
                  <a:pt x="602191" y="42260"/>
                </a:moveTo>
                <a:lnTo>
                  <a:pt x="232422" y="42260"/>
                </a:lnTo>
                <a:lnTo>
                  <a:pt x="257090" y="47244"/>
                </a:lnTo>
                <a:lnTo>
                  <a:pt x="277240" y="60833"/>
                </a:lnTo>
                <a:lnTo>
                  <a:pt x="290829" y="80983"/>
                </a:lnTo>
                <a:lnTo>
                  <a:pt x="295812" y="105651"/>
                </a:lnTo>
                <a:lnTo>
                  <a:pt x="295812" y="211302"/>
                </a:lnTo>
                <a:lnTo>
                  <a:pt x="292471" y="227765"/>
                </a:lnTo>
                <a:lnTo>
                  <a:pt x="283419" y="241177"/>
                </a:lnTo>
                <a:lnTo>
                  <a:pt x="269984" y="250238"/>
                </a:lnTo>
                <a:lnTo>
                  <a:pt x="253552" y="253562"/>
                </a:lnTo>
                <a:lnTo>
                  <a:pt x="326314" y="253562"/>
                </a:lnTo>
                <a:lnTo>
                  <a:pt x="331217" y="243835"/>
                </a:lnTo>
                <a:lnTo>
                  <a:pt x="334919" y="233516"/>
                </a:lnTo>
                <a:lnTo>
                  <a:pt x="337258" y="222655"/>
                </a:lnTo>
                <a:lnTo>
                  <a:pt x="338073" y="211302"/>
                </a:lnTo>
                <a:lnTo>
                  <a:pt x="338073" y="190172"/>
                </a:lnTo>
                <a:lnTo>
                  <a:pt x="602191" y="190172"/>
                </a:lnTo>
                <a:lnTo>
                  <a:pt x="630961" y="184354"/>
                </a:lnTo>
                <a:lnTo>
                  <a:pt x="654470" y="168496"/>
                </a:lnTo>
                <a:lnTo>
                  <a:pt x="668356" y="147911"/>
                </a:lnTo>
                <a:lnTo>
                  <a:pt x="338073" y="147911"/>
                </a:lnTo>
                <a:lnTo>
                  <a:pt x="338073" y="98384"/>
                </a:lnTo>
                <a:lnTo>
                  <a:pt x="337277" y="91389"/>
                </a:lnTo>
                <a:lnTo>
                  <a:pt x="335958" y="84520"/>
                </a:lnTo>
                <a:lnTo>
                  <a:pt x="668356" y="84520"/>
                </a:lnTo>
                <a:lnTo>
                  <a:pt x="654470" y="63936"/>
                </a:lnTo>
                <a:lnTo>
                  <a:pt x="630961" y="48077"/>
                </a:lnTo>
                <a:lnTo>
                  <a:pt x="602191" y="42260"/>
                </a:lnTo>
                <a:close/>
              </a:path>
              <a:path extrusionOk="0" h="507365" w="676275">
                <a:moveTo>
                  <a:pt x="499974" y="190172"/>
                </a:moveTo>
                <a:lnTo>
                  <a:pt x="433149" y="190172"/>
                </a:lnTo>
                <a:lnTo>
                  <a:pt x="445513" y="192653"/>
                </a:lnTo>
                <a:lnTo>
                  <a:pt x="455585" y="199431"/>
                </a:lnTo>
                <a:lnTo>
                  <a:pt x="462362" y="209502"/>
                </a:lnTo>
                <a:lnTo>
                  <a:pt x="464844" y="221867"/>
                </a:lnTo>
                <a:lnTo>
                  <a:pt x="462362" y="234227"/>
                </a:lnTo>
                <a:lnTo>
                  <a:pt x="455585" y="244300"/>
                </a:lnTo>
                <a:lnTo>
                  <a:pt x="445513" y="251079"/>
                </a:lnTo>
                <a:lnTo>
                  <a:pt x="433149" y="253562"/>
                </a:lnTo>
                <a:lnTo>
                  <a:pt x="499007" y="253562"/>
                </a:lnTo>
                <a:lnTo>
                  <a:pt x="503278" y="245379"/>
                </a:lnTo>
                <a:lnTo>
                  <a:pt x="507104" y="221867"/>
                </a:lnTo>
                <a:lnTo>
                  <a:pt x="506632" y="213482"/>
                </a:lnTo>
                <a:lnTo>
                  <a:pt x="505251" y="205372"/>
                </a:lnTo>
                <a:lnTo>
                  <a:pt x="503014" y="197585"/>
                </a:lnTo>
                <a:lnTo>
                  <a:pt x="499974" y="190172"/>
                </a:lnTo>
                <a:close/>
              </a:path>
              <a:path extrusionOk="0" h="507365" w="676275">
                <a:moveTo>
                  <a:pt x="668356" y="84520"/>
                </a:moveTo>
                <a:lnTo>
                  <a:pt x="602191" y="84520"/>
                </a:lnTo>
                <a:lnTo>
                  <a:pt x="614555" y="87004"/>
                </a:lnTo>
                <a:lnTo>
                  <a:pt x="624627" y="93783"/>
                </a:lnTo>
                <a:lnTo>
                  <a:pt x="631404" y="103855"/>
                </a:lnTo>
                <a:lnTo>
                  <a:pt x="633886" y="116216"/>
                </a:lnTo>
                <a:lnTo>
                  <a:pt x="631394" y="128554"/>
                </a:lnTo>
                <a:lnTo>
                  <a:pt x="624600" y="138629"/>
                </a:lnTo>
                <a:lnTo>
                  <a:pt x="614524" y="145421"/>
                </a:lnTo>
                <a:lnTo>
                  <a:pt x="602191" y="147911"/>
                </a:lnTo>
                <a:lnTo>
                  <a:pt x="668356" y="147911"/>
                </a:lnTo>
                <a:lnTo>
                  <a:pt x="670329" y="144986"/>
                </a:lnTo>
                <a:lnTo>
                  <a:pt x="676146" y="116216"/>
                </a:lnTo>
                <a:lnTo>
                  <a:pt x="670329" y="87446"/>
                </a:lnTo>
                <a:lnTo>
                  <a:pt x="668356" y="845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55"/>
          <p:cNvSpPr/>
          <p:nvPr/>
        </p:nvSpPr>
        <p:spPr>
          <a:xfrm>
            <a:off x="15646141" y="6431818"/>
            <a:ext cx="382837" cy="556236"/>
          </a:xfrm>
          <a:custGeom>
            <a:rect b="b" l="l" r="r" t="t"/>
            <a:pathLst>
              <a:path extrusionOk="0" h="676275" w="465455">
                <a:moveTo>
                  <a:pt x="316817" y="548150"/>
                </a:moveTo>
                <a:lnTo>
                  <a:pt x="148047" y="548150"/>
                </a:lnTo>
                <a:lnTo>
                  <a:pt x="139819" y="549815"/>
                </a:lnTo>
                <a:lnTo>
                  <a:pt x="133112" y="554354"/>
                </a:lnTo>
                <a:lnTo>
                  <a:pt x="128598" y="561085"/>
                </a:lnTo>
                <a:lnTo>
                  <a:pt x="126949" y="569322"/>
                </a:lnTo>
                <a:lnTo>
                  <a:pt x="126928" y="608201"/>
                </a:lnTo>
                <a:lnTo>
                  <a:pt x="129304" y="616389"/>
                </a:lnTo>
                <a:lnTo>
                  <a:pt x="156529" y="657215"/>
                </a:lnTo>
                <a:lnTo>
                  <a:pt x="191711" y="676073"/>
                </a:lnTo>
                <a:lnTo>
                  <a:pt x="273153" y="676073"/>
                </a:lnTo>
                <a:lnTo>
                  <a:pt x="308294" y="657215"/>
                </a:lnTo>
                <a:lnTo>
                  <a:pt x="323750" y="633970"/>
                </a:lnTo>
                <a:lnTo>
                  <a:pt x="193648" y="633970"/>
                </a:lnTo>
                <a:lnTo>
                  <a:pt x="192140" y="633603"/>
                </a:lnTo>
                <a:lnTo>
                  <a:pt x="191585" y="633603"/>
                </a:lnTo>
                <a:lnTo>
                  <a:pt x="191570" y="633300"/>
                </a:lnTo>
                <a:lnTo>
                  <a:pt x="169251" y="600055"/>
                </a:lnTo>
                <a:lnTo>
                  <a:pt x="169167" y="591542"/>
                </a:lnTo>
                <a:lnTo>
                  <a:pt x="337888" y="591542"/>
                </a:lnTo>
                <a:lnTo>
                  <a:pt x="337843" y="570432"/>
                </a:lnTo>
                <a:lnTo>
                  <a:pt x="336179" y="562065"/>
                </a:lnTo>
                <a:lnTo>
                  <a:pt x="331677" y="554949"/>
                </a:lnTo>
                <a:lnTo>
                  <a:pt x="325001" y="550003"/>
                </a:lnTo>
                <a:lnTo>
                  <a:pt x="316817" y="548150"/>
                </a:lnTo>
                <a:close/>
              </a:path>
              <a:path extrusionOk="0" h="676275" w="465455">
                <a:moveTo>
                  <a:pt x="337888" y="591542"/>
                </a:moveTo>
                <a:lnTo>
                  <a:pt x="295875" y="591542"/>
                </a:lnTo>
                <a:lnTo>
                  <a:pt x="295875" y="598379"/>
                </a:lnTo>
                <a:lnTo>
                  <a:pt x="295687" y="598997"/>
                </a:lnTo>
                <a:lnTo>
                  <a:pt x="295425" y="600055"/>
                </a:lnTo>
                <a:lnTo>
                  <a:pt x="295687" y="600055"/>
                </a:lnTo>
                <a:lnTo>
                  <a:pt x="274410" y="632347"/>
                </a:lnTo>
                <a:lnTo>
                  <a:pt x="273782" y="632912"/>
                </a:lnTo>
                <a:lnTo>
                  <a:pt x="272180" y="633771"/>
                </a:lnTo>
                <a:lnTo>
                  <a:pt x="273269" y="633823"/>
                </a:lnTo>
                <a:lnTo>
                  <a:pt x="193648" y="633970"/>
                </a:lnTo>
                <a:lnTo>
                  <a:pt x="323750" y="633970"/>
                </a:lnTo>
                <a:lnTo>
                  <a:pt x="334743" y="617436"/>
                </a:lnTo>
                <a:lnTo>
                  <a:pt x="337895" y="606965"/>
                </a:lnTo>
                <a:lnTo>
                  <a:pt x="337888" y="591542"/>
                </a:lnTo>
                <a:close/>
              </a:path>
              <a:path extrusionOk="0" h="676275" w="465455">
                <a:moveTo>
                  <a:pt x="365077" y="42365"/>
                </a:moveTo>
                <a:lnTo>
                  <a:pt x="232432" y="42365"/>
                </a:lnTo>
                <a:lnTo>
                  <a:pt x="269515" y="45991"/>
                </a:lnTo>
                <a:lnTo>
                  <a:pt x="304690" y="56648"/>
                </a:lnTo>
                <a:lnTo>
                  <a:pt x="366072" y="97735"/>
                </a:lnTo>
                <a:lnTo>
                  <a:pt x="408001" y="160182"/>
                </a:lnTo>
                <a:lnTo>
                  <a:pt x="422594" y="234244"/>
                </a:lnTo>
                <a:lnTo>
                  <a:pt x="419504" y="268662"/>
                </a:lnTo>
                <a:lnTo>
                  <a:pt x="410432" y="301698"/>
                </a:lnTo>
                <a:lnTo>
                  <a:pt x="395665" y="332580"/>
                </a:lnTo>
                <a:lnTo>
                  <a:pt x="375496" y="360523"/>
                </a:lnTo>
                <a:lnTo>
                  <a:pt x="358717" y="381990"/>
                </a:lnTo>
                <a:lnTo>
                  <a:pt x="339781" y="410873"/>
                </a:lnTo>
                <a:lnTo>
                  <a:pt x="321947" y="444219"/>
                </a:lnTo>
                <a:lnTo>
                  <a:pt x="308472" y="479074"/>
                </a:lnTo>
                <a:lnTo>
                  <a:pt x="307645" y="483493"/>
                </a:lnTo>
                <a:lnTo>
                  <a:pt x="308261" y="492017"/>
                </a:lnTo>
                <a:lnTo>
                  <a:pt x="327717" y="508382"/>
                </a:lnTo>
                <a:lnTo>
                  <a:pt x="328712" y="508382"/>
                </a:lnTo>
                <a:lnTo>
                  <a:pt x="336038" y="507158"/>
                </a:lnTo>
                <a:lnTo>
                  <a:pt x="342218" y="503675"/>
                </a:lnTo>
                <a:lnTo>
                  <a:pt x="346716" y="498213"/>
                </a:lnTo>
                <a:lnTo>
                  <a:pt x="348994" y="491053"/>
                </a:lnTo>
                <a:lnTo>
                  <a:pt x="360289" y="462097"/>
                </a:lnTo>
                <a:lnTo>
                  <a:pt x="375708" y="433251"/>
                </a:lnTo>
                <a:lnTo>
                  <a:pt x="392418" y="407536"/>
                </a:lnTo>
                <a:lnTo>
                  <a:pt x="407384" y="388229"/>
                </a:lnTo>
                <a:lnTo>
                  <a:pt x="431967" y="354148"/>
                </a:lnTo>
                <a:lnTo>
                  <a:pt x="449992" y="316489"/>
                </a:lnTo>
                <a:lnTo>
                  <a:pt x="461078" y="276208"/>
                </a:lnTo>
                <a:lnTo>
                  <a:pt x="464854" y="234244"/>
                </a:lnTo>
                <a:lnTo>
                  <a:pt x="460342" y="187887"/>
                </a:lnTo>
                <a:lnTo>
                  <a:pt x="447078" y="143994"/>
                </a:lnTo>
                <a:lnTo>
                  <a:pt x="425469" y="103593"/>
                </a:lnTo>
                <a:lnTo>
                  <a:pt x="395925" y="67715"/>
                </a:lnTo>
                <a:lnTo>
                  <a:pt x="365077" y="42365"/>
                </a:lnTo>
                <a:close/>
              </a:path>
              <a:path extrusionOk="0" h="676275" w="465455">
                <a:moveTo>
                  <a:pt x="231773" y="0"/>
                </a:moveTo>
                <a:lnTo>
                  <a:pt x="185110" y="4885"/>
                </a:lnTo>
                <a:lnTo>
                  <a:pt x="141626" y="18642"/>
                </a:lnTo>
                <a:lnTo>
                  <a:pt x="102259" y="40319"/>
                </a:lnTo>
                <a:lnTo>
                  <a:pt x="67946" y="68966"/>
                </a:lnTo>
                <a:lnTo>
                  <a:pt x="39626" y="103632"/>
                </a:lnTo>
                <a:lnTo>
                  <a:pt x="18237" y="143368"/>
                </a:lnTo>
                <a:lnTo>
                  <a:pt x="4715" y="187222"/>
                </a:lnTo>
                <a:lnTo>
                  <a:pt x="0" y="234244"/>
                </a:lnTo>
                <a:lnTo>
                  <a:pt x="3771" y="276215"/>
                </a:lnTo>
                <a:lnTo>
                  <a:pt x="14850" y="316506"/>
                </a:lnTo>
                <a:lnTo>
                  <a:pt x="32883" y="354161"/>
                </a:lnTo>
                <a:lnTo>
                  <a:pt x="57532" y="388249"/>
                </a:lnTo>
                <a:lnTo>
                  <a:pt x="72545" y="407605"/>
                </a:lnTo>
                <a:lnTo>
                  <a:pt x="89083" y="432917"/>
                </a:lnTo>
                <a:lnTo>
                  <a:pt x="104320" y="461052"/>
                </a:lnTo>
                <a:lnTo>
                  <a:pt x="115263" y="488623"/>
                </a:lnTo>
                <a:lnTo>
                  <a:pt x="117871" y="496459"/>
                </a:lnTo>
                <a:lnTo>
                  <a:pt x="123091" y="502428"/>
                </a:lnTo>
                <a:lnTo>
                  <a:pt x="130222" y="506024"/>
                </a:lnTo>
                <a:lnTo>
                  <a:pt x="138561" y="506738"/>
                </a:lnTo>
                <a:lnTo>
                  <a:pt x="146484" y="504170"/>
                </a:lnTo>
                <a:lnTo>
                  <a:pt x="152619" y="498904"/>
                </a:lnTo>
                <a:lnTo>
                  <a:pt x="156385" y="491729"/>
                </a:lnTo>
                <a:lnTo>
                  <a:pt x="157199" y="483430"/>
                </a:lnTo>
                <a:lnTo>
                  <a:pt x="156393" y="479053"/>
                </a:lnTo>
                <a:lnTo>
                  <a:pt x="142912" y="444194"/>
                </a:lnTo>
                <a:lnTo>
                  <a:pt x="125079" y="410850"/>
                </a:lnTo>
                <a:lnTo>
                  <a:pt x="106155" y="381972"/>
                </a:lnTo>
                <a:lnTo>
                  <a:pt x="89400" y="360512"/>
                </a:lnTo>
                <a:lnTo>
                  <a:pt x="69206" y="332549"/>
                </a:lnTo>
                <a:lnTo>
                  <a:pt x="54427" y="301681"/>
                </a:lnTo>
                <a:lnTo>
                  <a:pt x="45349" y="268660"/>
                </a:lnTo>
                <a:lnTo>
                  <a:pt x="42260" y="234244"/>
                </a:lnTo>
                <a:lnTo>
                  <a:pt x="47182" y="189848"/>
                </a:lnTo>
                <a:lnTo>
                  <a:pt x="61245" y="149332"/>
                </a:lnTo>
                <a:lnTo>
                  <a:pt x="83395" y="113764"/>
                </a:lnTo>
                <a:lnTo>
                  <a:pt x="112577" y="84215"/>
                </a:lnTo>
                <a:lnTo>
                  <a:pt x="147737" y="61752"/>
                </a:lnTo>
                <a:lnTo>
                  <a:pt x="187821" y="47446"/>
                </a:lnTo>
                <a:lnTo>
                  <a:pt x="231773" y="42365"/>
                </a:lnTo>
                <a:lnTo>
                  <a:pt x="365077" y="42365"/>
                </a:lnTo>
                <a:lnTo>
                  <a:pt x="360263" y="38409"/>
                </a:lnTo>
                <a:lnTo>
                  <a:pt x="320163" y="16820"/>
                </a:lnTo>
                <a:lnTo>
                  <a:pt x="276905" y="3749"/>
                </a:lnTo>
                <a:lnTo>
                  <a:pt x="231773" y="0"/>
                </a:lnTo>
                <a:close/>
              </a:path>
              <a:path extrusionOk="0" h="676275" w="465455">
                <a:moveTo>
                  <a:pt x="232432" y="84500"/>
                </a:moveTo>
                <a:lnTo>
                  <a:pt x="185735" y="92043"/>
                </a:lnTo>
                <a:lnTo>
                  <a:pt x="145139" y="112999"/>
                </a:lnTo>
                <a:lnTo>
                  <a:pt x="113100" y="144856"/>
                </a:lnTo>
                <a:lnTo>
                  <a:pt x="92075" y="185099"/>
                </a:lnTo>
                <a:lnTo>
                  <a:pt x="84520" y="231218"/>
                </a:lnTo>
                <a:lnTo>
                  <a:pt x="86180" y="240102"/>
                </a:lnTo>
                <a:lnTo>
                  <a:pt x="90707" y="247173"/>
                </a:lnTo>
                <a:lnTo>
                  <a:pt x="97424" y="251844"/>
                </a:lnTo>
                <a:lnTo>
                  <a:pt x="105651" y="253531"/>
                </a:lnTo>
                <a:lnTo>
                  <a:pt x="113878" y="251871"/>
                </a:lnTo>
                <a:lnTo>
                  <a:pt x="120594" y="247344"/>
                </a:lnTo>
                <a:lnTo>
                  <a:pt x="125121" y="240628"/>
                </a:lnTo>
                <a:lnTo>
                  <a:pt x="135095" y="191508"/>
                </a:lnTo>
                <a:lnTo>
                  <a:pt x="157755" y="158327"/>
                </a:lnTo>
                <a:lnTo>
                  <a:pt x="191341" y="136066"/>
                </a:lnTo>
                <a:lnTo>
                  <a:pt x="232432" y="127933"/>
                </a:lnTo>
                <a:lnTo>
                  <a:pt x="240637" y="125596"/>
                </a:lnTo>
                <a:lnTo>
                  <a:pt x="247356" y="120724"/>
                </a:lnTo>
                <a:lnTo>
                  <a:pt x="251895" y="113880"/>
                </a:lnTo>
                <a:lnTo>
                  <a:pt x="253562" y="105630"/>
                </a:lnTo>
                <a:lnTo>
                  <a:pt x="251903" y="97403"/>
                </a:lnTo>
                <a:lnTo>
                  <a:pt x="247375" y="90687"/>
                </a:lnTo>
                <a:lnTo>
                  <a:pt x="240659" y="86159"/>
                </a:lnTo>
                <a:lnTo>
                  <a:pt x="232432" y="845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55"/>
          <p:cNvSpPr/>
          <p:nvPr/>
        </p:nvSpPr>
        <p:spPr>
          <a:xfrm>
            <a:off x="10699563" y="6501293"/>
            <a:ext cx="556236" cy="486772"/>
          </a:xfrm>
          <a:custGeom>
            <a:rect b="b" l="l" r="r" t="t"/>
            <a:pathLst>
              <a:path extrusionOk="0" h="591820" w="676275">
                <a:moveTo>
                  <a:pt x="237835" y="338083"/>
                </a:moveTo>
                <a:lnTo>
                  <a:pt x="232422" y="338083"/>
                </a:lnTo>
                <a:lnTo>
                  <a:pt x="224327" y="339676"/>
                </a:lnTo>
                <a:lnTo>
                  <a:pt x="217596" y="343992"/>
                </a:lnTo>
                <a:lnTo>
                  <a:pt x="212995" y="350337"/>
                </a:lnTo>
                <a:lnTo>
                  <a:pt x="211291" y="358020"/>
                </a:lnTo>
                <a:lnTo>
                  <a:pt x="223820" y="380256"/>
                </a:lnTo>
                <a:lnTo>
                  <a:pt x="254136" y="407630"/>
                </a:lnTo>
                <a:lnTo>
                  <a:pt x="291335" y="450213"/>
                </a:lnTo>
                <a:lnTo>
                  <a:pt x="324513" y="518078"/>
                </a:lnTo>
                <a:lnTo>
                  <a:pt x="333769" y="544392"/>
                </a:lnTo>
                <a:lnTo>
                  <a:pt x="347320" y="568031"/>
                </a:lnTo>
                <a:lnTo>
                  <a:pt x="369001" y="585083"/>
                </a:lnTo>
                <a:lnTo>
                  <a:pt x="402647" y="591636"/>
                </a:lnTo>
                <a:lnTo>
                  <a:pt x="437044" y="584658"/>
                </a:lnTo>
                <a:lnTo>
                  <a:pt x="462794" y="566350"/>
                </a:lnTo>
                <a:lnTo>
                  <a:pt x="473463" y="549375"/>
                </a:lnTo>
                <a:lnTo>
                  <a:pt x="402647" y="549375"/>
                </a:lnTo>
                <a:lnTo>
                  <a:pt x="389098" y="547780"/>
                </a:lnTo>
                <a:lnTo>
                  <a:pt x="379888" y="541514"/>
                </a:lnTo>
                <a:lnTo>
                  <a:pt x="372556" y="528357"/>
                </a:lnTo>
                <a:lnTo>
                  <a:pt x="364638" y="506089"/>
                </a:lnTo>
                <a:lnTo>
                  <a:pt x="343955" y="453659"/>
                </a:lnTo>
                <a:lnTo>
                  <a:pt x="321291" y="418573"/>
                </a:lnTo>
                <a:lnTo>
                  <a:pt x="290982" y="386801"/>
                </a:lnTo>
                <a:lnTo>
                  <a:pt x="247364" y="344314"/>
                </a:lnTo>
                <a:lnTo>
                  <a:pt x="243249" y="340199"/>
                </a:lnTo>
                <a:lnTo>
                  <a:pt x="237835" y="338083"/>
                </a:lnTo>
                <a:close/>
              </a:path>
              <a:path extrusionOk="0" h="591820" w="676275">
                <a:moveTo>
                  <a:pt x="544438" y="42260"/>
                </a:moveTo>
                <a:lnTo>
                  <a:pt x="474791" y="42260"/>
                </a:lnTo>
                <a:lnTo>
                  <a:pt x="489944" y="45324"/>
                </a:lnTo>
                <a:lnTo>
                  <a:pt x="502330" y="53675"/>
                </a:lnTo>
                <a:lnTo>
                  <a:pt x="510687" y="66048"/>
                </a:lnTo>
                <a:lnTo>
                  <a:pt x="513753" y="81180"/>
                </a:lnTo>
                <a:lnTo>
                  <a:pt x="513753" y="87557"/>
                </a:lnTo>
                <a:lnTo>
                  <a:pt x="512183" y="89756"/>
                </a:lnTo>
                <a:lnTo>
                  <a:pt x="512183" y="94405"/>
                </a:lnTo>
                <a:lnTo>
                  <a:pt x="518685" y="109204"/>
                </a:lnTo>
                <a:lnTo>
                  <a:pt x="532989" y="117865"/>
                </a:lnTo>
                <a:lnTo>
                  <a:pt x="547292" y="129008"/>
                </a:lnTo>
                <a:lnTo>
                  <a:pt x="553794" y="151251"/>
                </a:lnTo>
                <a:lnTo>
                  <a:pt x="552399" y="161621"/>
                </a:lnTo>
                <a:lnTo>
                  <a:pt x="549328" y="168774"/>
                </a:lnTo>
                <a:lnTo>
                  <a:pt x="546258" y="174946"/>
                </a:lnTo>
                <a:lnTo>
                  <a:pt x="544862" y="182371"/>
                </a:lnTo>
                <a:lnTo>
                  <a:pt x="546479" y="190622"/>
                </a:lnTo>
                <a:lnTo>
                  <a:pt x="550611" y="196856"/>
                </a:lnTo>
                <a:lnTo>
                  <a:pt x="556180" y="201046"/>
                </a:lnTo>
                <a:lnTo>
                  <a:pt x="562108" y="203166"/>
                </a:lnTo>
                <a:lnTo>
                  <a:pt x="574824" y="207946"/>
                </a:lnTo>
                <a:lnTo>
                  <a:pt x="584872" y="216523"/>
                </a:lnTo>
                <a:lnTo>
                  <a:pt x="591472" y="227961"/>
                </a:lnTo>
                <a:lnTo>
                  <a:pt x="593845" y="241322"/>
                </a:lnTo>
                <a:lnTo>
                  <a:pt x="591357" y="255280"/>
                </a:lnTo>
                <a:lnTo>
                  <a:pt x="585882" y="264315"/>
                </a:lnTo>
                <a:lnTo>
                  <a:pt x="580408" y="271966"/>
                </a:lnTo>
                <a:lnTo>
                  <a:pt x="577919" y="281771"/>
                </a:lnTo>
                <a:lnTo>
                  <a:pt x="579424" y="289589"/>
                </a:lnTo>
                <a:lnTo>
                  <a:pt x="583573" y="296138"/>
                </a:lnTo>
                <a:lnTo>
                  <a:pt x="589820" y="300773"/>
                </a:lnTo>
                <a:lnTo>
                  <a:pt x="611843" y="306629"/>
                </a:lnTo>
                <a:lnTo>
                  <a:pt x="623360" y="315071"/>
                </a:lnTo>
                <a:lnTo>
                  <a:pt x="631072" y="327036"/>
                </a:lnTo>
                <a:lnTo>
                  <a:pt x="633886" y="341382"/>
                </a:lnTo>
                <a:lnTo>
                  <a:pt x="630826" y="356552"/>
                </a:lnTo>
                <a:lnTo>
                  <a:pt x="622479" y="368936"/>
                </a:lnTo>
                <a:lnTo>
                  <a:pt x="610098" y="377283"/>
                </a:lnTo>
                <a:lnTo>
                  <a:pt x="594934" y="380344"/>
                </a:lnTo>
                <a:lnTo>
                  <a:pt x="425494" y="380344"/>
                </a:lnTo>
                <a:lnTo>
                  <a:pt x="417772" y="381910"/>
                </a:lnTo>
                <a:lnTo>
                  <a:pt x="411431" y="386281"/>
                </a:lnTo>
                <a:lnTo>
                  <a:pt x="407137" y="392969"/>
                </a:lnTo>
                <a:lnTo>
                  <a:pt x="405558" y="401485"/>
                </a:lnTo>
                <a:lnTo>
                  <a:pt x="405558" y="405045"/>
                </a:lnTo>
                <a:lnTo>
                  <a:pt x="406448" y="408615"/>
                </a:lnTo>
                <a:lnTo>
                  <a:pt x="408259" y="411819"/>
                </a:lnTo>
                <a:lnTo>
                  <a:pt x="423629" y="443090"/>
                </a:lnTo>
                <a:lnTo>
                  <a:pt x="434615" y="472282"/>
                </a:lnTo>
                <a:lnTo>
                  <a:pt x="441210" y="496164"/>
                </a:lnTo>
                <a:lnTo>
                  <a:pt x="443408" y="511513"/>
                </a:lnTo>
                <a:lnTo>
                  <a:pt x="440404" y="524037"/>
                </a:lnTo>
                <a:lnTo>
                  <a:pt x="432853" y="536321"/>
                </a:lnTo>
                <a:lnTo>
                  <a:pt x="420390" y="545664"/>
                </a:lnTo>
                <a:lnTo>
                  <a:pt x="402647" y="549375"/>
                </a:lnTo>
                <a:lnTo>
                  <a:pt x="473463" y="549375"/>
                </a:lnTo>
                <a:lnTo>
                  <a:pt x="478944" y="540655"/>
                </a:lnTo>
                <a:lnTo>
                  <a:pt x="484539" y="511502"/>
                </a:lnTo>
                <a:lnTo>
                  <a:pt x="482880" y="494938"/>
                </a:lnTo>
                <a:lnTo>
                  <a:pt x="478043" y="473608"/>
                </a:lnTo>
                <a:lnTo>
                  <a:pt x="470236" y="449003"/>
                </a:lnTo>
                <a:lnTo>
                  <a:pt x="459671" y="422604"/>
                </a:lnTo>
                <a:lnTo>
                  <a:pt x="595039" y="422604"/>
                </a:lnTo>
                <a:lnTo>
                  <a:pt x="626552" y="416210"/>
                </a:lnTo>
                <a:lnTo>
                  <a:pt x="652340" y="398783"/>
                </a:lnTo>
                <a:lnTo>
                  <a:pt x="669753" y="372962"/>
                </a:lnTo>
                <a:lnTo>
                  <a:pt x="676146" y="341382"/>
                </a:lnTo>
                <a:lnTo>
                  <a:pt x="672881" y="318746"/>
                </a:lnTo>
                <a:lnTo>
                  <a:pt x="663685" y="298462"/>
                </a:lnTo>
                <a:lnTo>
                  <a:pt x="649461" y="281547"/>
                </a:lnTo>
                <a:lnTo>
                  <a:pt x="631111" y="269017"/>
                </a:lnTo>
                <a:lnTo>
                  <a:pt x="633263" y="262307"/>
                </a:lnTo>
                <a:lnTo>
                  <a:pt x="634813" y="255426"/>
                </a:lnTo>
                <a:lnTo>
                  <a:pt x="635749" y="248412"/>
                </a:lnTo>
                <a:lnTo>
                  <a:pt x="636064" y="241301"/>
                </a:lnTo>
                <a:lnTo>
                  <a:pt x="633035" y="219328"/>
                </a:lnTo>
                <a:lnTo>
                  <a:pt x="624458" y="199521"/>
                </a:lnTo>
                <a:lnTo>
                  <a:pt x="611101" y="182798"/>
                </a:lnTo>
                <a:lnTo>
                  <a:pt x="593730" y="170078"/>
                </a:lnTo>
                <a:lnTo>
                  <a:pt x="595238" y="163900"/>
                </a:lnTo>
                <a:lnTo>
                  <a:pt x="596023" y="157565"/>
                </a:lnTo>
                <a:lnTo>
                  <a:pt x="596023" y="151230"/>
                </a:lnTo>
                <a:lnTo>
                  <a:pt x="593209" y="130058"/>
                </a:lnTo>
                <a:lnTo>
                  <a:pt x="585181" y="110815"/>
                </a:lnTo>
                <a:lnTo>
                  <a:pt x="572558" y="94349"/>
                </a:lnTo>
                <a:lnTo>
                  <a:pt x="555962" y="81505"/>
                </a:lnTo>
                <a:lnTo>
                  <a:pt x="549573" y="49899"/>
                </a:lnTo>
                <a:lnTo>
                  <a:pt x="544438" y="42260"/>
                </a:lnTo>
                <a:close/>
              </a:path>
              <a:path extrusionOk="0" h="591820" w="676275">
                <a:moveTo>
                  <a:pt x="474749" y="0"/>
                </a:moveTo>
                <a:lnTo>
                  <a:pt x="401328" y="0"/>
                </a:lnTo>
                <a:lnTo>
                  <a:pt x="342309" y="8847"/>
                </a:lnTo>
                <a:lnTo>
                  <a:pt x="290273" y="30772"/>
                </a:lnTo>
                <a:lnTo>
                  <a:pt x="248743" y="58847"/>
                </a:lnTo>
                <a:lnTo>
                  <a:pt x="221241" y="86147"/>
                </a:lnTo>
                <a:lnTo>
                  <a:pt x="211291" y="105745"/>
                </a:lnTo>
                <a:lnTo>
                  <a:pt x="212947" y="113924"/>
                </a:lnTo>
                <a:lnTo>
                  <a:pt x="217467" y="120627"/>
                </a:lnTo>
                <a:lnTo>
                  <a:pt x="224181" y="125158"/>
                </a:lnTo>
                <a:lnTo>
                  <a:pt x="232422" y="126823"/>
                </a:lnTo>
                <a:lnTo>
                  <a:pt x="254671" y="113592"/>
                </a:lnTo>
                <a:lnTo>
                  <a:pt x="286220" y="84526"/>
                </a:lnTo>
                <a:lnTo>
                  <a:pt x="333096" y="55467"/>
                </a:lnTo>
                <a:lnTo>
                  <a:pt x="401328" y="42260"/>
                </a:lnTo>
                <a:lnTo>
                  <a:pt x="544438" y="42260"/>
                </a:lnTo>
                <a:lnTo>
                  <a:pt x="532150" y="23978"/>
                </a:lnTo>
                <a:lnTo>
                  <a:pt x="506329" y="6444"/>
                </a:lnTo>
                <a:lnTo>
                  <a:pt x="474749" y="0"/>
                </a:lnTo>
                <a:close/>
              </a:path>
              <a:path extrusionOk="0" h="591820" w="676275">
                <a:moveTo>
                  <a:pt x="116205" y="0"/>
                </a:moveTo>
                <a:lnTo>
                  <a:pt x="52815" y="0"/>
                </a:lnTo>
                <a:lnTo>
                  <a:pt x="32273" y="4157"/>
                </a:lnTo>
                <a:lnTo>
                  <a:pt x="15483" y="15489"/>
                </a:lnTo>
                <a:lnTo>
                  <a:pt x="4155" y="32282"/>
                </a:lnTo>
                <a:lnTo>
                  <a:pt x="0" y="52825"/>
                </a:lnTo>
                <a:lnTo>
                  <a:pt x="0" y="327518"/>
                </a:lnTo>
                <a:lnTo>
                  <a:pt x="4155" y="348084"/>
                </a:lnTo>
                <a:lnTo>
                  <a:pt x="15483" y="364875"/>
                </a:lnTo>
                <a:lnTo>
                  <a:pt x="32273" y="376194"/>
                </a:lnTo>
                <a:lnTo>
                  <a:pt x="52815" y="380344"/>
                </a:lnTo>
                <a:lnTo>
                  <a:pt x="116205" y="380344"/>
                </a:lnTo>
                <a:lnTo>
                  <a:pt x="136775" y="376194"/>
                </a:lnTo>
                <a:lnTo>
                  <a:pt x="153566" y="364875"/>
                </a:lnTo>
                <a:lnTo>
                  <a:pt x="164882" y="348084"/>
                </a:lnTo>
                <a:lnTo>
                  <a:pt x="166900" y="338083"/>
                </a:lnTo>
                <a:lnTo>
                  <a:pt x="46993" y="338083"/>
                </a:lnTo>
                <a:lnTo>
                  <a:pt x="42250" y="333330"/>
                </a:lnTo>
                <a:lnTo>
                  <a:pt x="42250" y="47003"/>
                </a:lnTo>
                <a:lnTo>
                  <a:pt x="46993" y="42260"/>
                </a:lnTo>
                <a:lnTo>
                  <a:pt x="166897" y="42260"/>
                </a:lnTo>
                <a:lnTo>
                  <a:pt x="164882" y="32282"/>
                </a:lnTo>
                <a:lnTo>
                  <a:pt x="153566" y="15489"/>
                </a:lnTo>
                <a:lnTo>
                  <a:pt x="136775" y="4157"/>
                </a:lnTo>
                <a:lnTo>
                  <a:pt x="116205" y="0"/>
                </a:lnTo>
                <a:close/>
              </a:path>
              <a:path extrusionOk="0" h="591820" w="676275">
                <a:moveTo>
                  <a:pt x="166897" y="42260"/>
                </a:moveTo>
                <a:lnTo>
                  <a:pt x="122038" y="42260"/>
                </a:lnTo>
                <a:lnTo>
                  <a:pt x="126771" y="47003"/>
                </a:lnTo>
                <a:lnTo>
                  <a:pt x="126771" y="333330"/>
                </a:lnTo>
                <a:lnTo>
                  <a:pt x="122038" y="338083"/>
                </a:lnTo>
                <a:lnTo>
                  <a:pt x="166900" y="338083"/>
                </a:lnTo>
                <a:lnTo>
                  <a:pt x="169031" y="327518"/>
                </a:lnTo>
                <a:lnTo>
                  <a:pt x="169031" y="52825"/>
                </a:lnTo>
                <a:lnTo>
                  <a:pt x="166897" y="422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55"/>
          <p:cNvSpPr/>
          <p:nvPr/>
        </p:nvSpPr>
        <p:spPr>
          <a:xfrm>
            <a:off x="12319446" y="6501299"/>
            <a:ext cx="556236" cy="486772"/>
          </a:xfrm>
          <a:custGeom>
            <a:rect b="b" l="l" r="r" t="t"/>
            <a:pathLst>
              <a:path extrusionOk="0" h="591820" w="676275">
                <a:moveTo>
                  <a:pt x="232422" y="464823"/>
                </a:moveTo>
                <a:lnTo>
                  <a:pt x="224177" y="466488"/>
                </a:lnTo>
                <a:lnTo>
                  <a:pt x="217463" y="471019"/>
                </a:lnTo>
                <a:lnTo>
                  <a:pt x="212945" y="477722"/>
                </a:lnTo>
                <a:lnTo>
                  <a:pt x="211291" y="485901"/>
                </a:lnTo>
                <a:lnTo>
                  <a:pt x="220548" y="505195"/>
                </a:lnTo>
                <a:lnTo>
                  <a:pt x="247514" y="532452"/>
                </a:lnTo>
                <a:lnTo>
                  <a:pt x="288855" y="560635"/>
                </a:lnTo>
                <a:lnTo>
                  <a:pt x="341238" y="582705"/>
                </a:lnTo>
                <a:lnTo>
                  <a:pt x="401328" y="591625"/>
                </a:lnTo>
                <a:lnTo>
                  <a:pt x="474791" y="591625"/>
                </a:lnTo>
                <a:lnTo>
                  <a:pt x="506376" y="585236"/>
                </a:lnTo>
                <a:lnTo>
                  <a:pt x="532197" y="567823"/>
                </a:lnTo>
                <a:lnTo>
                  <a:pt x="544653" y="549375"/>
                </a:lnTo>
                <a:lnTo>
                  <a:pt x="401328" y="549375"/>
                </a:lnTo>
                <a:lnTo>
                  <a:pt x="332887" y="536164"/>
                </a:lnTo>
                <a:lnTo>
                  <a:pt x="285969" y="507099"/>
                </a:lnTo>
                <a:lnTo>
                  <a:pt x="254503" y="478034"/>
                </a:lnTo>
                <a:lnTo>
                  <a:pt x="232422" y="464823"/>
                </a:lnTo>
                <a:close/>
              </a:path>
              <a:path extrusionOk="0" h="591820" w="676275">
                <a:moveTo>
                  <a:pt x="473405" y="42260"/>
                </a:moveTo>
                <a:lnTo>
                  <a:pt x="402647" y="42260"/>
                </a:lnTo>
                <a:lnTo>
                  <a:pt x="420337" y="45966"/>
                </a:lnTo>
                <a:lnTo>
                  <a:pt x="432649" y="55298"/>
                </a:lnTo>
                <a:lnTo>
                  <a:pt x="439844" y="67576"/>
                </a:lnTo>
                <a:lnTo>
                  <a:pt x="442185" y="80123"/>
                </a:lnTo>
                <a:lnTo>
                  <a:pt x="439985" y="95461"/>
                </a:lnTo>
                <a:lnTo>
                  <a:pt x="433389" y="119341"/>
                </a:lnTo>
                <a:lnTo>
                  <a:pt x="422404" y="148531"/>
                </a:lnTo>
                <a:lnTo>
                  <a:pt x="407034" y="179795"/>
                </a:lnTo>
                <a:lnTo>
                  <a:pt x="405233" y="183010"/>
                </a:lnTo>
                <a:lnTo>
                  <a:pt x="404333" y="186570"/>
                </a:lnTo>
                <a:lnTo>
                  <a:pt x="404333" y="190140"/>
                </a:lnTo>
                <a:lnTo>
                  <a:pt x="406130" y="198750"/>
                </a:lnTo>
                <a:lnTo>
                  <a:pt x="410865" y="205432"/>
                </a:lnTo>
                <a:lnTo>
                  <a:pt x="417625" y="209755"/>
                </a:lnTo>
                <a:lnTo>
                  <a:pt x="425494" y="211291"/>
                </a:lnTo>
                <a:lnTo>
                  <a:pt x="594934" y="211291"/>
                </a:lnTo>
                <a:lnTo>
                  <a:pt x="610098" y="214352"/>
                </a:lnTo>
                <a:lnTo>
                  <a:pt x="622479" y="222700"/>
                </a:lnTo>
                <a:lnTo>
                  <a:pt x="630826" y="235084"/>
                </a:lnTo>
                <a:lnTo>
                  <a:pt x="633886" y="250254"/>
                </a:lnTo>
                <a:lnTo>
                  <a:pt x="631076" y="264625"/>
                </a:lnTo>
                <a:lnTo>
                  <a:pt x="623369" y="276611"/>
                </a:lnTo>
                <a:lnTo>
                  <a:pt x="611848" y="285060"/>
                </a:lnTo>
                <a:lnTo>
                  <a:pt x="589805" y="290891"/>
                </a:lnTo>
                <a:lnTo>
                  <a:pt x="583562" y="295528"/>
                </a:lnTo>
                <a:lnTo>
                  <a:pt x="579413" y="302080"/>
                </a:lnTo>
                <a:lnTo>
                  <a:pt x="577909" y="309896"/>
                </a:lnTo>
                <a:lnTo>
                  <a:pt x="580397" y="319704"/>
                </a:lnTo>
                <a:lnTo>
                  <a:pt x="585872" y="327352"/>
                </a:lnTo>
                <a:lnTo>
                  <a:pt x="591346" y="336384"/>
                </a:lnTo>
                <a:lnTo>
                  <a:pt x="593835" y="350345"/>
                </a:lnTo>
                <a:lnTo>
                  <a:pt x="591462" y="363701"/>
                </a:lnTo>
                <a:lnTo>
                  <a:pt x="584861" y="375139"/>
                </a:lnTo>
                <a:lnTo>
                  <a:pt x="574813" y="383715"/>
                </a:lnTo>
                <a:lnTo>
                  <a:pt x="562098" y="388490"/>
                </a:lnTo>
                <a:lnTo>
                  <a:pt x="556183" y="390613"/>
                </a:lnTo>
                <a:lnTo>
                  <a:pt x="550612" y="394809"/>
                </a:lnTo>
                <a:lnTo>
                  <a:pt x="546473" y="401047"/>
                </a:lnTo>
                <a:lnTo>
                  <a:pt x="544852" y="409296"/>
                </a:lnTo>
                <a:lnTo>
                  <a:pt x="546248" y="416725"/>
                </a:lnTo>
                <a:lnTo>
                  <a:pt x="549318" y="422895"/>
                </a:lnTo>
                <a:lnTo>
                  <a:pt x="552388" y="430043"/>
                </a:lnTo>
                <a:lnTo>
                  <a:pt x="553784" y="440405"/>
                </a:lnTo>
                <a:lnTo>
                  <a:pt x="547282" y="462687"/>
                </a:lnTo>
                <a:lnTo>
                  <a:pt x="532978" y="473832"/>
                </a:lnTo>
                <a:lnTo>
                  <a:pt x="518674" y="482478"/>
                </a:lnTo>
                <a:lnTo>
                  <a:pt x="512172" y="497262"/>
                </a:lnTo>
                <a:lnTo>
                  <a:pt x="512172" y="501921"/>
                </a:lnTo>
                <a:lnTo>
                  <a:pt x="513743" y="504037"/>
                </a:lnTo>
                <a:lnTo>
                  <a:pt x="513743" y="510476"/>
                </a:lnTo>
                <a:lnTo>
                  <a:pt x="510665" y="525610"/>
                </a:lnTo>
                <a:lnTo>
                  <a:pt x="502309" y="537975"/>
                </a:lnTo>
                <a:lnTo>
                  <a:pt x="489924" y="546316"/>
                </a:lnTo>
                <a:lnTo>
                  <a:pt x="474760" y="549375"/>
                </a:lnTo>
                <a:lnTo>
                  <a:pt x="544653" y="549375"/>
                </a:lnTo>
                <a:lnTo>
                  <a:pt x="549621" y="542018"/>
                </a:lnTo>
                <a:lnTo>
                  <a:pt x="556014" y="510455"/>
                </a:lnTo>
                <a:lnTo>
                  <a:pt x="572604" y="497551"/>
                </a:lnTo>
                <a:lnTo>
                  <a:pt x="585224" y="480964"/>
                </a:lnTo>
                <a:lnTo>
                  <a:pt x="593251" y="461605"/>
                </a:lnTo>
                <a:lnTo>
                  <a:pt x="596062" y="440405"/>
                </a:lnTo>
                <a:lnTo>
                  <a:pt x="596065" y="434049"/>
                </a:lnTo>
                <a:lnTo>
                  <a:pt x="595280" y="427714"/>
                </a:lnTo>
                <a:lnTo>
                  <a:pt x="593772" y="421536"/>
                </a:lnTo>
                <a:lnTo>
                  <a:pt x="611149" y="408810"/>
                </a:lnTo>
                <a:lnTo>
                  <a:pt x="624509" y="392084"/>
                </a:lnTo>
                <a:lnTo>
                  <a:pt x="633087" y="372276"/>
                </a:lnTo>
                <a:lnTo>
                  <a:pt x="636116" y="350303"/>
                </a:lnTo>
                <a:lnTo>
                  <a:pt x="635800" y="343192"/>
                </a:lnTo>
                <a:lnTo>
                  <a:pt x="634861" y="336179"/>
                </a:lnTo>
                <a:lnTo>
                  <a:pt x="633311" y="329301"/>
                </a:lnTo>
                <a:lnTo>
                  <a:pt x="631164" y="322597"/>
                </a:lnTo>
                <a:lnTo>
                  <a:pt x="649483" y="310099"/>
                </a:lnTo>
                <a:lnTo>
                  <a:pt x="663691" y="293222"/>
                </a:lnTo>
                <a:lnTo>
                  <a:pt x="672881" y="272947"/>
                </a:lnTo>
                <a:lnTo>
                  <a:pt x="676146" y="250254"/>
                </a:lnTo>
                <a:lnTo>
                  <a:pt x="669752" y="218674"/>
                </a:lnTo>
                <a:lnTo>
                  <a:pt x="652326" y="192852"/>
                </a:lnTo>
                <a:lnTo>
                  <a:pt x="626508" y="175426"/>
                </a:lnTo>
                <a:lnTo>
                  <a:pt x="594934" y="169031"/>
                </a:lnTo>
                <a:lnTo>
                  <a:pt x="459567" y="169031"/>
                </a:lnTo>
                <a:lnTo>
                  <a:pt x="470127" y="142633"/>
                </a:lnTo>
                <a:lnTo>
                  <a:pt x="477934" y="118031"/>
                </a:lnTo>
                <a:lnTo>
                  <a:pt x="482774" y="96702"/>
                </a:lnTo>
                <a:lnTo>
                  <a:pt x="484435" y="80123"/>
                </a:lnTo>
                <a:lnTo>
                  <a:pt x="478882" y="50981"/>
                </a:lnTo>
                <a:lnTo>
                  <a:pt x="473405" y="42260"/>
                </a:lnTo>
                <a:close/>
              </a:path>
              <a:path extrusionOk="0" h="591820" w="676275">
                <a:moveTo>
                  <a:pt x="402647" y="0"/>
                </a:moveTo>
                <a:lnTo>
                  <a:pt x="369050" y="6536"/>
                </a:lnTo>
                <a:lnTo>
                  <a:pt x="347371" y="23462"/>
                </a:lnTo>
                <a:lnTo>
                  <a:pt x="333812" y="46753"/>
                </a:lnTo>
                <a:lnTo>
                  <a:pt x="324576" y="72385"/>
                </a:lnTo>
                <a:lnTo>
                  <a:pt x="291454" y="140039"/>
                </a:lnTo>
                <a:lnTo>
                  <a:pt x="254226" y="182654"/>
                </a:lnTo>
                <a:lnTo>
                  <a:pt x="223852" y="210143"/>
                </a:lnTo>
                <a:lnTo>
                  <a:pt x="211291" y="232422"/>
                </a:lnTo>
                <a:lnTo>
                  <a:pt x="213015" y="240795"/>
                </a:lnTo>
                <a:lnTo>
                  <a:pt x="217647" y="247495"/>
                </a:lnTo>
                <a:lnTo>
                  <a:pt x="224385" y="251941"/>
                </a:lnTo>
                <a:lnTo>
                  <a:pt x="232422" y="253552"/>
                </a:lnTo>
                <a:lnTo>
                  <a:pt x="237835" y="253552"/>
                </a:lnTo>
                <a:lnTo>
                  <a:pt x="243249" y="251437"/>
                </a:lnTo>
                <a:lnTo>
                  <a:pt x="247343" y="247343"/>
                </a:lnTo>
                <a:lnTo>
                  <a:pt x="290976" y="204848"/>
                </a:lnTo>
                <a:lnTo>
                  <a:pt x="321287" y="173073"/>
                </a:lnTo>
                <a:lnTo>
                  <a:pt x="343947" y="137991"/>
                </a:lnTo>
                <a:lnTo>
                  <a:pt x="364627" y="85578"/>
                </a:lnTo>
                <a:lnTo>
                  <a:pt x="372586" y="63291"/>
                </a:lnTo>
                <a:lnTo>
                  <a:pt x="379919" y="50125"/>
                </a:lnTo>
                <a:lnTo>
                  <a:pt x="389110" y="43856"/>
                </a:lnTo>
                <a:lnTo>
                  <a:pt x="402647" y="42260"/>
                </a:lnTo>
                <a:lnTo>
                  <a:pt x="473405" y="42260"/>
                </a:lnTo>
                <a:lnTo>
                  <a:pt x="462742" y="25285"/>
                </a:lnTo>
                <a:lnTo>
                  <a:pt x="437001" y="6978"/>
                </a:lnTo>
                <a:lnTo>
                  <a:pt x="402647" y="0"/>
                </a:lnTo>
                <a:close/>
              </a:path>
              <a:path extrusionOk="0" h="591820" w="676275">
                <a:moveTo>
                  <a:pt x="116205" y="211291"/>
                </a:moveTo>
                <a:lnTo>
                  <a:pt x="52825" y="211291"/>
                </a:lnTo>
                <a:lnTo>
                  <a:pt x="32277" y="215442"/>
                </a:lnTo>
                <a:lnTo>
                  <a:pt x="15485" y="226761"/>
                </a:lnTo>
                <a:lnTo>
                  <a:pt x="4156" y="243552"/>
                </a:lnTo>
                <a:lnTo>
                  <a:pt x="0" y="264117"/>
                </a:lnTo>
                <a:lnTo>
                  <a:pt x="0" y="538810"/>
                </a:lnTo>
                <a:lnTo>
                  <a:pt x="4156" y="559374"/>
                </a:lnTo>
                <a:lnTo>
                  <a:pt x="15485" y="576161"/>
                </a:lnTo>
                <a:lnTo>
                  <a:pt x="32277" y="587477"/>
                </a:lnTo>
                <a:lnTo>
                  <a:pt x="52825" y="591625"/>
                </a:lnTo>
                <a:lnTo>
                  <a:pt x="116205" y="591625"/>
                </a:lnTo>
                <a:lnTo>
                  <a:pt x="136775" y="587477"/>
                </a:lnTo>
                <a:lnTo>
                  <a:pt x="153566" y="576161"/>
                </a:lnTo>
                <a:lnTo>
                  <a:pt x="164882" y="559374"/>
                </a:lnTo>
                <a:lnTo>
                  <a:pt x="166899" y="549375"/>
                </a:lnTo>
                <a:lnTo>
                  <a:pt x="46993" y="549375"/>
                </a:lnTo>
                <a:lnTo>
                  <a:pt x="42260" y="544622"/>
                </a:lnTo>
                <a:lnTo>
                  <a:pt x="42260" y="258306"/>
                </a:lnTo>
                <a:lnTo>
                  <a:pt x="46993" y="253552"/>
                </a:lnTo>
                <a:lnTo>
                  <a:pt x="166900" y="253552"/>
                </a:lnTo>
                <a:lnTo>
                  <a:pt x="164882" y="243552"/>
                </a:lnTo>
                <a:lnTo>
                  <a:pt x="153566" y="226761"/>
                </a:lnTo>
                <a:lnTo>
                  <a:pt x="136775" y="215442"/>
                </a:lnTo>
                <a:lnTo>
                  <a:pt x="116205" y="211291"/>
                </a:lnTo>
                <a:close/>
              </a:path>
              <a:path extrusionOk="0" h="591820" w="676275">
                <a:moveTo>
                  <a:pt x="166900" y="253552"/>
                </a:moveTo>
                <a:lnTo>
                  <a:pt x="122038" y="253552"/>
                </a:lnTo>
                <a:lnTo>
                  <a:pt x="126771" y="258306"/>
                </a:lnTo>
                <a:lnTo>
                  <a:pt x="126771" y="544622"/>
                </a:lnTo>
                <a:lnTo>
                  <a:pt x="122038" y="549375"/>
                </a:lnTo>
                <a:lnTo>
                  <a:pt x="166899" y="549375"/>
                </a:lnTo>
                <a:lnTo>
                  <a:pt x="169031" y="538810"/>
                </a:lnTo>
                <a:lnTo>
                  <a:pt x="169031" y="264117"/>
                </a:lnTo>
                <a:lnTo>
                  <a:pt x="166900" y="2535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55"/>
          <p:cNvSpPr/>
          <p:nvPr/>
        </p:nvSpPr>
        <p:spPr>
          <a:xfrm>
            <a:off x="9114443" y="6431780"/>
            <a:ext cx="486772" cy="556236"/>
          </a:xfrm>
          <a:custGeom>
            <a:rect b="b" l="l" r="r" t="t"/>
            <a:pathLst>
              <a:path extrusionOk="0" h="676275" w="591820">
                <a:moveTo>
                  <a:pt x="295823" y="0"/>
                </a:moveTo>
                <a:lnTo>
                  <a:pt x="250882" y="6039"/>
                </a:lnTo>
                <a:lnTo>
                  <a:pt x="210500" y="23081"/>
                </a:lnTo>
                <a:lnTo>
                  <a:pt x="176289" y="49515"/>
                </a:lnTo>
                <a:lnTo>
                  <a:pt x="149858" y="83728"/>
                </a:lnTo>
                <a:lnTo>
                  <a:pt x="132819" y="124107"/>
                </a:lnTo>
                <a:lnTo>
                  <a:pt x="126781" y="169041"/>
                </a:lnTo>
                <a:lnTo>
                  <a:pt x="132819" y="213976"/>
                </a:lnTo>
                <a:lnTo>
                  <a:pt x="149858" y="254355"/>
                </a:lnTo>
                <a:lnTo>
                  <a:pt x="176289" y="288568"/>
                </a:lnTo>
                <a:lnTo>
                  <a:pt x="210500" y="315002"/>
                </a:lnTo>
                <a:lnTo>
                  <a:pt x="250882" y="332044"/>
                </a:lnTo>
                <a:lnTo>
                  <a:pt x="295823" y="338083"/>
                </a:lnTo>
                <a:lnTo>
                  <a:pt x="340764" y="332044"/>
                </a:lnTo>
                <a:lnTo>
                  <a:pt x="381143" y="315002"/>
                </a:lnTo>
                <a:lnTo>
                  <a:pt x="405963" y="295823"/>
                </a:lnTo>
                <a:lnTo>
                  <a:pt x="295823" y="295823"/>
                </a:lnTo>
                <a:lnTo>
                  <a:pt x="246518" y="285838"/>
                </a:lnTo>
                <a:lnTo>
                  <a:pt x="206214" y="258630"/>
                </a:lnTo>
                <a:lnTo>
                  <a:pt x="179019" y="218324"/>
                </a:lnTo>
                <a:lnTo>
                  <a:pt x="169041" y="169041"/>
                </a:lnTo>
                <a:lnTo>
                  <a:pt x="179027" y="119737"/>
                </a:lnTo>
                <a:lnTo>
                  <a:pt x="206234" y="79433"/>
                </a:lnTo>
                <a:lnTo>
                  <a:pt x="246540" y="52238"/>
                </a:lnTo>
                <a:lnTo>
                  <a:pt x="295823" y="42260"/>
                </a:lnTo>
                <a:lnTo>
                  <a:pt x="405963" y="42260"/>
                </a:lnTo>
                <a:lnTo>
                  <a:pt x="381143" y="23081"/>
                </a:lnTo>
                <a:lnTo>
                  <a:pt x="340764" y="6039"/>
                </a:lnTo>
                <a:lnTo>
                  <a:pt x="295823" y="0"/>
                </a:lnTo>
                <a:close/>
              </a:path>
              <a:path extrusionOk="0" h="676275" w="591820">
                <a:moveTo>
                  <a:pt x="405963" y="42260"/>
                </a:moveTo>
                <a:lnTo>
                  <a:pt x="295823" y="42260"/>
                </a:lnTo>
                <a:lnTo>
                  <a:pt x="345122" y="52238"/>
                </a:lnTo>
                <a:lnTo>
                  <a:pt x="385422" y="79433"/>
                </a:lnTo>
                <a:lnTo>
                  <a:pt x="412616" y="119737"/>
                </a:lnTo>
                <a:lnTo>
                  <a:pt x="422594" y="169041"/>
                </a:lnTo>
                <a:lnTo>
                  <a:pt x="412616" y="218342"/>
                </a:lnTo>
                <a:lnTo>
                  <a:pt x="385422" y="258646"/>
                </a:lnTo>
                <a:lnTo>
                  <a:pt x="345122" y="285844"/>
                </a:lnTo>
                <a:lnTo>
                  <a:pt x="295823" y="295823"/>
                </a:lnTo>
                <a:lnTo>
                  <a:pt x="405963" y="295823"/>
                </a:lnTo>
                <a:lnTo>
                  <a:pt x="415352" y="288568"/>
                </a:lnTo>
                <a:lnTo>
                  <a:pt x="441780" y="254355"/>
                </a:lnTo>
                <a:lnTo>
                  <a:pt x="458818" y="213976"/>
                </a:lnTo>
                <a:lnTo>
                  <a:pt x="464854" y="169041"/>
                </a:lnTo>
                <a:lnTo>
                  <a:pt x="458818" y="124107"/>
                </a:lnTo>
                <a:lnTo>
                  <a:pt x="441780" y="83728"/>
                </a:lnTo>
                <a:lnTo>
                  <a:pt x="415352" y="49515"/>
                </a:lnTo>
                <a:lnTo>
                  <a:pt x="405963" y="42260"/>
                </a:lnTo>
                <a:close/>
              </a:path>
              <a:path extrusionOk="0" h="676275" w="591820">
                <a:moveTo>
                  <a:pt x="362774" y="401464"/>
                </a:moveTo>
                <a:lnTo>
                  <a:pt x="228862" y="401464"/>
                </a:lnTo>
                <a:lnTo>
                  <a:pt x="182748" y="406114"/>
                </a:lnTo>
                <a:lnTo>
                  <a:pt x="139793" y="419452"/>
                </a:lnTo>
                <a:lnTo>
                  <a:pt x="100918" y="440556"/>
                </a:lnTo>
                <a:lnTo>
                  <a:pt x="67045" y="468505"/>
                </a:lnTo>
                <a:lnTo>
                  <a:pt x="39095" y="502377"/>
                </a:lnTo>
                <a:lnTo>
                  <a:pt x="17989" y="541252"/>
                </a:lnTo>
                <a:lnTo>
                  <a:pt x="4651" y="584209"/>
                </a:lnTo>
                <a:lnTo>
                  <a:pt x="0" y="630326"/>
                </a:lnTo>
                <a:lnTo>
                  <a:pt x="3598" y="648144"/>
                </a:lnTo>
                <a:lnTo>
                  <a:pt x="13410" y="662699"/>
                </a:lnTo>
                <a:lnTo>
                  <a:pt x="27962" y="672515"/>
                </a:lnTo>
                <a:lnTo>
                  <a:pt x="45778" y="676115"/>
                </a:lnTo>
                <a:lnTo>
                  <a:pt x="545889" y="676115"/>
                </a:lnTo>
                <a:lnTo>
                  <a:pt x="563700" y="672544"/>
                </a:lnTo>
                <a:lnTo>
                  <a:pt x="578241" y="662746"/>
                </a:lnTo>
                <a:lnTo>
                  <a:pt x="588042" y="648185"/>
                </a:lnTo>
                <a:lnTo>
                  <a:pt x="590918" y="633896"/>
                </a:lnTo>
                <a:lnTo>
                  <a:pt x="43852" y="633896"/>
                </a:lnTo>
                <a:lnTo>
                  <a:pt x="42260" y="632315"/>
                </a:lnTo>
                <a:lnTo>
                  <a:pt x="42260" y="630326"/>
                </a:lnTo>
                <a:lnTo>
                  <a:pt x="48938" y="580786"/>
                </a:lnTo>
                <a:lnTo>
                  <a:pt x="67777" y="536229"/>
                </a:lnTo>
                <a:lnTo>
                  <a:pt x="96982" y="498450"/>
                </a:lnTo>
                <a:lnTo>
                  <a:pt x="134761" y="469243"/>
                </a:lnTo>
                <a:lnTo>
                  <a:pt x="179318" y="450403"/>
                </a:lnTo>
                <a:lnTo>
                  <a:pt x="228862" y="443724"/>
                </a:lnTo>
                <a:lnTo>
                  <a:pt x="494566" y="443724"/>
                </a:lnTo>
                <a:lnTo>
                  <a:pt x="490727" y="440556"/>
                </a:lnTo>
                <a:lnTo>
                  <a:pt x="451852" y="419452"/>
                </a:lnTo>
                <a:lnTo>
                  <a:pt x="408894" y="406114"/>
                </a:lnTo>
                <a:lnTo>
                  <a:pt x="362774" y="401464"/>
                </a:lnTo>
                <a:close/>
              </a:path>
              <a:path extrusionOk="0" h="676275" w="591820">
                <a:moveTo>
                  <a:pt x="494566" y="443724"/>
                </a:moveTo>
                <a:lnTo>
                  <a:pt x="362648" y="443724"/>
                </a:lnTo>
                <a:lnTo>
                  <a:pt x="412244" y="450403"/>
                </a:lnTo>
                <a:lnTo>
                  <a:pt x="456838" y="469243"/>
                </a:lnTo>
                <a:lnTo>
                  <a:pt x="494638" y="498450"/>
                </a:lnTo>
                <a:lnTo>
                  <a:pt x="523854" y="536229"/>
                </a:lnTo>
                <a:lnTo>
                  <a:pt x="542697" y="580786"/>
                </a:lnTo>
                <a:lnTo>
                  <a:pt x="549375" y="630326"/>
                </a:lnTo>
                <a:lnTo>
                  <a:pt x="549375" y="632315"/>
                </a:lnTo>
                <a:lnTo>
                  <a:pt x="547794" y="633896"/>
                </a:lnTo>
                <a:lnTo>
                  <a:pt x="590918" y="633896"/>
                </a:lnTo>
                <a:lnTo>
                  <a:pt x="586986" y="584209"/>
                </a:lnTo>
                <a:lnTo>
                  <a:pt x="573649" y="541252"/>
                </a:lnTo>
                <a:lnTo>
                  <a:pt x="552546" y="502377"/>
                </a:lnTo>
                <a:lnTo>
                  <a:pt x="524599" y="468505"/>
                </a:lnTo>
                <a:lnTo>
                  <a:pt x="494566" y="4437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55"/>
          <p:cNvSpPr/>
          <p:nvPr/>
        </p:nvSpPr>
        <p:spPr>
          <a:xfrm>
            <a:off x="7459790" y="6431754"/>
            <a:ext cx="556236" cy="556236"/>
          </a:xfrm>
          <a:custGeom>
            <a:rect b="b" l="l" r="r" t="t"/>
            <a:pathLst>
              <a:path extrusionOk="0" h="676275" w="676275">
                <a:moveTo>
                  <a:pt x="338073" y="0"/>
                </a:moveTo>
                <a:lnTo>
                  <a:pt x="292193" y="3085"/>
                </a:lnTo>
                <a:lnTo>
                  <a:pt x="248191" y="12074"/>
                </a:lnTo>
                <a:lnTo>
                  <a:pt x="206469" y="26563"/>
                </a:lnTo>
                <a:lnTo>
                  <a:pt x="167430" y="46151"/>
                </a:lnTo>
                <a:lnTo>
                  <a:pt x="131476" y="70434"/>
                </a:lnTo>
                <a:lnTo>
                  <a:pt x="99010" y="99010"/>
                </a:lnTo>
                <a:lnTo>
                  <a:pt x="70434" y="131476"/>
                </a:lnTo>
                <a:lnTo>
                  <a:pt x="46151" y="167430"/>
                </a:lnTo>
                <a:lnTo>
                  <a:pt x="26563" y="206469"/>
                </a:lnTo>
                <a:lnTo>
                  <a:pt x="12074" y="248191"/>
                </a:lnTo>
                <a:lnTo>
                  <a:pt x="3085" y="292193"/>
                </a:lnTo>
                <a:lnTo>
                  <a:pt x="0" y="338073"/>
                </a:lnTo>
                <a:lnTo>
                  <a:pt x="3085" y="383951"/>
                </a:lnTo>
                <a:lnTo>
                  <a:pt x="12074" y="427951"/>
                </a:lnTo>
                <a:lnTo>
                  <a:pt x="26563" y="469673"/>
                </a:lnTo>
                <a:lnTo>
                  <a:pt x="46151" y="508712"/>
                </a:lnTo>
                <a:lnTo>
                  <a:pt x="70434" y="544666"/>
                </a:lnTo>
                <a:lnTo>
                  <a:pt x="99010" y="577132"/>
                </a:lnTo>
                <a:lnTo>
                  <a:pt x="131476" y="605709"/>
                </a:lnTo>
                <a:lnTo>
                  <a:pt x="167430" y="629993"/>
                </a:lnTo>
                <a:lnTo>
                  <a:pt x="206469" y="649581"/>
                </a:lnTo>
                <a:lnTo>
                  <a:pt x="248191" y="664071"/>
                </a:lnTo>
                <a:lnTo>
                  <a:pt x="292193" y="673061"/>
                </a:lnTo>
                <a:lnTo>
                  <a:pt x="338073" y="676146"/>
                </a:lnTo>
                <a:lnTo>
                  <a:pt x="383953" y="673061"/>
                </a:lnTo>
                <a:lnTo>
                  <a:pt x="427955" y="664071"/>
                </a:lnTo>
                <a:lnTo>
                  <a:pt x="469677" y="649581"/>
                </a:lnTo>
                <a:lnTo>
                  <a:pt x="500957" y="633886"/>
                </a:lnTo>
                <a:lnTo>
                  <a:pt x="338073" y="633886"/>
                </a:lnTo>
                <a:lnTo>
                  <a:pt x="292210" y="630316"/>
                </a:lnTo>
                <a:lnTo>
                  <a:pt x="248576" y="619983"/>
                </a:lnTo>
                <a:lnTo>
                  <a:pt x="207696" y="603450"/>
                </a:lnTo>
                <a:lnTo>
                  <a:pt x="170089" y="581280"/>
                </a:lnTo>
                <a:lnTo>
                  <a:pt x="178644" y="550318"/>
                </a:lnTo>
                <a:lnTo>
                  <a:pt x="132456" y="550318"/>
                </a:lnTo>
                <a:lnTo>
                  <a:pt x="101755" y="515116"/>
                </a:lnTo>
                <a:lnTo>
                  <a:pt x="76727" y="475822"/>
                </a:lnTo>
                <a:lnTo>
                  <a:pt x="58023" y="432896"/>
                </a:lnTo>
                <a:lnTo>
                  <a:pt x="46312" y="386819"/>
                </a:lnTo>
                <a:lnTo>
                  <a:pt x="42260" y="338073"/>
                </a:lnTo>
                <a:lnTo>
                  <a:pt x="46139" y="290158"/>
                </a:lnTo>
                <a:lnTo>
                  <a:pt x="57367" y="244680"/>
                </a:lnTo>
                <a:lnTo>
                  <a:pt x="75331" y="202253"/>
                </a:lnTo>
                <a:lnTo>
                  <a:pt x="99415" y="163490"/>
                </a:lnTo>
                <a:lnTo>
                  <a:pt x="129006" y="129006"/>
                </a:lnTo>
                <a:lnTo>
                  <a:pt x="163490" y="99415"/>
                </a:lnTo>
                <a:lnTo>
                  <a:pt x="202253" y="75331"/>
                </a:lnTo>
                <a:lnTo>
                  <a:pt x="244680" y="57367"/>
                </a:lnTo>
                <a:lnTo>
                  <a:pt x="290158" y="46139"/>
                </a:lnTo>
                <a:lnTo>
                  <a:pt x="338073" y="42260"/>
                </a:lnTo>
                <a:lnTo>
                  <a:pt x="500961" y="42260"/>
                </a:lnTo>
                <a:lnTo>
                  <a:pt x="469677" y="26563"/>
                </a:lnTo>
                <a:lnTo>
                  <a:pt x="427955" y="12074"/>
                </a:lnTo>
                <a:lnTo>
                  <a:pt x="383953" y="3085"/>
                </a:lnTo>
                <a:lnTo>
                  <a:pt x="338073" y="0"/>
                </a:lnTo>
                <a:close/>
              </a:path>
              <a:path extrusionOk="0" h="676275" w="676275">
                <a:moveTo>
                  <a:pt x="489669" y="464854"/>
                </a:moveTo>
                <a:lnTo>
                  <a:pt x="380333" y="464854"/>
                </a:lnTo>
                <a:lnTo>
                  <a:pt x="427222" y="473905"/>
                </a:lnTo>
                <a:lnTo>
                  <a:pt x="466073" y="498691"/>
                </a:lnTo>
                <a:lnTo>
                  <a:pt x="493488" y="535665"/>
                </a:lnTo>
                <a:lnTo>
                  <a:pt x="506068" y="581280"/>
                </a:lnTo>
                <a:lnTo>
                  <a:pt x="468388" y="603459"/>
                </a:lnTo>
                <a:lnTo>
                  <a:pt x="427480" y="619991"/>
                </a:lnTo>
                <a:lnTo>
                  <a:pt x="383856" y="630319"/>
                </a:lnTo>
                <a:lnTo>
                  <a:pt x="338073" y="633886"/>
                </a:lnTo>
                <a:lnTo>
                  <a:pt x="500957" y="633886"/>
                </a:lnTo>
                <a:lnTo>
                  <a:pt x="508716" y="629993"/>
                </a:lnTo>
                <a:lnTo>
                  <a:pt x="544670" y="605709"/>
                </a:lnTo>
                <a:lnTo>
                  <a:pt x="577136" y="577132"/>
                </a:lnTo>
                <a:lnTo>
                  <a:pt x="600756" y="550297"/>
                </a:lnTo>
                <a:lnTo>
                  <a:pt x="543690" y="550297"/>
                </a:lnTo>
                <a:lnTo>
                  <a:pt x="527121" y="508922"/>
                </a:lnTo>
                <a:lnTo>
                  <a:pt x="500853" y="473740"/>
                </a:lnTo>
                <a:lnTo>
                  <a:pt x="489669" y="464854"/>
                </a:lnTo>
                <a:close/>
              </a:path>
              <a:path extrusionOk="0" h="676275" w="676275">
                <a:moveTo>
                  <a:pt x="380333" y="422594"/>
                </a:moveTo>
                <a:lnTo>
                  <a:pt x="295812" y="422594"/>
                </a:lnTo>
                <a:lnTo>
                  <a:pt x="250322" y="428852"/>
                </a:lnTo>
                <a:lnTo>
                  <a:pt x="209598" y="446477"/>
                </a:lnTo>
                <a:lnTo>
                  <a:pt x="175289" y="473740"/>
                </a:lnTo>
                <a:lnTo>
                  <a:pt x="149022" y="508933"/>
                </a:lnTo>
                <a:lnTo>
                  <a:pt x="132456" y="550318"/>
                </a:lnTo>
                <a:lnTo>
                  <a:pt x="178644" y="550318"/>
                </a:lnTo>
                <a:lnTo>
                  <a:pt x="182699" y="535643"/>
                </a:lnTo>
                <a:lnTo>
                  <a:pt x="210125" y="498671"/>
                </a:lnTo>
                <a:lnTo>
                  <a:pt x="248964" y="473898"/>
                </a:lnTo>
                <a:lnTo>
                  <a:pt x="295812" y="464854"/>
                </a:lnTo>
                <a:lnTo>
                  <a:pt x="489669" y="464854"/>
                </a:lnTo>
                <a:lnTo>
                  <a:pt x="466534" y="446475"/>
                </a:lnTo>
                <a:lnTo>
                  <a:pt x="425812" y="428852"/>
                </a:lnTo>
                <a:lnTo>
                  <a:pt x="380333" y="422594"/>
                </a:lnTo>
                <a:close/>
              </a:path>
              <a:path extrusionOk="0" h="676275" w="676275">
                <a:moveTo>
                  <a:pt x="500961" y="42260"/>
                </a:moveTo>
                <a:lnTo>
                  <a:pt x="338073" y="42260"/>
                </a:lnTo>
                <a:lnTo>
                  <a:pt x="386035" y="46151"/>
                </a:lnTo>
                <a:lnTo>
                  <a:pt x="431467" y="57367"/>
                </a:lnTo>
                <a:lnTo>
                  <a:pt x="473896" y="75331"/>
                </a:lnTo>
                <a:lnTo>
                  <a:pt x="512660" y="99415"/>
                </a:lnTo>
                <a:lnTo>
                  <a:pt x="547145" y="129006"/>
                </a:lnTo>
                <a:lnTo>
                  <a:pt x="576738" y="163490"/>
                </a:lnTo>
                <a:lnTo>
                  <a:pt x="600823" y="202253"/>
                </a:lnTo>
                <a:lnTo>
                  <a:pt x="618788" y="244680"/>
                </a:lnTo>
                <a:lnTo>
                  <a:pt x="630017" y="290158"/>
                </a:lnTo>
                <a:lnTo>
                  <a:pt x="633896" y="338073"/>
                </a:lnTo>
                <a:lnTo>
                  <a:pt x="629839" y="386820"/>
                </a:lnTo>
                <a:lnTo>
                  <a:pt x="618117" y="432897"/>
                </a:lnTo>
                <a:lnTo>
                  <a:pt x="599400" y="475826"/>
                </a:lnTo>
                <a:lnTo>
                  <a:pt x="574360" y="515126"/>
                </a:lnTo>
                <a:lnTo>
                  <a:pt x="543690" y="550297"/>
                </a:lnTo>
                <a:lnTo>
                  <a:pt x="600756" y="550297"/>
                </a:lnTo>
                <a:lnTo>
                  <a:pt x="629995" y="508712"/>
                </a:lnTo>
                <a:lnTo>
                  <a:pt x="649582" y="469673"/>
                </a:lnTo>
                <a:lnTo>
                  <a:pt x="664072" y="427951"/>
                </a:lnTo>
                <a:lnTo>
                  <a:pt x="673061" y="383951"/>
                </a:lnTo>
                <a:lnTo>
                  <a:pt x="676146" y="338073"/>
                </a:lnTo>
                <a:lnTo>
                  <a:pt x="673061" y="292193"/>
                </a:lnTo>
                <a:lnTo>
                  <a:pt x="664072" y="248191"/>
                </a:lnTo>
                <a:lnTo>
                  <a:pt x="649582" y="206469"/>
                </a:lnTo>
                <a:lnTo>
                  <a:pt x="629995" y="167430"/>
                </a:lnTo>
                <a:lnTo>
                  <a:pt x="605712" y="131476"/>
                </a:lnTo>
                <a:lnTo>
                  <a:pt x="577136" y="99010"/>
                </a:lnTo>
                <a:lnTo>
                  <a:pt x="544670" y="70434"/>
                </a:lnTo>
                <a:lnTo>
                  <a:pt x="508693" y="46139"/>
                </a:lnTo>
                <a:lnTo>
                  <a:pt x="500961" y="42260"/>
                </a:lnTo>
                <a:close/>
              </a:path>
              <a:path extrusionOk="0" h="676275" w="676275">
                <a:moveTo>
                  <a:pt x="338073" y="169031"/>
                </a:moveTo>
                <a:lnTo>
                  <a:pt x="296942" y="177330"/>
                </a:lnTo>
                <a:lnTo>
                  <a:pt x="263361" y="199966"/>
                </a:lnTo>
                <a:lnTo>
                  <a:pt x="240722" y="233547"/>
                </a:lnTo>
                <a:lnTo>
                  <a:pt x="232422" y="274682"/>
                </a:lnTo>
                <a:lnTo>
                  <a:pt x="240722" y="315817"/>
                </a:lnTo>
                <a:lnTo>
                  <a:pt x="263361" y="349399"/>
                </a:lnTo>
                <a:lnTo>
                  <a:pt x="296942" y="372034"/>
                </a:lnTo>
                <a:lnTo>
                  <a:pt x="338073" y="380333"/>
                </a:lnTo>
                <a:lnTo>
                  <a:pt x="379208" y="372030"/>
                </a:lnTo>
                <a:lnTo>
                  <a:pt x="412789" y="349387"/>
                </a:lnTo>
                <a:lnTo>
                  <a:pt x="420415" y="338073"/>
                </a:lnTo>
                <a:lnTo>
                  <a:pt x="338073" y="338073"/>
                </a:lnTo>
                <a:lnTo>
                  <a:pt x="313396" y="333083"/>
                </a:lnTo>
                <a:lnTo>
                  <a:pt x="293244" y="319485"/>
                </a:lnTo>
                <a:lnTo>
                  <a:pt x="279662" y="299332"/>
                </a:lnTo>
                <a:lnTo>
                  <a:pt x="274682" y="274682"/>
                </a:lnTo>
                <a:lnTo>
                  <a:pt x="279666" y="250014"/>
                </a:lnTo>
                <a:lnTo>
                  <a:pt x="293255" y="229864"/>
                </a:lnTo>
                <a:lnTo>
                  <a:pt x="313405" y="216275"/>
                </a:lnTo>
                <a:lnTo>
                  <a:pt x="338073" y="211291"/>
                </a:lnTo>
                <a:lnTo>
                  <a:pt x="420423" y="211291"/>
                </a:lnTo>
                <a:lnTo>
                  <a:pt x="412789" y="199966"/>
                </a:lnTo>
                <a:lnTo>
                  <a:pt x="379208" y="177330"/>
                </a:lnTo>
                <a:lnTo>
                  <a:pt x="338073" y="169031"/>
                </a:lnTo>
                <a:close/>
              </a:path>
              <a:path extrusionOk="0" h="676275" w="676275">
                <a:moveTo>
                  <a:pt x="420423" y="211291"/>
                </a:moveTo>
                <a:lnTo>
                  <a:pt x="338073" y="211291"/>
                </a:lnTo>
                <a:lnTo>
                  <a:pt x="362741" y="216281"/>
                </a:lnTo>
                <a:lnTo>
                  <a:pt x="382891" y="229880"/>
                </a:lnTo>
                <a:lnTo>
                  <a:pt x="396480" y="250032"/>
                </a:lnTo>
                <a:lnTo>
                  <a:pt x="401464" y="274682"/>
                </a:lnTo>
                <a:lnTo>
                  <a:pt x="396468" y="299350"/>
                </a:lnTo>
                <a:lnTo>
                  <a:pt x="382868" y="319500"/>
                </a:lnTo>
                <a:lnTo>
                  <a:pt x="362712" y="333089"/>
                </a:lnTo>
                <a:lnTo>
                  <a:pt x="338073" y="338073"/>
                </a:lnTo>
                <a:lnTo>
                  <a:pt x="420415" y="338073"/>
                </a:lnTo>
                <a:lnTo>
                  <a:pt x="435425" y="315804"/>
                </a:lnTo>
                <a:lnTo>
                  <a:pt x="443724" y="274682"/>
                </a:lnTo>
                <a:lnTo>
                  <a:pt x="435425" y="233547"/>
                </a:lnTo>
                <a:lnTo>
                  <a:pt x="420423" y="21129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55"/>
          <p:cNvSpPr/>
          <p:nvPr/>
        </p:nvSpPr>
        <p:spPr>
          <a:xfrm>
            <a:off x="2661970" y="5089095"/>
            <a:ext cx="556758" cy="556758"/>
          </a:xfrm>
          <a:custGeom>
            <a:rect b="b" l="l" r="r" t="t"/>
            <a:pathLst>
              <a:path extrusionOk="0" h="676910" w="676910">
                <a:moveTo>
                  <a:pt x="338220" y="0"/>
                </a:moveTo>
                <a:lnTo>
                  <a:pt x="292321" y="3087"/>
                </a:lnTo>
                <a:lnTo>
                  <a:pt x="248301" y="12080"/>
                </a:lnTo>
                <a:lnTo>
                  <a:pt x="206562" y="26576"/>
                </a:lnTo>
                <a:lnTo>
                  <a:pt x="167506" y="46173"/>
                </a:lnTo>
                <a:lnTo>
                  <a:pt x="131536" y="70467"/>
                </a:lnTo>
                <a:lnTo>
                  <a:pt x="99055" y="99055"/>
                </a:lnTo>
                <a:lnTo>
                  <a:pt x="70467" y="131536"/>
                </a:lnTo>
                <a:lnTo>
                  <a:pt x="46173" y="167506"/>
                </a:lnTo>
                <a:lnTo>
                  <a:pt x="26576" y="206562"/>
                </a:lnTo>
                <a:lnTo>
                  <a:pt x="12080" y="248301"/>
                </a:lnTo>
                <a:lnTo>
                  <a:pt x="3087" y="292321"/>
                </a:lnTo>
                <a:lnTo>
                  <a:pt x="0" y="338220"/>
                </a:lnTo>
                <a:lnTo>
                  <a:pt x="3087" y="384120"/>
                </a:lnTo>
                <a:lnTo>
                  <a:pt x="12080" y="428142"/>
                </a:lnTo>
                <a:lnTo>
                  <a:pt x="26576" y="469883"/>
                </a:lnTo>
                <a:lnTo>
                  <a:pt x="46173" y="508941"/>
                </a:lnTo>
                <a:lnTo>
                  <a:pt x="70467" y="544912"/>
                </a:lnTo>
                <a:lnTo>
                  <a:pt x="99055" y="577393"/>
                </a:lnTo>
                <a:lnTo>
                  <a:pt x="131536" y="605982"/>
                </a:lnTo>
                <a:lnTo>
                  <a:pt x="167573" y="630310"/>
                </a:lnTo>
                <a:lnTo>
                  <a:pt x="206562" y="649873"/>
                </a:lnTo>
                <a:lnTo>
                  <a:pt x="248301" y="664370"/>
                </a:lnTo>
                <a:lnTo>
                  <a:pt x="292321" y="673363"/>
                </a:lnTo>
                <a:lnTo>
                  <a:pt x="338220" y="676450"/>
                </a:lnTo>
                <a:lnTo>
                  <a:pt x="384120" y="673363"/>
                </a:lnTo>
                <a:lnTo>
                  <a:pt x="428142" y="664370"/>
                </a:lnTo>
                <a:lnTo>
                  <a:pt x="469883" y="649873"/>
                </a:lnTo>
                <a:lnTo>
                  <a:pt x="501184" y="634169"/>
                </a:lnTo>
                <a:lnTo>
                  <a:pt x="338220" y="634169"/>
                </a:lnTo>
                <a:lnTo>
                  <a:pt x="320129" y="630310"/>
                </a:lnTo>
                <a:lnTo>
                  <a:pt x="301542" y="618714"/>
                </a:lnTo>
                <a:lnTo>
                  <a:pt x="243762" y="618714"/>
                </a:lnTo>
                <a:lnTo>
                  <a:pt x="199728" y="599803"/>
                </a:lnTo>
                <a:lnTo>
                  <a:pt x="159722" y="574290"/>
                </a:lnTo>
                <a:lnTo>
                  <a:pt x="124434" y="542867"/>
                </a:lnTo>
                <a:lnTo>
                  <a:pt x="94551" y="506225"/>
                </a:lnTo>
                <a:lnTo>
                  <a:pt x="70762" y="465053"/>
                </a:lnTo>
                <a:lnTo>
                  <a:pt x="651551" y="465053"/>
                </a:lnTo>
                <a:lnTo>
                  <a:pt x="664370" y="428142"/>
                </a:lnTo>
                <a:lnTo>
                  <a:pt x="665465" y="422782"/>
                </a:lnTo>
                <a:lnTo>
                  <a:pt x="54532" y="422782"/>
                </a:lnTo>
                <a:lnTo>
                  <a:pt x="49228" y="402248"/>
                </a:lnTo>
                <a:lnTo>
                  <a:pt x="45398" y="381294"/>
                </a:lnTo>
                <a:lnTo>
                  <a:pt x="43070" y="359943"/>
                </a:lnTo>
                <a:lnTo>
                  <a:pt x="42281" y="338220"/>
                </a:lnTo>
                <a:lnTo>
                  <a:pt x="43081" y="316335"/>
                </a:lnTo>
                <a:lnTo>
                  <a:pt x="45432" y="294907"/>
                </a:lnTo>
                <a:lnTo>
                  <a:pt x="49270" y="273996"/>
                </a:lnTo>
                <a:lnTo>
                  <a:pt x="54532" y="253667"/>
                </a:lnTo>
                <a:lnTo>
                  <a:pt x="665466" y="253667"/>
                </a:lnTo>
                <a:lnTo>
                  <a:pt x="664370" y="248301"/>
                </a:lnTo>
                <a:lnTo>
                  <a:pt x="651549" y="211386"/>
                </a:lnTo>
                <a:lnTo>
                  <a:pt x="70762" y="211386"/>
                </a:lnTo>
                <a:lnTo>
                  <a:pt x="94551" y="170221"/>
                </a:lnTo>
                <a:lnTo>
                  <a:pt x="124434" y="133583"/>
                </a:lnTo>
                <a:lnTo>
                  <a:pt x="159722" y="102156"/>
                </a:lnTo>
                <a:lnTo>
                  <a:pt x="199728" y="76628"/>
                </a:lnTo>
                <a:lnTo>
                  <a:pt x="243762" y="57684"/>
                </a:lnTo>
                <a:lnTo>
                  <a:pt x="301598" y="57684"/>
                </a:lnTo>
                <a:lnTo>
                  <a:pt x="320129" y="46133"/>
                </a:lnTo>
                <a:lnTo>
                  <a:pt x="338220" y="42281"/>
                </a:lnTo>
                <a:lnTo>
                  <a:pt x="501184" y="42281"/>
                </a:lnTo>
                <a:lnTo>
                  <a:pt x="469883" y="26576"/>
                </a:lnTo>
                <a:lnTo>
                  <a:pt x="428142" y="12080"/>
                </a:lnTo>
                <a:lnTo>
                  <a:pt x="384120" y="3087"/>
                </a:lnTo>
                <a:lnTo>
                  <a:pt x="338220" y="0"/>
                </a:lnTo>
                <a:close/>
              </a:path>
              <a:path extrusionOk="0" h="676910" w="676910">
                <a:moveTo>
                  <a:pt x="495052" y="465053"/>
                </a:moveTo>
                <a:lnTo>
                  <a:pt x="450656" y="465053"/>
                </a:lnTo>
                <a:lnTo>
                  <a:pt x="444919" y="490522"/>
                </a:lnTo>
                <a:lnTo>
                  <a:pt x="437758" y="514884"/>
                </a:lnTo>
                <a:lnTo>
                  <a:pt x="420008" y="558464"/>
                </a:lnTo>
                <a:lnTo>
                  <a:pt x="398348" y="594204"/>
                </a:lnTo>
                <a:lnTo>
                  <a:pt x="356316" y="630310"/>
                </a:lnTo>
                <a:lnTo>
                  <a:pt x="338220" y="634169"/>
                </a:lnTo>
                <a:lnTo>
                  <a:pt x="501184" y="634169"/>
                </a:lnTo>
                <a:lnTo>
                  <a:pt x="508941" y="630277"/>
                </a:lnTo>
                <a:lnTo>
                  <a:pt x="526061" y="618714"/>
                </a:lnTo>
                <a:lnTo>
                  <a:pt x="432688" y="618714"/>
                </a:lnTo>
                <a:lnTo>
                  <a:pt x="452354" y="587775"/>
                </a:lnTo>
                <a:lnTo>
                  <a:pt x="469517" y="551449"/>
                </a:lnTo>
                <a:lnTo>
                  <a:pt x="483856" y="510340"/>
                </a:lnTo>
                <a:lnTo>
                  <a:pt x="495052" y="465053"/>
                </a:lnTo>
                <a:close/>
              </a:path>
              <a:path extrusionOk="0" h="676910" w="676910">
                <a:moveTo>
                  <a:pt x="224600" y="465053"/>
                </a:moveTo>
                <a:lnTo>
                  <a:pt x="181397" y="465053"/>
                </a:lnTo>
                <a:lnTo>
                  <a:pt x="192589" y="510340"/>
                </a:lnTo>
                <a:lnTo>
                  <a:pt x="206929" y="551449"/>
                </a:lnTo>
                <a:lnTo>
                  <a:pt x="224094" y="587775"/>
                </a:lnTo>
                <a:lnTo>
                  <a:pt x="243762" y="618714"/>
                </a:lnTo>
                <a:lnTo>
                  <a:pt x="301542" y="618714"/>
                </a:lnTo>
                <a:lnTo>
                  <a:pt x="299710" y="617571"/>
                </a:lnTo>
                <a:lnTo>
                  <a:pt x="278102" y="594204"/>
                </a:lnTo>
                <a:lnTo>
                  <a:pt x="256442" y="558464"/>
                </a:lnTo>
                <a:lnTo>
                  <a:pt x="247046" y="537684"/>
                </a:lnTo>
                <a:lnTo>
                  <a:pt x="238542" y="514884"/>
                </a:lnTo>
                <a:lnTo>
                  <a:pt x="231027" y="490522"/>
                </a:lnTo>
                <a:lnTo>
                  <a:pt x="224600" y="465053"/>
                </a:lnTo>
                <a:close/>
              </a:path>
              <a:path extrusionOk="0" h="676910" w="676910">
                <a:moveTo>
                  <a:pt x="651551" y="465053"/>
                </a:moveTo>
                <a:lnTo>
                  <a:pt x="605636" y="465053"/>
                </a:lnTo>
                <a:lnTo>
                  <a:pt x="581892" y="506225"/>
                </a:lnTo>
                <a:lnTo>
                  <a:pt x="552027" y="542867"/>
                </a:lnTo>
                <a:lnTo>
                  <a:pt x="516739" y="574290"/>
                </a:lnTo>
                <a:lnTo>
                  <a:pt x="476726" y="599803"/>
                </a:lnTo>
                <a:lnTo>
                  <a:pt x="432688" y="618714"/>
                </a:lnTo>
                <a:lnTo>
                  <a:pt x="526061" y="618714"/>
                </a:lnTo>
                <a:lnTo>
                  <a:pt x="577393" y="577393"/>
                </a:lnTo>
                <a:lnTo>
                  <a:pt x="605982" y="544912"/>
                </a:lnTo>
                <a:lnTo>
                  <a:pt x="630277" y="508941"/>
                </a:lnTo>
                <a:lnTo>
                  <a:pt x="649873" y="469883"/>
                </a:lnTo>
                <a:lnTo>
                  <a:pt x="651551" y="465053"/>
                </a:lnTo>
                <a:close/>
              </a:path>
              <a:path extrusionOk="0" h="676910" w="676910">
                <a:moveTo>
                  <a:pt x="217071" y="253667"/>
                </a:moveTo>
                <a:lnTo>
                  <a:pt x="174392" y="253667"/>
                </a:lnTo>
                <a:lnTo>
                  <a:pt x="172119" y="274201"/>
                </a:lnTo>
                <a:lnTo>
                  <a:pt x="170466" y="295154"/>
                </a:lnTo>
                <a:lnTo>
                  <a:pt x="169456" y="316502"/>
                </a:lnTo>
                <a:lnTo>
                  <a:pt x="169115" y="338220"/>
                </a:lnTo>
                <a:lnTo>
                  <a:pt x="169464" y="360110"/>
                </a:lnTo>
                <a:lnTo>
                  <a:pt x="170485" y="381542"/>
                </a:lnTo>
                <a:lnTo>
                  <a:pt x="172141" y="402453"/>
                </a:lnTo>
                <a:lnTo>
                  <a:pt x="174392" y="422782"/>
                </a:lnTo>
                <a:lnTo>
                  <a:pt x="217071" y="422782"/>
                </a:lnTo>
                <a:lnTo>
                  <a:pt x="214606" y="402248"/>
                </a:lnTo>
                <a:lnTo>
                  <a:pt x="212830" y="381294"/>
                </a:lnTo>
                <a:lnTo>
                  <a:pt x="211752" y="359943"/>
                </a:lnTo>
                <a:lnTo>
                  <a:pt x="211386" y="338220"/>
                </a:lnTo>
                <a:lnTo>
                  <a:pt x="211754" y="316335"/>
                </a:lnTo>
                <a:lnTo>
                  <a:pt x="212842" y="294907"/>
                </a:lnTo>
                <a:lnTo>
                  <a:pt x="214624" y="273996"/>
                </a:lnTo>
                <a:lnTo>
                  <a:pt x="217071" y="253667"/>
                </a:lnTo>
                <a:close/>
              </a:path>
              <a:path extrusionOk="0" h="676910" w="676910">
                <a:moveTo>
                  <a:pt x="500864" y="253667"/>
                </a:moveTo>
                <a:lnTo>
                  <a:pt x="459378" y="253667"/>
                </a:lnTo>
                <a:lnTo>
                  <a:pt x="461843" y="274201"/>
                </a:lnTo>
                <a:lnTo>
                  <a:pt x="463620" y="295154"/>
                </a:lnTo>
                <a:lnTo>
                  <a:pt x="464698" y="316502"/>
                </a:lnTo>
                <a:lnTo>
                  <a:pt x="465064" y="338220"/>
                </a:lnTo>
                <a:lnTo>
                  <a:pt x="464695" y="360110"/>
                </a:lnTo>
                <a:lnTo>
                  <a:pt x="463607" y="381542"/>
                </a:lnTo>
                <a:lnTo>
                  <a:pt x="461826" y="402453"/>
                </a:lnTo>
                <a:lnTo>
                  <a:pt x="459378" y="422782"/>
                </a:lnTo>
                <a:lnTo>
                  <a:pt x="500864" y="422782"/>
                </a:lnTo>
                <a:lnTo>
                  <a:pt x="503827" y="402248"/>
                </a:lnTo>
                <a:lnTo>
                  <a:pt x="505835" y="381294"/>
                </a:lnTo>
                <a:lnTo>
                  <a:pt x="506975" y="359943"/>
                </a:lnTo>
                <a:lnTo>
                  <a:pt x="507335" y="338220"/>
                </a:lnTo>
                <a:lnTo>
                  <a:pt x="506966" y="316335"/>
                </a:lnTo>
                <a:lnTo>
                  <a:pt x="505811" y="294907"/>
                </a:lnTo>
                <a:lnTo>
                  <a:pt x="503798" y="273996"/>
                </a:lnTo>
                <a:lnTo>
                  <a:pt x="500864" y="253667"/>
                </a:lnTo>
                <a:close/>
              </a:path>
              <a:path extrusionOk="0" h="676910" w="676910">
                <a:moveTo>
                  <a:pt x="665466" y="253667"/>
                </a:moveTo>
                <a:lnTo>
                  <a:pt x="621886" y="253667"/>
                </a:lnTo>
                <a:lnTo>
                  <a:pt x="627231" y="274201"/>
                </a:lnTo>
                <a:lnTo>
                  <a:pt x="631068" y="295154"/>
                </a:lnTo>
                <a:lnTo>
                  <a:pt x="633387" y="316502"/>
                </a:lnTo>
                <a:lnTo>
                  <a:pt x="634169" y="338220"/>
                </a:lnTo>
                <a:lnTo>
                  <a:pt x="633375" y="360110"/>
                </a:lnTo>
                <a:lnTo>
                  <a:pt x="631033" y="381542"/>
                </a:lnTo>
                <a:lnTo>
                  <a:pt x="627187" y="402453"/>
                </a:lnTo>
                <a:lnTo>
                  <a:pt x="621886" y="422782"/>
                </a:lnTo>
                <a:lnTo>
                  <a:pt x="665465" y="422782"/>
                </a:lnTo>
                <a:lnTo>
                  <a:pt x="673363" y="384120"/>
                </a:lnTo>
                <a:lnTo>
                  <a:pt x="676450" y="338220"/>
                </a:lnTo>
                <a:lnTo>
                  <a:pt x="673363" y="292321"/>
                </a:lnTo>
                <a:lnTo>
                  <a:pt x="665466" y="253667"/>
                </a:lnTo>
                <a:close/>
              </a:path>
              <a:path extrusionOk="0" h="676910" w="676910">
                <a:moveTo>
                  <a:pt x="301598" y="57684"/>
                </a:moveTo>
                <a:lnTo>
                  <a:pt x="243762" y="57684"/>
                </a:lnTo>
                <a:lnTo>
                  <a:pt x="224094" y="88644"/>
                </a:lnTo>
                <a:lnTo>
                  <a:pt x="206929" y="124985"/>
                </a:lnTo>
                <a:lnTo>
                  <a:pt x="192589" y="166101"/>
                </a:lnTo>
                <a:lnTo>
                  <a:pt x="181397" y="211386"/>
                </a:lnTo>
                <a:lnTo>
                  <a:pt x="224600" y="211386"/>
                </a:lnTo>
                <a:lnTo>
                  <a:pt x="231027" y="185420"/>
                </a:lnTo>
                <a:lnTo>
                  <a:pt x="238542" y="161114"/>
                </a:lnTo>
                <a:lnTo>
                  <a:pt x="247046" y="138588"/>
                </a:lnTo>
                <a:lnTo>
                  <a:pt x="256442" y="117964"/>
                </a:lnTo>
                <a:lnTo>
                  <a:pt x="278102" y="82219"/>
                </a:lnTo>
                <a:lnTo>
                  <a:pt x="299710" y="58860"/>
                </a:lnTo>
                <a:lnTo>
                  <a:pt x="301598" y="57684"/>
                </a:lnTo>
                <a:close/>
              </a:path>
              <a:path extrusionOk="0" h="676910" w="676910">
                <a:moveTo>
                  <a:pt x="501184" y="42281"/>
                </a:moveTo>
                <a:lnTo>
                  <a:pt x="338220" y="42281"/>
                </a:lnTo>
                <a:lnTo>
                  <a:pt x="356316" y="46133"/>
                </a:lnTo>
                <a:lnTo>
                  <a:pt x="376738" y="58860"/>
                </a:lnTo>
                <a:lnTo>
                  <a:pt x="420008" y="117964"/>
                </a:lnTo>
                <a:lnTo>
                  <a:pt x="437758" y="161114"/>
                </a:lnTo>
                <a:lnTo>
                  <a:pt x="450656" y="211386"/>
                </a:lnTo>
                <a:lnTo>
                  <a:pt x="495052" y="211386"/>
                </a:lnTo>
                <a:lnTo>
                  <a:pt x="483856" y="166101"/>
                </a:lnTo>
                <a:lnTo>
                  <a:pt x="469517" y="124985"/>
                </a:lnTo>
                <a:lnTo>
                  <a:pt x="452354" y="88644"/>
                </a:lnTo>
                <a:lnTo>
                  <a:pt x="432688" y="57684"/>
                </a:lnTo>
                <a:lnTo>
                  <a:pt x="525984" y="57684"/>
                </a:lnTo>
                <a:lnTo>
                  <a:pt x="508862" y="46133"/>
                </a:lnTo>
                <a:lnTo>
                  <a:pt x="501184" y="42281"/>
                </a:lnTo>
                <a:close/>
              </a:path>
              <a:path extrusionOk="0" h="676910" w="676910">
                <a:moveTo>
                  <a:pt x="525984" y="57684"/>
                </a:moveTo>
                <a:lnTo>
                  <a:pt x="432688" y="57684"/>
                </a:lnTo>
                <a:lnTo>
                  <a:pt x="476726" y="76628"/>
                </a:lnTo>
                <a:lnTo>
                  <a:pt x="516739" y="102156"/>
                </a:lnTo>
                <a:lnTo>
                  <a:pt x="552027" y="133583"/>
                </a:lnTo>
                <a:lnTo>
                  <a:pt x="581892" y="170221"/>
                </a:lnTo>
                <a:lnTo>
                  <a:pt x="605636" y="211386"/>
                </a:lnTo>
                <a:lnTo>
                  <a:pt x="651549" y="211386"/>
                </a:lnTo>
                <a:lnTo>
                  <a:pt x="630277" y="167506"/>
                </a:lnTo>
                <a:lnTo>
                  <a:pt x="605982" y="131536"/>
                </a:lnTo>
                <a:lnTo>
                  <a:pt x="577393" y="99055"/>
                </a:lnTo>
                <a:lnTo>
                  <a:pt x="544912" y="70467"/>
                </a:lnTo>
                <a:lnTo>
                  <a:pt x="525984" y="576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55"/>
          <p:cNvSpPr/>
          <p:nvPr/>
        </p:nvSpPr>
        <p:spPr>
          <a:xfrm>
            <a:off x="980252" y="3794470"/>
            <a:ext cx="626222" cy="487816"/>
          </a:xfrm>
          <a:custGeom>
            <a:rect b="b" l="l" r="r" t="t"/>
            <a:pathLst>
              <a:path extrusionOk="0" h="593089" w="761364">
                <a:moveTo>
                  <a:pt x="387660" y="509000"/>
                </a:moveTo>
                <a:lnTo>
                  <a:pt x="233720" y="509000"/>
                </a:lnTo>
                <a:lnTo>
                  <a:pt x="527156" y="592892"/>
                </a:lnTo>
                <a:lnTo>
                  <a:pt x="531910" y="592631"/>
                </a:lnTo>
                <a:lnTo>
                  <a:pt x="655511" y="543219"/>
                </a:lnTo>
                <a:lnTo>
                  <a:pt x="507335" y="543219"/>
                </a:lnTo>
                <a:lnTo>
                  <a:pt x="387660" y="509000"/>
                </a:lnTo>
                <a:close/>
              </a:path>
              <a:path extrusionOk="0" h="593089" w="761364">
                <a:moveTo>
                  <a:pt x="232663" y="0"/>
                </a:moveTo>
                <a:lnTo>
                  <a:pt x="19936" y="83882"/>
                </a:lnTo>
                <a:lnTo>
                  <a:pt x="0" y="113305"/>
                </a:lnTo>
                <a:lnTo>
                  <a:pt x="0" y="555637"/>
                </a:lnTo>
                <a:lnTo>
                  <a:pt x="3865" y="570887"/>
                </a:lnTo>
                <a:lnTo>
                  <a:pt x="13931" y="581914"/>
                </a:lnTo>
                <a:lnTo>
                  <a:pt x="27900" y="587168"/>
                </a:lnTo>
                <a:lnTo>
                  <a:pt x="43475" y="585102"/>
                </a:lnTo>
                <a:lnTo>
                  <a:pt x="156109" y="540046"/>
                </a:lnTo>
                <a:lnTo>
                  <a:pt x="42281" y="540046"/>
                </a:lnTo>
                <a:lnTo>
                  <a:pt x="42281" y="120436"/>
                </a:lnTo>
                <a:lnTo>
                  <a:pt x="211386" y="52825"/>
                </a:lnTo>
                <a:lnTo>
                  <a:pt x="253667" y="52825"/>
                </a:lnTo>
                <a:lnTo>
                  <a:pt x="253667" y="49631"/>
                </a:lnTo>
                <a:lnTo>
                  <a:pt x="407533" y="49631"/>
                </a:lnTo>
                <a:lnTo>
                  <a:pt x="238338" y="1287"/>
                </a:lnTo>
                <a:lnTo>
                  <a:pt x="232663" y="0"/>
                </a:lnTo>
                <a:close/>
              </a:path>
              <a:path extrusionOk="0" h="593089" w="761364">
                <a:moveTo>
                  <a:pt x="407533" y="49631"/>
                </a:moveTo>
                <a:lnTo>
                  <a:pt x="253667" y="49631"/>
                </a:lnTo>
                <a:lnTo>
                  <a:pt x="507335" y="122153"/>
                </a:lnTo>
                <a:lnTo>
                  <a:pt x="507335" y="543219"/>
                </a:lnTo>
                <a:lnTo>
                  <a:pt x="655511" y="543219"/>
                </a:lnTo>
                <a:lnTo>
                  <a:pt x="663442" y="540046"/>
                </a:lnTo>
                <a:lnTo>
                  <a:pt x="549616" y="540046"/>
                </a:lnTo>
                <a:lnTo>
                  <a:pt x="549616" y="120436"/>
                </a:lnTo>
                <a:lnTo>
                  <a:pt x="641128" y="83850"/>
                </a:lnTo>
                <a:lnTo>
                  <a:pt x="527292" y="83850"/>
                </a:lnTo>
                <a:lnTo>
                  <a:pt x="407533" y="49631"/>
                </a:lnTo>
                <a:close/>
              </a:path>
              <a:path extrusionOk="0" h="593089" w="761364">
                <a:moveTo>
                  <a:pt x="253667" y="52825"/>
                </a:moveTo>
                <a:lnTo>
                  <a:pt x="211386" y="52825"/>
                </a:lnTo>
                <a:lnTo>
                  <a:pt x="211386" y="472404"/>
                </a:lnTo>
                <a:lnTo>
                  <a:pt x="42281" y="540046"/>
                </a:lnTo>
                <a:lnTo>
                  <a:pt x="156109" y="540046"/>
                </a:lnTo>
                <a:lnTo>
                  <a:pt x="233720" y="509000"/>
                </a:lnTo>
                <a:lnTo>
                  <a:pt x="387660" y="509000"/>
                </a:lnTo>
                <a:lnTo>
                  <a:pt x="253667" y="470687"/>
                </a:lnTo>
                <a:lnTo>
                  <a:pt x="253667" y="52825"/>
                </a:lnTo>
                <a:close/>
              </a:path>
              <a:path extrusionOk="0" h="593089" w="761364">
                <a:moveTo>
                  <a:pt x="761003" y="52825"/>
                </a:moveTo>
                <a:lnTo>
                  <a:pt x="718732" y="52825"/>
                </a:lnTo>
                <a:lnTo>
                  <a:pt x="718732" y="472404"/>
                </a:lnTo>
                <a:lnTo>
                  <a:pt x="549616" y="540046"/>
                </a:lnTo>
                <a:lnTo>
                  <a:pt x="663442" y="540046"/>
                </a:lnTo>
                <a:lnTo>
                  <a:pt x="741055" y="509000"/>
                </a:lnTo>
                <a:lnTo>
                  <a:pt x="749243" y="504154"/>
                </a:lnTo>
                <a:lnTo>
                  <a:pt x="755537" y="497291"/>
                </a:lnTo>
                <a:lnTo>
                  <a:pt x="759576" y="488915"/>
                </a:lnTo>
                <a:lnTo>
                  <a:pt x="761003" y="479535"/>
                </a:lnTo>
                <a:lnTo>
                  <a:pt x="761003" y="52825"/>
                </a:lnTo>
                <a:close/>
              </a:path>
              <a:path extrusionOk="0" h="593089" w="761364">
                <a:moveTo>
                  <a:pt x="733138" y="5714"/>
                </a:moveTo>
                <a:lnTo>
                  <a:pt x="717538" y="7779"/>
                </a:lnTo>
                <a:lnTo>
                  <a:pt x="527292" y="83850"/>
                </a:lnTo>
                <a:lnTo>
                  <a:pt x="641128" y="83850"/>
                </a:lnTo>
                <a:lnTo>
                  <a:pt x="718732" y="52825"/>
                </a:lnTo>
                <a:lnTo>
                  <a:pt x="761003" y="52825"/>
                </a:lnTo>
                <a:lnTo>
                  <a:pt x="761003" y="37223"/>
                </a:lnTo>
                <a:lnTo>
                  <a:pt x="757147" y="21990"/>
                </a:lnTo>
                <a:lnTo>
                  <a:pt x="747100" y="10969"/>
                </a:lnTo>
                <a:lnTo>
                  <a:pt x="733138" y="57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55"/>
          <p:cNvSpPr/>
          <p:nvPr/>
        </p:nvSpPr>
        <p:spPr>
          <a:xfrm>
            <a:off x="15524301" y="2431078"/>
            <a:ext cx="626223" cy="557280"/>
          </a:xfrm>
          <a:custGeom>
            <a:rect b="b" l="l" r="r" t="t"/>
            <a:pathLst>
              <a:path extrusionOk="0" h="677544" w="761365">
                <a:moveTo>
                  <a:pt x="387660" y="593081"/>
                </a:moveTo>
                <a:lnTo>
                  <a:pt x="233720" y="593081"/>
                </a:lnTo>
                <a:lnTo>
                  <a:pt x="527156" y="676984"/>
                </a:lnTo>
                <a:lnTo>
                  <a:pt x="531910" y="676712"/>
                </a:lnTo>
                <a:lnTo>
                  <a:pt x="655511" y="627300"/>
                </a:lnTo>
                <a:lnTo>
                  <a:pt x="507335" y="627300"/>
                </a:lnTo>
                <a:lnTo>
                  <a:pt x="387660" y="593081"/>
                </a:lnTo>
                <a:close/>
              </a:path>
              <a:path extrusionOk="0" h="677544" w="761365">
                <a:moveTo>
                  <a:pt x="182716" y="187481"/>
                </a:moveTo>
                <a:lnTo>
                  <a:pt x="19936" y="252484"/>
                </a:lnTo>
                <a:lnTo>
                  <a:pt x="0" y="639729"/>
                </a:lnTo>
                <a:lnTo>
                  <a:pt x="3865" y="654977"/>
                </a:lnTo>
                <a:lnTo>
                  <a:pt x="13931" y="666000"/>
                </a:lnTo>
                <a:lnTo>
                  <a:pt x="27900" y="671251"/>
                </a:lnTo>
                <a:lnTo>
                  <a:pt x="43475" y="669183"/>
                </a:lnTo>
                <a:lnTo>
                  <a:pt x="156083" y="624138"/>
                </a:lnTo>
                <a:lnTo>
                  <a:pt x="42281" y="624138"/>
                </a:lnTo>
                <a:lnTo>
                  <a:pt x="42281" y="289080"/>
                </a:lnTo>
                <a:lnTo>
                  <a:pt x="194873" y="228034"/>
                </a:lnTo>
                <a:lnTo>
                  <a:pt x="191191" y="218112"/>
                </a:lnTo>
                <a:lnTo>
                  <a:pt x="187903" y="208005"/>
                </a:lnTo>
                <a:lnTo>
                  <a:pt x="185062" y="197774"/>
                </a:lnTo>
                <a:lnTo>
                  <a:pt x="182716" y="187481"/>
                </a:lnTo>
                <a:close/>
              </a:path>
              <a:path extrusionOk="0" h="677544" w="761365">
                <a:moveTo>
                  <a:pt x="528476" y="379318"/>
                </a:moveTo>
                <a:lnTo>
                  <a:pt x="520269" y="381153"/>
                </a:lnTo>
                <a:lnTo>
                  <a:pt x="513547" y="385973"/>
                </a:lnTo>
                <a:lnTo>
                  <a:pt x="509004" y="392751"/>
                </a:lnTo>
                <a:lnTo>
                  <a:pt x="507335" y="400459"/>
                </a:lnTo>
                <a:lnTo>
                  <a:pt x="507335" y="627300"/>
                </a:lnTo>
                <a:lnTo>
                  <a:pt x="655511" y="627300"/>
                </a:lnTo>
                <a:lnTo>
                  <a:pt x="663416" y="624138"/>
                </a:lnTo>
                <a:lnTo>
                  <a:pt x="549616" y="624138"/>
                </a:lnTo>
                <a:lnTo>
                  <a:pt x="549616" y="400459"/>
                </a:lnTo>
                <a:lnTo>
                  <a:pt x="547949" y="392751"/>
                </a:lnTo>
                <a:lnTo>
                  <a:pt x="543408" y="385973"/>
                </a:lnTo>
                <a:lnTo>
                  <a:pt x="536687" y="381153"/>
                </a:lnTo>
                <a:lnTo>
                  <a:pt x="528476" y="379318"/>
                </a:lnTo>
                <a:close/>
              </a:path>
              <a:path extrusionOk="0" h="677544" w="761365">
                <a:moveTo>
                  <a:pt x="232526" y="379318"/>
                </a:moveTo>
                <a:lnTo>
                  <a:pt x="224320" y="381153"/>
                </a:lnTo>
                <a:lnTo>
                  <a:pt x="217598" y="385973"/>
                </a:lnTo>
                <a:lnTo>
                  <a:pt x="213055" y="392751"/>
                </a:lnTo>
                <a:lnTo>
                  <a:pt x="211386" y="400459"/>
                </a:lnTo>
                <a:lnTo>
                  <a:pt x="211386" y="556485"/>
                </a:lnTo>
                <a:lnTo>
                  <a:pt x="42281" y="624138"/>
                </a:lnTo>
                <a:lnTo>
                  <a:pt x="156083" y="624138"/>
                </a:lnTo>
                <a:lnTo>
                  <a:pt x="233720" y="593081"/>
                </a:lnTo>
                <a:lnTo>
                  <a:pt x="387660" y="593081"/>
                </a:lnTo>
                <a:lnTo>
                  <a:pt x="253667" y="554768"/>
                </a:lnTo>
                <a:lnTo>
                  <a:pt x="253667" y="400459"/>
                </a:lnTo>
                <a:lnTo>
                  <a:pt x="252000" y="392751"/>
                </a:lnTo>
                <a:lnTo>
                  <a:pt x="247459" y="385973"/>
                </a:lnTo>
                <a:lnTo>
                  <a:pt x="240737" y="381153"/>
                </a:lnTo>
                <a:lnTo>
                  <a:pt x="232526" y="379318"/>
                </a:lnTo>
                <a:close/>
              </a:path>
              <a:path extrusionOk="0" h="677544" w="761365">
                <a:moveTo>
                  <a:pt x="761013" y="221438"/>
                </a:moveTo>
                <a:lnTo>
                  <a:pt x="718732" y="221438"/>
                </a:lnTo>
                <a:lnTo>
                  <a:pt x="718732" y="556485"/>
                </a:lnTo>
                <a:lnTo>
                  <a:pt x="549616" y="624138"/>
                </a:lnTo>
                <a:lnTo>
                  <a:pt x="663416" y="624138"/>
                </a:lnTo>
                <a:lnTo>
                  <a:pt x="741055" y="593081"/>
                </a:lnTo>
                <a:lnTo>
                  <a:pt x="749245" y="588240"/>
                </a:lnTo>
                <a:lnTo>
                  <a:pt x="755542" y="581377"/>
                </a:lnTo>
                <a:lnTo>
                  <a:pt x="759585" y="573002"/>
                </a:lnTo>
                <a:lnTo>
                  <a:pt x="761013" y="563626"/>
                </a:lnTo>
                <a:lnTo>
                  <a:pt x="761013" y="221438"/>
                </a:lnTo>
                <a:close/>
              </a:path>
              <a:path extrusionOk="0" h="677544" w="761365">
                <a:moveTo>
                  <a:pt x="380501" y="0"/>
                </a:moveTo>
                <a:lnTo>
                  <a:pt x="330379" y="8083"/>
                </a:lnTo>
                <a:lnTo>
                  <a:pt x="286857" y="30592"/>
                </a:lnTo>
                <a:lnTo>
                  <a:pt x="252542" y="64913"/>
                </a:lnTo>
                <a:lnTo>
                  <a:pt x="230041" y="108433"/>
                </a:lnTo>
                <a:lnTo>
                  <a:pt x="221961" y="158539"/>
                </a:lnTo>
                <a:lnTo>
                  <a:pt x="229311" y="198695"/>
                </a:lnTo>
                <a:lnTo>
                  <a:pt x="248570" y="244554"/>
                </a:lnTo>
                <a:lnTo>
                  <a:pt x="275550" y="292415"/>
                </a:lnTo>
                <a:lnTo>
                  <a:pt x="306065" y="338579"/>
                </a:lnTo>
                <a:lnTo>
                  <a:pt x="335928" y="379349"/>
                </a:lnTo>
                <a:lnTo>
                  <a:pt x="360952" y="411024"/>
                </a:lnTo>
                <a:lnTo>
                  <a:pt x="380502" y="421429"/>
                </a:lnTo>
                <a:lnTo>
                  <a:pt x="391086" y="418828"/>
                </a:lnTo>
                <a:lnTo>
                  <a:pt x="400061" y="411024"/>
                </a:lnTo>
                <a:lnTo>
                  <a:pt x="425104" y="379318"/>
                </a:lnTo>
                <a:lnTo>
                  <a:pt x="432850" y="368742"/>
                </a:lnTo>
                <a:lnTo>
                  <a:pt x="380501" y="368742"/>
                </a:lnTo>
                <a:lnTo>
                  <a:pt x="364376" y="347571"/>
                </a:lnTo>
                <a:lnTo>
                  <a:pt x="329001" y="297643"/>
                </a:lnTo>
                <a:lnTo>
                  <a:pt x="301334" y="253391"/>
                </a:lnTo>
                <a:lnTo>
                  <a:pt x="276661" y="203595"/>
                </a:lnTo>
                <a:lnTo>
                  <a:pt x="264937" y="166900"/>
                </a:lnTo>
                <a:lnTo>
                  <a:pt x="264243" y="158539"/>
                </a:lnTo>
                <a:lnTo>
                  <a:pt x="273379" y="113286"/>
                </a:lnTo>
                <a:lnTo>
                  <a:pt x="298294" y="76332"/>
                </a:lnTo>
                <a:lnTo>
                  <a:pt x="335248" y="51417"/>
                </a:lnTo>
                <a:lnTo>
                  <a:pt x="380501" y="42281"/>
                </a:lnTo>
                <a:lnTo>
                  <a:pt x="485841" y="42281"/>
                </a:lnTo>
                <a:lnTo>
                  <a:pt x="474154" y="30592"/>
                </a:lnTo>
                <a:lnTo>
                  <a:pt x="430628" y="8083"/>
                </a:lnTo>
                <a:lnTo>
                  <a:pt x="380501" y="0"/>
                </a:lnTo>
                <a:close/>
              </a:path>
              <a:path extrusionOk="0" h="677544" w="761365">
                <a:moveTo>
                  <a:pt x="485841" y="42281"/>
                </a:moveTo>
                <a:lnTo>
                  <a:pt x="380501" y="42281"/>
                </a:lnTo>
                <a:lnTo>
                  <a:pt x="425760" y="51417"/>
                </a:lnTo>
                <a:lnTo>
                  <a:pt x="462717" y="76332"/>
                </a:lnTo>
                <a:lnTo>
                  <a:pt x="487633" y="113286"/>
                </a:lnTo>
                <a:lnTo>
                  <a:pt x="496770" y="158539"/>
                </a:lnTo>
                <a:lnTo>
                  <a:pt x="496074" y="166900"/>
                </a:lnTo>
                <a:lnTo>
                  <a:pt x="484351" y="203595"/>
                </a:lnTo>
                <a:lnTo>
                  <a:pt x="459679" y="253391"/>
                </a:lnTo>
                <a:lnTo>
                  <a:pt x="432006" y="297643"/>
                </a:lnTo>
                <a:lnTo>
                  <a:pt x="396630" y="347571"/>
                </a:lnTo>
                <a:lnTo>
                  <a:pt x="380501" y="368742"/>
                </a:lnTo>
                <a:lnTo>
                  <a:pt x="432850" y="368742"/>
                </a:lnTo>
                <a:lnTo>
                  <a:pt x="485459" y="292415"/>
                </a:lnTo>
                <a:lnTo>
                  <a:pt x="512440" y="244554"/>
                </a:lnTo>
                <a:lnTo>
                  <a:pt x="531700" y="198695"/>
                </a:lnTo>
                <a:lnTo>
                  <a:pt x="539051" y="158539"/>
                </a:lnTo>
                <a:lnTo>
                  <a:pt x="530971" y="108433"/>
                </a:lnTo>
                <a:lnTo>
                  <a:pt x="508470" y="64913"/>
                </a:lnTo>
                <a:lnTo>
                  <a:pt x="485841" y="42281"/>
                </a:lnTo>
                <a:close/>
              </a:path>
              <a:path extrusionOk="0" h="677544" w="761365">
                <a:moveTo>
                  <a:pt x="733139" y="174315"/>
                </a:moveTo>
                <a:lnTo>
                  <a:pt x="717538" y="176382"/>
                </a:lnTo>
                <a:lnTo>
                  <a:pt x="561773" y="238736"/>
                </a:lnTo>
                <a:lnTo>
                  <a:pt x="555395" y="252888"/>
                </a:lnTo>
                <a:lnTo>
                  <a:pt x="548411" y="267126"/>
                </a:lnTo>
                <a:lnTo>
                  <a:pt x="540907" y="281339"/>
                </a:lnTo>
                <a:lnTo>
                  <a:pt x="532968" y="295415"/>
                </a:lnTo>
                <a:lnTo>
                  <a:pt x="534161" y="295153"/>
                </a:lnTo>
                <a:lnTo>
                  <a:pt x="535219" y="294891"/>
                </a:lnTo>
                <a:lnTo>
                  <a:pt x="536276" y="294493"/>
                </a:lnTo>
                <a:lnTo>
                  <a:pt x="718732" y="221438"/>
                </a:lnTo>
                <a:lnTo>
                  <a:pt x="761013" y="221438"/>
                </a:lnTo>
                <a:lnTo>
                  <a:pt x="761013" y="205847"/>
                </a:lnTo>
                <a:lnTo>
                  <a:pt x="757156" y="190597"/>
                </a:lnTo>
                <a:lnTo>
                  <a:pt x="747105" y="179570"/>
                </a:lnTo>
                <a:lnTo>
                  <a:pt x="733139" y="174315"/>
                </a:lnTo>
                <a:close/>
              </a:path>
              <a:path extrusionOk="0" h="677544" w="761365">
                <a:moveTo>
                  <a:pt x="380501" y="116268"/>
                </a:moveTo>
                <a:lnTo>
                  <a:pt x="368135" y="118760"/>
                </a:lnTo>
                <a:lnTo>
                  <a:pt x="358059" y="125556"/>
                </a:lnTo>
                <a:lnTo>
                  <a:pt x="351278" y="135634"/>
                </a:lnTo>
                <a:lnTo>
                  <a:pt x="348795" y="147974"/>
                </a:lnTo>
                <a:lnTo>
                  <a:pt x="351278" y="160340"/>
                </a:lnTo>
                <a:lnTo>
                  <a:pt x="358059" y="170416"/>
                </a:lnTo>
                <a:lnTo>
                  <a:pt x="368135" y="177197"/>
                </a:lnTo>
                <a:lnTo>
                  <a:pt x="380501" y="179680"/>
                </a:lnTo>
                <a:lnTo>
                  <a:pt x="392869" y="177197"/>
                </a:lnTo>
                <a:lnTo>
                  <a:pt x="402948" y="170416"/>
                </a:lnTo>
                <a:lnTo>
                  <a:pt x="409732" y="160340"/>
                </a:lnTo>
                <a:lnTo>
                  <a:pt x="412217" y="147974"/>
                </a:lnTo>
                <a:lnTo>
                  <a:pt x="409732" y="135634"/>
                </a:lnTo>
                <a:lnTo>
                  <a:pt x="402948" y="125556"/>
                </a:lnTo>
                <a:lnTo>
                  <a:pt x="392869" y="118760"/>
                </a:lnTo>
                <a:lnTo>
                  <a:pt x="380501" y="1162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55"/>
          <p:cNvSpPr/>
          <p:nvPr/>
        </p:nvSpPr>
        <p:spPr>
          <a:xfrm>
            <a:off x="13904431" y="2431078"/>
            <a:ext cx="626223" cy="417307"/>
          </a:xfrm>
          <a:custGeom>
            <a:rect b="b" l="l" r="r" t="t"/>
            <a:pathLst>
              <a:path extrusionOk="0" h="507364" w="761365">
                <a:moveTo>
                  <a:pt x="570757" y="0"/>
                </a:moveTo>
                <a:lnTo>
                  <a:pt x="190245" y="0"/>
                </a:lnTo>
                <a:lnTo>
                  <a:pt x="146635" y="5027"/>
                </a:lnTo>
                <a:lnTo>
                  <a:pt x="106596" y="19345"/>
                </a:lnTo>
                <a:lnTo>
                  <a:pt x="71271" y="41810"/>
                </a:lnTo>
                <a:lnTo>
                  <a:pt x="41806" y="71278"/>
                </a:lnTo>
                <a:lnTo>
                  <a:pt x="19343" y="106604"/>
                </a:lnTo>
                <a:lnTo>
                  <a:pt x="5026" y="146645"/>
                </a:lnTo>
                <a:lnTo>
                  <a:pt x="0" y="190255"/>
                </a:lnTo>
                <a:lnTo>
                  <a:pt x="0" y="422782"/>
                </a:lnTo>
                <a:lnTo>
                  <a:pt x="6652" y="455669"/>
                </a:lnTo>
                <a:lnTo>
                  <a:pt x="24787" y="482548"/>
                </a:lnTo>
                <a:lnTo>
                  <a:pt x="51665" y="500682"/>
                </a:lnTo>
                <a:lnTo>
                  <a:pt x="84552" y="507335"/>
                </a:lnTo>
                <a:lnTo>
                  <a:pt x="676450" y="507335"/>
                </a:lnTo>
                <a:lnTo>
                  <a:pt x="709337" y="500682"/>
                </a:lnTo>
                <a:lnTo>
                  <a:pt x="736215" y="482548"/>
                </a:lnTo>
                <a:lnTo>
                  <a:pt x="748011" y="465064"/>
                </a:lnTo>
                <a:lnTo>
                  <a:pt x="84552" y="465064"/>
                </a:lnTo>
                <a:lnTo>
                  <a:pt x="68081" y="461745"/>
                </a:lnTo>
                <a:lnTo>
                  <a:pt x="54643" y="452691"/>
                </a:lnTo>
                <a:lnTo>
                  <a:pt x="45589" y="439253"/>
                </a:lnTo>
                <a:lnTo>
                  <a:pt x="42270" y="422782"/>
                </a:lnTo>
                <a:lnTo>
                  <a:pt x="42270" y="190255"/>
                </a:lnTo>
                <a:lnTo>
                  <a:pt x="49809" y="143460"/>
                </a:lnTo>
                <a:lnTo>
                  <a:pt x="70806" y="102836"/>
                </a:lnTo>
                <a:lnTo>
                  <a:pt x="102830" y="70813"/>
                </a:lnTo>
                <a:lnTo>
                  <a:pt x="143453" y="49819"/>
                </a:lnTo>
                <a:lnTo>
                  <a:pt x="190245" y="42281"/>
                </a:lnTo>
                <a:lnTo>
                  <a:pt x="690202" y="42281"/>
                </a:lnTo>
                <a:lnTo>
                  <a:pt x="689731" y="41810"/>
                </a:lnTo>
                <a:lnTo>
                  <a:pt x="654406" y="19345"/>
                </a:lnTo>
                <a:lnTo>
                  <a:pt x="614367" y="5027"/>
                </a:lnTo>
                <a:lnTo>
                  <a:pt x="570757" y="0"/>
                </a:lnTo>
                <a:close/>
              </a:path>
              <a:path extrusionOk="0" h="507364" w="761365">
                <a:moveTo>
                  <a:pt x="309823" y="42281"/>
                </a:moveTo>
                <a:lnTo>
                  <a:pt x="190245" y="42281"/>
                </a:lnTo>
                <a:lnTo>
                  <a:pt x="237041" y="49819"/>
                </a:lnTo>
                <a:lnTo>
                  <a:pt x="277665" y="70813"/>
                </a:lnTo>
                <a:lnTo>
                  <a:pt x="309687" y="102836"/>
                </a:lnTo>
                <a:lnTo>
                  <a:pt x="330682" y="143460"/>
                </a:lnTo>
                <a:lnTo>
                  <a:pt x="338220" y="190255"/>
                </a:lnTo>
                <a:lnTo>
                  <a:pt x="338220" y="422782"/>
                </a:lnTo>
                <a:lnTo>
                  <a:pt x="334903" y="439253"/>
                </a:lnTo>
                <a:lnTo>
                  <a:pt x="325852" y="452691"/>
                </a:lnTo>
                <a:lnTo>
                  <a:pt x="312418" y="461745"/>
                </a:lnTo>
                <a:lnTo>
                  <a:pt x="295949" y="465064"/>
                </a:lnTo>
                <a:lnTo>
                  <a:pt x="369140" y="465064"/>
                </a:lnTo>
                <a:lnTo>
                  <a:pt x="373981" y="455392"/>
                </a:lnTo>
                <a:lnTo>
                  <a:pt x="377546" y="445062"/>
                </a:lnTo>
                <a:lnTo>
                  <a:pt x="379748" y="434163"/>
                </a:lnTo>
                <a:lnTo>
                  <a:pt x="380501" y="422782"/>
                </a:lnTo>
                <a:lnTo>
                  <a:pt x="380501" y="190255"/>
                </a:lnTo>
                <a:lnTo>
                  <a:pt x="375514" y="146842"/>
                </a:lnTo>
                <a:lnTo>
                  <a:pt x="361312" y="106950"/>
                </a:lnTo>
                <a:lnTo>
                  <a:pt x="339035" y="71717"/>
                </a:lnTo>
                <a:lnTo>
                  <a:pt x="309823" y="42281"/>
                </a:lnTo>
                <a:close/>
              </a:path>
              <a:path extrusionOk="0" h="507364" w="761365">
                <a:moveTo>
                  <a:pt x="690202" y="42281"/>
                </a:moveTo>
                <a:lnTo>
                  <a:pt x="570757" y="42281"/>
                </a:lnTo>
                <a:lnTo>
                  <a:pt x="617549" y="49819"/>
                </a:lnTo>
                <a:lnTo>
                  <a:pt x="658172" y="70813"/>
                </a:lnTo>
                <a:lnTo>
                  <a:pt x="690196" y="102836"/>
                </a:lnTo>
                <a:lnTo>
                  <a:pt x="711193" y="143460"/>
                </a:lnTo>
                <a:lnTo>
                  <a:pt x="718732" y="190255"/>
                </a:lnTo>
                <a:lnTo>
                  <a:pt x="718732" y="422782"/>
                </a:lnTo>
                <a:lnTo>
                  <a:pt x="715413" y="439253"/>
                </a:lnTo>
                <a:lnTo>
                  <a:pt x="706359" y="452691"/>
                </a:lnTo>
                <a:lnTo>
                  <a:pt x="692921" y="461745"/>
                </a:lnTo>
                <a:lnTo>
                  <a:pt x="676450" y="465064"/>
                </a:lnTo>
                <a:lnTo>
                  <a:pt x="748011" y="465064"/>
                </a:lnTo>
                <a:lnTo>
                  <a:pt x="754350" y="455669"/>
                </a:lnTo>
                <a:lnTo>
                  <a:pt x="761003" y="422782"/>
                </a:lnTo>
                <a:lnTo>
                  <a:pt x="761003" y="190255"/>
                </a:lnTo>
                <a:lnTo>
                  <a:pt x="755976" y="146645"/>
                </a:lnTo>
                <a:lnTo>
                  <a:pt x="741659" y="106604"/>
                </a:lnTo>
                <a:lnTo>
                  <a:pt x="719196" y="71278"/>
                </a:lnTo>
                <a:lnTo>
                  <a:pt x="690202" y="42281"/>
                </a:lnTo>
                <a:close/>
              </a:path>
              <a:path extrusionOk="0" h="507364" w="761365">
                <a:moveTo>
                  <a:pt x="591898" y="211396"/>
                </a:moveTo>
                <a:lnTo>
                  <a:pt x="549616" y="211396"/>
                </a:lnTo>
                <a:lnTo>
                  <a:pt x="549616" y="306514"/>
                </a:lnTo>
                <a:lnTo>
                  <a:pt x="552100" y="318886"/>
                </a:lnTo>
                <a:lnTo>
                  <a:pt x="558880" y="328965"/>
                </a:lnTo>
                <a:lnTo>
                  <a:pt x="568956" y="335747"/>
                </a:lnTo>
                <a:lnTo>
                  <a:pt x="581322" y="338230"/>
                </a:lnTo>
                <a:lnTo>
                  <a:pt x="644744" y="338230"/>
                </a:lnTo>
                <a:lnTo>
                  <a:pt x="657111" y="335747"/>
                </a:lnTo>
                <a:lnTo>
                  <a:pt x="667186" y="328965"/>
                </a:lnTo>
                <a:lnTo>
                  <a:pt x="673967" y="318886"/>
                </a:lnTo>
                <a:lnTo>
                  <a:pt x="676450" y="306514"/>
                </a:lnTo>
                <a:lnTo>
                  <a:pt x="676450" y="295949"/>
                </a:lnTo>
                <a:lnTo>
                  <a:pt x="591898" y="295949"/>
                </a:lnTo>
                <a:lnTo>
                  <a:pt x="591898" y="211396"/>
                </a:lnTo>
                <a:close/>
              </a:path>
              <a:path extrusionOk="0" h="507364" w="761365">
                <a:moveTo>
                  <a:pt x="644744" y="169115"/>
                </a:moveTo>
                <a:lnTo>
                  <a:pt x="443923" y="169115"/>
                </a:lnTo>
                <a:lnTo>
                  <a:pt x="435712" y="170782"/>
                </a:lnTo>
                <a:lnTo>
                  <a:pt x="428990" y="175323"/>
                </a:lnTo>
                <a:lnTo>
                  <a:pt x="424450" y="182045"/>
                </a:lnTo>
                <a:lnTo>
                  <a:pt x="422782" y="190255"/>
                </a:lnTo>
                <a:lnTo>
                  <a:pt x="424450" y="198462"/>
                </a:lnTo>
                <a:lnTo>
                  <a:pt x="428990" y="205184"/>
                </a:lnTo>
                <a:lnTo>
                  <a:pt x="435712" y="209727"/>
                </a:lnTo>
                <a:lnTo>
                  <a:pt x="443923" y="211396"/>
                </a:lnTo>
                <a:lnTo>
                  <a:pt x="634179" y="211396"/>
                </a:lnTo>
                <a:lnTo>
                  <a:pt x="634179" y="295949"/>
                </a:lnTo>
                <a:lnTo>
                  <a:pt x="676450" y="295949"/>
                </a:lnTo>
                <a:lnTo>
                  <a:pt x="676450" y="200821"/>
                </a:lnTo>
                <a:lnTo>
                  <a:pt x="673967" y="188454"/>
                </a:lnTo>
                <a:lnTo>
                  <a:pt x="667186" y="178379"/>
                </a:lnTo>
                <a:lnTo>
                  <a:pt x="657111" y="171598"/>
                </a:lnTo>
                <a:lnTo>
                  <a:pt x="644744" y="169115"/>
                </a:lnTo>
                <a:close/>
              </a:path>
              <a:path extrusionOk="0" h="507364" w="761365">
                <a:moveTo>
                  <a:pt x="232526" y="169115"/>
                </a:moveTo>
                <a:lnTo>
                  <a:pt x="147974" y="169115"/>
                </a:lnTo>
                <a:lnTo>
                  <a:pt x="139763" y="170782"/>
                </a:lnTo>
                <a:lnTo>
                  <a:pt x="133041" y="175323"/>
                </a:lnTo>
                <a:lnTo>
                  <a:pt x="128501" y="182045"/>
                </a:lnTo>
                <a:lnTo>
                  <a:pt x="126833" y="190255"/>
                </a:lnTo>
                <a:lnTo>
                  <a:pt x="128501" y="198462"/>
                </a:lnTo>
                <a:lnTo>
                  <a:pt x="133041" y="205184"/>
                </a:lnTo>
                <a:lnTo>
                  <a:pt x="139763" y="209727"/>
                </a:lnTo>
                <a:lnTo>
                  <a:pt x="147974" y="211396"/>
                </a:lnTo>
                <a:lnTo>
                  <a:pt x="232526" y="211396"/>
                </a:lnTo>
                <a:lnTo>
                  <a:pt x="240737" y="209727"/>
                </a:lnTo>
                <a:lnTo>
                  <a:pt x="247459" y="205184"/>
                </a:lnTo>
                <a:lnTo>
                  <a:pt x="252000" y="198462"/>
                </a:lnTo>
                <a:lnTo>
                  <a:pt x="253667" y="190255"/>
                </a:lnTo>
                <a:lnTo>
                  <a:pt x="252000" y="182045"/>
                </a:lnTo>
                <a:lnTo>
                  <a:pt x="247459" y="175323"/>
                </a:lnTo>
                <a:lnTo>
                  <a:pt x="240737" y="170782"/>
                </a:lnTo>
                <a:lnTo>
                  <a:pt x="232526" y="169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55"/>
          <p:cNvSpPr/>
          <p:nvPr/>
        </p:nvSpPr>
        <p:spPr>
          <a:xfrm>
            <a:off x="12284674" y="2431081"/>
            <a:ext cx="626223" cy="556758"/>
          </a:xfrm>
          <a:custGeom>
            <a:rect b="b" l="l" r="r" t="t"/>
            <a:pathLst>
              <a:path extrusionOk="0" h="676910" w="761365">
                <a:moveTo>
                  <a:pt x="126794" y="309286"/>
                </a:moveTo>
                <a:lnTo>
                  <a:pt x="84513" y="309286"/>
                </a:lnTo>
                <a:lnTo>
                  <a:pt x="84513" y="570754"/>
                </a:lnTo>
                <a:lnTo>
                  <a:pt x="92820" y="611905"/>
                </a:lnTo>
                <a:lnTo>
                  <a:pt x="115474" y="645499"/>
                </a:lnTo>
                <a:lnTo>
                  <a:pt x="149073" y="668145"/>
                </a:lnTo>
                <a:lnTo>
                  <a:pt x="190216" y="676447"/>
                </a:lnTo>
                <a:lnTo>
                  <a:pt x="570718" y="676447"/>
                </a:lnTo>
                <a:lnTo>
                  <a:pt x="611868" y="668145"/>
                </a:lnTo>
                <a:lnTo>
                  <a:pt x="645463" y="645499"/>
                </a:lnTo>
                <a:lnTo>
                  <a:pt x="653095" y="634177"/>
                </a:lnTo>
                <a:lnTo>
                  <a:pt x="190216" y="634177"/>
                </a:lnTo>
                <a:lnTo>
                  <a:pt x="165535" y="629191"/>
                </a:lnTo>
                <a:lnTo>
                  <a:pt x="145375" y="615596"/>
                </a:lnTo>
                <a:lnTo>
                  <a:pt x="131780" y="595436"/>
                </a:lnTo>
                <a:lnTo>
                  <a:pt x="126794" y="570754"/>
                </a:lnTo>
                <a:lnTo>
                  <a:pt x="126794" y="309286"/>
                </a:lnTo>
                <a:close/>
              </a:path>
              <a:path extrusionOk="0" h="676910" w="761365">
                <a:moveTo>
                  <a:pt x="443884" y="380498"/>
                </a:moveTo>
                <a:lnTo>
                  <a:pt x="317050" y="380498"/>
                </a:lnTo>
                <a:lnTo>
                  <a:pt x="300575" y="383817"/>
                </a:lnTo>
                <a:lnTo>
                  <a:pt x="287137" y="392871"/>
                </a:lnTo>
                <a:lnTo>
                  <a:pt x="278086" y="406309"/>
                </a:lnTo>
                <a:lnTo>
                  <a:pt x="274769" y="422780"/>
                </a:lnTo>
                <a:lnTo>
                  <a:pt x="274769" y="634177"/>
                </a:lnTo>
                <a:lnTo>
                  <a:pt x="317050" y="634177"/>
                </a:lnTo>
                <a:lnTo>
                  <a:pt x="317050" y="422790"/>
                </a:lnTo>
                <a:lnTo>
                  <a:pt x="486165" y="422790"/>
                </a:lnTo>
                <a:lnTo>
                  <a:pt x="482847" y="406309"/>
                </a:lnTo>
                <a:lnTo>
                  <a:pt x="473793" y="392871"/>
                </a:lnTo>
                <a:lnTo>
                  <a:pt x="460354" y="383817"/>
                </a:lnTo>
                <a:lnTo>
                  <a:pt x="443884" y="380498"/>
                </a:lnTo>
                <a:close/>
              </a:path>
              <a:path extrusionOk="0" h="676910" w="761365">
                <a:moveTo>
                  <a:pt x="486165" y="422790"/>
                </a:moveTo>
                <a:lnTo>
                  <a:pt x="443884" y="422790"/>
                </a:lnTo>
                <a:lnTo>
                  <a:pt x="443884" y="634177"/>
                </a:lnTo>
                <a:lnTo>
                  <a:pt x="486165" y="634177"/>
                </a:lnTo>
                <a:lnTo>
                  <a:pt x="486165" y="422790"/>
                </a:lnTo>
                <a:close/>
              </a:path>
              <a:path extrusionOk="0" h="676910" w="761365">
                <a:moveTo>
                  <a:pt x="444397" y="49336"/>
                </a:moveTo>
                <a:lnTo>
                  <a:pt x="380462" y="49336"/>
                </a:lnTo>
                <a:lnTo>
                  <a:pt x="634140" y="273088"/>
                </a:lnTo>
                <a:lnTo>
                  <a:pt x="634140" y="570754"/>
                </a:lnTo>
                <a:lnTo>
                  <a:pt x="629154" y="595436"/>
                </a:lnTo>
                <a:lnTo>
                  <a:pt x="615559" y="615596"/>
                </a:lnTo>
                <a:lnTo>
                  <a:pt x="595399" y="629191"/>
                </a:lnTo>
                <a:lnTo>
                  <a:pt x="570718" y="634177"/>
                </a:lnTo>
                <a:lnTo>
                  <a:pt x="653095" y="634177"/>
                </a:lnTo>
                <a:lnTo>
                  <a:pt x="668108" y="611905"/>
                </a:lnTo>
                <a:lnTo>
                  <a:pt x="676411" y="570754"/>
                </a:lnTo>
                <a:lnTo>
                  <a:pt x="676411" y="309286"/>
                </a:lnTo>
                <a:lnTo>
                  <a:pt x="739011" y="309286"/>
                </a:lnTo>
                <a:lnTo>
                  <a:pt x="444397" y="49336"/>
                </a:lnTo>
                <a:close/>
              </a:path>
              <a:path extrusionOk="0" h="676910" w="761365">
                <a:moveTo>
                  <a:pt x="380467" y="0"/>
                </a:moveTo>
                <a:lnTo>
                  <a:pt x="7112" y="322364"/>
                </a:lnTo>
                <a:lnTo>
                  <a:pt x="0" y="336455"/>
                </a:lnTo>
                <a:lnTo>
                  <a:pt x="1048" y="344460"/>
                </a:lnTo>
                <a:lnTo>
                  <a:pt x="5248" y="352227"/>
                </a:lnTo>
                <a:lnTo>
                  <a:pt x="11940" y="357255"/>
                </a:lnTo>
                <a:lnTo>
                  <a:pt x="19784" y="359150"/>
                </a:lnTo>
                <a:lnTo>
                  <a:pt x="27821" y="357747"/>
                </a:lnTo>
                <a:lnTo>
                  <a:pt x="35090" y="352887"/>
                </a:lnTo>
                <a:lnTo>
                  <a:pt x="84513" y="309286"/>
                </a:lnTo>
                <a:lnTo>
                  <a:pt x="126794" y="309286"/>
                </a:lnTo>
                <a:lnTo>
                  <a:pt x="126794" y="273088"/>
                </a:lnTo>
                <a:lnTo>
                  <a:pt x="380462" y="49336"/>
                </a:lnTo>
                <a:lnTo>
                  <a:pt x="444397" y="49336"/>
                </a:lnTo>
                <a:lnTo>
                  <a:pt x="394472" y="5285"/>
                </a:lnTo>
                <a:lnTo>
                  <a:pt x="387828" y="1321"/>
                </a:lnTo>
                <a:lnTo>
                  <a:pt x="380467" y="0"/>
                </a:lnTo>
                <a:close/>
              </a:path>
              <a:path extrusionOk="0" h="676910" w="761365">
                <a:moveTo>
                  <a:pt x="739011" y="309286"/>
                </a:moveTo>
                <a:lnTo>
                  <a:pt x="676411" y="309286"/>
                </a:lnTo>
                <a:lnTo>
                  <a:pt x="725823" y="352887"/>
                </a:lnTo>
                <a:lnTo>
                  <a:pt x="733072" y="357747"/>
                </a:lnTo>
                <a:lnTo>
                  <a:pt x="741002" y="359150"/>
                </a:lnTo>
                <a:lnTo>
                  <a:pt x="748509" y="357255"/>
                </a:lnTo>
                <a:lnTo>
                  <a:pt x="754492" y="352227"/>
                </a:lnTo>
                <a:lnTo>
                  <a:pt x="759353" y="344460"/>
                </a:lnTo>
                <a:lnTo>
                  <a:pt x="760755" y="336455"/>
                </a:lnTo>
                <a:lnTo>
                  <a:pt x="758861" y="328871"/>
                </a:lnTo>
                <a:lnTo>
                  <a:pt x="753833" y="322364"/>
                </a:lnTo>
                <a:lnTo>
                  <a:pt x="739011" y="3092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55"/>
          <p:cNvSpPr/>
          <p:nvPr/>
        </p:nvSpPr>
        <p:spPr>
          <a:xfrm>
            <a:off x="10734262" y="2431078"/>
            <a:ext cx="487294" cy="556758"/>
          </a:xfrm>
          <a:custGeom>
            <a:rect b="b" l="l" r="r" t="t"/>
            <a:pathLst>
              <a:path extrusionOk="0" h="676910" w="592455">
                <a:moveTo>
                  <a:pt x="21140" y="0"/>
                </a:moveTo>
                <a:lnTo>
                  <a:pt x="12934" y="1668"/>
                </a:lnTo>
                <a:lnTo>
                  <a:pt x="6211" y="6211"/>
                </a:lnTo>
                <a:lnTo>
                  <a:pt x="1668" y="12934"/>
                </a:lnTo>
                <a:lnTo>
                  <a:pt x="0" y="21140"/>
                </a:lnTo>
                <a:lnTo>
                  <a:pt x="0" y="655309"/>
                </a:lnTo>
                <a:lnTo>
                  <a:pt x="1668" y="663520"/>
                </a:lnTo>
                <a:lnTo>
                  <a:pt x="6211" y="670242"/>
                </a:lnTo>
                <a:lnTo>
                  <a:pt x="12934" y="674783"/>
                </a:lnTo>
                <a:lnTo>
                  <a:pt x="21140" y="676450"/>
                </a:lnTo>
                <a:lnTo>
                  <a:pt x="29351" y="674783"/>
                </a:lnTo>
                <a:lnTo>
                  <a:pt x="36073" y="670242"/>
                </a:lnTo>
                <a:lnTo>
                  <a:pt x="40614" y="663520"/>
                </a:lnTo>
                <a:lnTo>
                  <a:pt x="42281" y="655309"/>
                </a:lnTo>
                <a:lnTo>
                  <a:pt x="42281" y="517910"/>
                </a:lnTo>
                <a:lnTo>
                  <a:pt x="169513" y="486068"/>
                </a:lnTo>
                <a:lnTo>
                  <a:pt x="210669" y="479581"/>
                </a:lnTo>
                <a:lnTo>
                  <a:pt x="386696" y="479581"/>
                </a:lnTo>
                <a:lnTo>
                  <a:pt x="372706" y="474310"/>
                </a:lnTo>
                <a:lnTo>
                  <a:pt x="42281" y="474310"/>
                </a:lnTo>
                <a:lnTo>
                  <a:pt x="42281" y="117588"/>
                </a:lnTo>
                <a:lnTo>
                  <a:pt x="185900" y="81651"/>
                </a:lnTo>
                <a:lnTo>
                  <a:pt x="216617" y="76803"/>
                </a:lnTo>
                <a:lnTo>
                  <a:pt x="394714" y="76803"/>
                </a:lnTo>
                <a:lnTo>
                  <a:pt x="373247" y="74316"/>
                </a:lnTo>
                <a:lnTo>
                  <a:pt x="372339" y="73987"/>
                </a:lnTo>
                <a:lnTo>
                  <a:pt x="42281" y="73987"/>
                </a:lnTo>
                <a:lnTo>
                  <a:pt x="42281" y="21140"/>
                </a:lnTo>
                <a:lnTo>
                  <a:pt x="40614" y="12934"/>
                </a:lnTo>
                <a:lnTo>
                  <a:pt x="36073" y="6211"/>
                </a:lnTo>
                <a:lnTo>
                  <a:pt x="29351" y="1668"/>
                </a:lnTo>
                <a:lnTo>
                  <a:pt x="21140" y="0"/>
                </a:lnTo>
                <a:close/>
              </a:path>
              <a:path extrusionOk="0" h="676910" w="592455">
                <a:moveTo>
                  <a:pt x="386696" y="479581"/>
                </a:moveTo>
                <a:lnTo>
                  <a:pt x="210669" y="479581"/>
                </a:lnTo>
                <a:lnTo>
                  <a:pt x="252023" y="480452"/>
                </a:lnTo>
                <a:lnTo>
                  <a:pt x="292585" y="488558"/>
                </a:lnTo>
                <a:lnTo>
                  <a:pt x="331361" y="503775"/>
                </a:lnTo>
                <a:lnTo>
                  <a:pt x="376665" y="520850"/>
                </a:lnTo>
                <a:lnTo>
                  <a:pt x="423976" y="528229"/>
                </a:lnTo>
                <a:lnTo>
                  <a:pt x="471782" y="525823"/>
                </a:lnTo>
                <a:lnTo>
                  <a:pt x="518570" y="513544"/>
                </a:lnTo>
                <a:lnTo>
                  <a:pt x="564422" y="496372"/>
                </a:lnTo>
                <a:lnTo>
                  <a:pt x="575681" y="490050"/>
                </a:lnTo>
                <a:lnTo>
                  <a:pt x="579614" y="485885"/>
                </a:lnTo>
                <a:lnTo>
                  <a:pt x="426172" y="485885"/>
                </a:lnTo>
                <a:lnTo>
                  <a:pt x="387376" y="479837"/>
                </a:lnTo>
                <a:lnTo>
                  <a:pt x="386696" y="479581"/>
                </a:lnTo>
                <a:close/>
              </a:path>
              <a:path extrusionOk="0" h="676910" w="592455">
                <a:moveTo>
                  <a:pt x="591898" y="89442"/>
                </a:moveTo>
                <a:lnTo>
                  <a:pt x="549616" y="89442"/>
                </a:lnTo>
                <a:lnTo>
                  <a:pt x="549616" y="456740"/>
                </a:lnTo>
                <a:lnTo>
                  <a:pt x="503775" y="473912"/>
                </a:lnTo>
                <a:lnTo>
                  <a:pt x="465389" y="483931"/>
                </a:lnTo>
                <a:lnTo>
                  <a:pt x="426172" y="485885"/>
                </a:lnTo>
                <a:lnTo>
                  <a:pt x="579614" y="485885"/>
                </a:lnTo>
                <a:lnTo>
                  <a:pt x="584352" y="480867"/>
                </a:lnTo>
                <a:lnTo>
                  <a:pt x="589927" y="469529"/>
                </a:lnTo>
                <a:lnTo>
                  <a:pt x="591898" y="456740"/>
                </a:lnTo>
                <a:lnTo>
                  <a:pt x="591898" y="89442"/>
                </a:lnTo>
                <a:close/>
              </a:path>
              <a:path extrusionOk="0" h="676910" w="592455">
                <a:moveTo>
                  <a:pt x="207895" y="437220"/>
                </a:moveTo>
                <a:lnTo>
                  <a:pt x="159335" y="444845"/>
                </a:lnTo>
                <a:lnTo>
                  <a:pt x="42281" y="474310"/>
                </a:lnTo>
                <a:lnTo>
                  <a:pt x="372706" y="474310"/>
                </a:lnTo>
                <a:lnTo>
                  <a:pt x="350251" y="465849"/>
                </a:lnTo>
                <a:lnTo>
                  <a:pt x="304517" y="447835"/>
                </a:lnTo>
                <a:lnTo>
                  <a:pt x="256678" y="438254"/>
                </a:lnTo>
                <a:lnTo>
                  <a:pt x="207895" y="437220"/>
                </a:lnTo>
                <a:close/>
              </a:path>
              <a:path extrusionOk="0" h="676910" w="592455">
                <a:moveTo>
                  <a:pt x="394714" y="76803"/>
                </a:moveTo>
                <a:lnTo>
                  <a:pt x="216617" y="76803"/>
                </a:lnTo>
                <a:lnTo>
                  <a:pt x="247461" y="77457"/>
                </a:lnTo>
                <a:lnTo>
                  <a:pt x="277711" y="83511"/>
                </a:lnTo>
                <a:lnTo>
                  <a:pt x="351836" y="112432"/>
                </a:lnTo>
                <a:lnTo>
                  <a:pt x="398892" y="121215"/>
                </a:lnTo>
                <a:lnTo>
                  <a:pt x="446582" y="121215"/>
                </a:lnTo>
                <a:lnTo>
                  <a:pt x="493668" y="112432"/>
                </a:lnTo>
                <a:lnTo>
                  <a:pt x="538915" y="94866"/>
                </a:lnTo>
                <a:lnTo>
                  <a:pt x="549616" y="89442"/>
                </a:lnTo>
                <a:lnTo>
                  <a:pt x="591898" y="89442"/>
                </a:lnTo>
                <a:lnTo>
                  <a:pt x="591898" y="87327"/>
                </a:lnTo>
                <a:lnTo>
                  <a:pt x="589972" y="80063"/>
                </a:lnTo>
                <a:lnTo>
                  <a:pt x="422850" y="80063"/>
                </a:lnTo>
                <a:lnTo>
                  <a:pt x="394714" y="76803"/>
                </a:lnTo>
                <a:close/>
              </a:path>
              <a:path extrusionOk="0" h="676910" w="592455">
                <a:moveTo>
                  <a:pt x="553440" y="46438"/>
                </a:moveTo>
                <a:lnTo>
                  <a:pt x="532706" y="50731"/>
                </a:lnTo>
                <a:lnTo>
                  <a:pt x="520026" y="57076"/>
                </a:lnTo>
                <a:lnTo>
                  <a:pt x="472454" y="74316"/>
                </a:lnTo>
                <a:lnTo>
                  <a:pt x="422850" y="80063"/>
                </a:lnTo>
                <a:lnTo>
                  <a:pt x="589972" y="80063"/>
                </a:lnTo>
                <a:lnTo>
                  <a:pt x="586477" y="66877"/>
                </a:lnTo>
                <a:lnTo>
                  <a:pt x="572511" y="52533"/>
                </a:lnTo>
                <a:lnTo>
                  <a:pt x="553440" y="46438"/>
                </a:lnTo>
                <a:close/>
              </a:path>
              <a:path extrusionOk="0" h="676910" w="592455">
                <a:moveTo>
                  <a:pt x="213865" y="34577"/>
                </a:moveTo>
                <a:lnTo>
                  <a:pt x="175722" y="40564"/>
                </a:lnTo>
                <a:lnTo>
                  <a:pt x="42281" y="73987"/>
                </a:lnTo>
                <a:lnTo>
                  <a:pt x="372339" y="73987"/>
                </a:lnTo>
                <a:lnTo>
                  <a:pt x="325675" y="57076"/>
                </a:lnTo>
                <a:lnTo>
                  <a:pt x="289759" y="42920"/>
                </a:lnTo>
                <a:lnTo>
                  <a:pt x="252183" y="35391"/>
                </a:lnTo>
                <a:lnTo>
                  <a:pt x="213865" y="345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55"/>
          <p:cNvSpPr/>
          <p:nvPr/>
        </p:nvSpPr>
        <p:spPr>
          <a:xfrm>
            <a:off x="9075751" y="5123879"/>
            <a:ext cx="626223" cy="487293"/>
          </a:xfrm>
          <a:custGeom>
            <a:rect b="b" l="l" r="r" t="t"/>
            <a:pathLst>
              <a:path extrusionOk="0" h="592454" w="761365">
                <a:moveTo>
                  <a:pt x="380506" y="0"/>
                </a:moveTo>
                <a:lnTo>
                  <a:pt x="328912" y="3873"/>
                </a:lnTo>
                <a:lnTo>
                  <a:pt x="280919" y="14761"/>
                </a:lnTo>
                <a:lnTo>
                  <a:pt x="236583" y="31565"/>
                </a:lnTo>
                <a:lnTo>
                  <a:pt x="195959" y="53187"/>
                </a:lnTo>
                <a:lnTo>
                  <a:pt x="159104" y="78528"/>
                </a:lnTo>
                <a:lnTo>
                  <a:pt x="126074" y="106488"/>
                </a:lnTo>
                <a:lnTo>
                  <a:pt x="83559" y="150942"/>
                </a:lnTo>
                <a:lnTo>
                  <a:pt x="48846" y="196462"/>
                </a:lnTo>
                <a:lnTo>
                  <a:pt x="22041" y="240297"/>
                </a:lnTo>
                <a:lnTo>
                  <a:pt x="3251" y="279698"/>
                </a:lnTo>
                <a:lnTo>
                  <a:pt x="0" y="295949"/>
                </a:lnTo>
                <a:lnTo>
                  <a:pt x="812" y="304185"/>
                </a:lnTo>
                <a:lnTo>
                  <a:pt x="22041" y="350933"/>
                </a:lnTo>
                <a:lnTo>
                  <a:pt x="48846" y="394544"/>
                </a:lnTo>
                <a:lnTo>
                  <a:pt x="83559" y="440285"/>
                </a:lnTo>
                <a:lnTo>
                  <a:pt x="126074" y="485409"/>
                </a:lnTo>
                <a:lnTo>
                  <a:pt x="159104" y="513392"/>
                </a:lnTo>
                <a:lnTo>
                  <a:pt x="195959" y="538738"/>
                </a:lnTo>
                <a:lnTo>
                  <a:pt x="236583" y="560355"/>
                </a:lnTo>
                <a:lnTo>
                  <a:pt x="280919" y="577150"/>
                </a:lnTo>
                <a:lnTo>
                  <a:pt x="328912" y="588029"/>
                </a:lnTo>
                <a:lnTo>
                  <a:pt x="380506" y="591898"/>
                </a:lnTo>
                <a:lnTo>
                  <a:pt x="432100" y="588029"/>
                </a:lnTo>
                <a:lnTo>
                  <a:pt x="480094" y="577150"/>
                </a:lnTo>
                <a:lnTo>
                  <a:pt x="524434" y="560355"/>
                </a:lnTo>
                <a:lnTo>
                  <a:pt x="544618" y="549616"/>
                </a:lnTo>
                <a:lnTo>
                  <a:pt x="380506" y="549616"/>
                </a:lnTo>
                <a:lnTo>
                  <a:pt x="326787" y="544797"/>
                </a:lnTo>
                <a:lnTo>
                  <a:pt x="277292" y="531354"/>
                </a:lnTo>
                <a:lnTo>
                  <a:pt x="232090" y="510808"/>
                </a:lnTo>
                <a:lnTo>
                  <a:pt x="191253" y="484679"/>
                </a:lnTo>
                <a:lnTo>
                  <a:pt x="154848" y="454488"/>
                </a:lnTo>
                <a:lnTo>
                  <a:pt x="115727" y="413368"/>
                </a:lnTo>
                <a:lnTo>
                  <a:pt x="83825" y="371257"/>
                </a:lnTo>
                <a:lnTo>
                  <a:pt x="59292" y="331126"/>
                </a:lnTo>
                <a:lnTo>
                  <a:pt x="42276" y="295949"/>
                </a:lnTo>
                <a:lnTo>
                  <a:pt x="59292" y="260104"/>
                </a:lnTo>
                <a:lnTo>
                  <a:pt x="83825" y="219749"/>
                </a:lnTo>
                <a:lnTo>
                  <a:pt x="115727" y="177860"/>
                </a:lnTo>
                <a:lnTo>
                  <a:pt x="154848" y="137409"/>
                </a:lnTo>
                <a:lnTo>
                  <a:pt x="191253" y="107214"/>
                </a:lnTo>
                <a:lnTo>
                  <a:pt x="232090" y="81085"/>
                </a:lnTo>
                <a:lnTo>
                  <a:pt x="277292" y="60540"/>
                </a:lnTo>
                <a:lnTo>
                  <a:pt x="326787" y="47099"/>
                </a:lnTo>
                <a:lnTo>
                  <a:pt x="380506" y="42281"/>
                </a:lnTo>
                <a:lnTo>
                  <a:pt x="544570" y="42281"/>
                </a:lnTo>
                <a:lnTo>
                  <a:pt x="524434" y="31565"/>
                </a:lnTo>
                <a:lnTo>
                  <a:pt x="480094" y="14761"/>
                </a:lnTo>
                <a:lnTo>
                  <a:pt x="432100" y="3873"/>
                </a:lnTo>
                <a:lnTo>
                  <a:pt x="380506" y="0"/>
                </a:lnTo>
                <a:close/>
              </a:path>
              <a:path extrusionOk="0" h="592454" w="761365">
                <a:moveTo>
                  <a:pt x="544570" y="42281"/>
                </a:moveTo>
                <a:lnTo>
                  <a:pt x="380506" y="42281"/>
                </a:lnTo>
                <a:lnTo>
                  <a:pt x="434225" y="47099"/>
                </a:lnTo>
                <a:lnTo>
                  <a:pt x="483721" y="60540"/>
                </a:lnTo>
                <a:lnTo>
                  <a:pt x="528922" y="81085"/>
                </a:lnTo>
                <a:lnTo>
                  <a:pt x="569760" y="107214"/>
                </a:lnTo>
                <a:lnTo>
                  <a:pt x="606164" y="137409"/>
                </a:lnTo>
                <a:lnTo>
                  <a:pt x="645308" y="177860"/>
                </a:lnTo>
                <a:lnTo>
                  <a:pt x="677214" y="219749"/>
                </a:lnTo>
                <a:lnTo>
                  <a:pt x="701739" y="260104"/>
                </a:lnTo>
                <a:lnTo>
                  <a:pt x="718737" y="295949"/>
                </a:lnTo>
                <a:lnTo>
                  <a:pt x="701739" y="331126"/>
                </a:lnTo>
                <a:lnTo>
                  <a:pt x="677214" y="371257"/>
                </a:lnTo>
                <a:lnTo>
                  <a:pt x="645308" y="413368"/>
                </a:lnTo>
                <a:lnTo>
                  <a:pt x="606164" y="454488"/>
                </a:lnTo>
                <a:lnTo>
                  <a:pt x="569760" y="484679"/>
                </a:lnTo>
                <a:lnTo>
                  <a:pt x="528922" y="510808"/>
                </a:lnTo>
                <a:lnTo>
                  <a:pt x="483721" y="531354"/>
                </a:lnTo>
                <a:lnTo>
                  <a:pt x="434225" y="544797"/>
                </a:lnTo>
                <a:lnTo>
                  <a:pt x="380506" y="549616"/>
                </a:lnTo>
                <a:lnTo>
                  <a:pt x="544618" y="549616"/>
                </a:lnTo>
                <a:lnTo>
                  <a:pt x="601927" y="513392"/>
                </a:lnTo>
                <a:lnTo>
                  <a:pt x="634970" y="485409"/>
                </a:lnTo>
                <a:lnTo>
                  <a:pt x="677482" y="440285"/>
                </a:lnTo>
                <a:lnTo>
                  <a:pt x="712191" y="394544"/>
                </a:lnTo>
                <a:lnTo>
                  <a:pt x="738975" y="350933"/>
                </a:lnTo>
                <a:lnTo>
                  <a:pt x="757709" y="312199"/>
                </a:lnTo>
                <a:lnTo>
                  <a:pt x="760976" y="295949"/>
                </a:lnTo>
                <a:lnTo>
                  <a:pt x="760160" y="287712"/>
                </a:lnTo>
                <a:lnTo>
                  <a:pt x="738975" y="240297"/>
                </a:lnTo>
                <a:lnTo>
                  <a:pt x="712191" y="196462"/>
                </a:lnTo>
                <a:lnTo>
                  <a:pt x="677482" y="150942"/>
                </a:lnTo>
                <a:lnTo>
                  <a:pt x="634970" y="106488"/>
                </a:lnTo>
                <a:lnTo>
                  <a:pt x="601927" y="78528"/>
                </a:lnTo>
                <a:lnTo>
                  <a:pt x="565063" y="53187"/>
                </a:lnTo>
                <a:lnTo>
                  <a:pt x="544570" y="42281"/>
                </a:lnTo>
                <a:close/>
              </a:path>
              <a:path extrusionOk="0" h="592454" w="761365">
                <a:moveTo>
                  <a:pt x="380506" y="126833"/>
                </a:moveTo>
                <a:lnTo>
                  <a:pt x="335545" y="132874"/>
                </a:lnTo>
                <a:lnTo>
                  <a:pt x="295146" y="149920"/>
                </a:lnTo>
                <a:lnTo>
                  <a:pt x="260920" y="176362"/>
                </a:lnTo>
                <a:lnTo>
                  <a:pt x="234478" y="210588"/>
                </a:lnTo>
                <a:lnTo>
                  <a:pt x="217431" y="250987"/>
                </a:lnTo>
                <a:lnTo>
                  <a:pt x="211391" y="295949"/>
                </a:lnTo>
                <a:lnTo>
                  <a:pt x="217431" y="340910"/>
                </a:lnTo>
                <a:lnTo>
                  <a:pt x="234478" y="381309"/>
                </a:lnTo>
                <a:lnTo>
                  <a:pt x="260920" y="415535"/>
                </a:lnTo>
                <a:lnTo>
                  <a:pt x="295146" y="441977"/>
                </a:lnTo>
                <a:lnTo>
                  <a:pt x="335545" y="459024"/>
                </a:lnTo>
                <a:lnTo>
                  <a:pt x="380506" y="465064"/>
                </a:lnTo>
                <a:lnTo>
                  <a:pt x="425468" y="459024"/>
                </a:lnTo>
                <a:lnTo>
                  <a:pt x="465867" y="441977"/>
                </a:lnTo>
                <a:lnTo>
                  <a:pt x="490712" y="422782"/>
                </a:lnTo>
                <a:lnTo>
                  <a:pt x="380506" y="422782"/>
                </a:lnTo>
                <a:lnTo>
                  <a:pt x="330646" y="412813"/>
                </a:lnTo>
                <a:lnTo>
                  <a:pt x="290385" y="385627"/>
                </a:lnTo>
                <a:lnTo>
                  <a:pt x="263476" y="345310"/>
                </a:lnTo>
                <a:lnTo>
                  <a:pt x="253672" y="295949"/>
                </a:lnTo>
                <a:lnTo>
                  <a:pt x="263476" y="246088"/>
                </a:lnTo>
                <a:lnTo>
                  <a:pt x="290385" y="205827"/>
                </a:lnTo>
                <a:lnTo>
                  <a:pt x="330646" y="178918"/>
                </a:lnTo>
                <a:lnTo>
                  <a:pt x="380506" y="169115"/>
                </a:lnTo>
                <a:lnTo>
                  <a:pt x="490712" y="169115"/>
                </a:lnTo>
                <a:lnTo>
                  <a:pt x="465867" y="149920"/>
                </a:lnTo>
                <a:lnTo>
                  <a:pt x="425468" y="132874"/>
                </a:lnTo>
                <a:lnTo>
                  <a:pt x="380506" y="126833"/>
                </a:lnTo>
                <a:close/>
              </a:path>
              <a:path extrusionOk="0" h="592454" w="761365">
                <a:moveTo>
                  <a:pt x="490712" y="169115"/>
                </a:moveTo>
                <a:lnTo>
                  <a:pt x="380506" y="169115"/>
                </a:lnTo>
                <a:lnTo>
                  <a:pt x="429863" y="178918"/>
                </a:lnTo>
                <a:lnTo>
                  <a:pt x="470180" y="205827"/>
                </a:lnTo>
                <a:lnTo>
                  <a:pt x="497369" y="246088"/>
                </a:lnTo>
                <a:lnTo>
                  <a:pt x="507340" y="295949"/>
                </a:lnTo>
                <a:lnTo>
                  <a:pt x="497369" y="345310"/>
                </a:lnTo>
                <a:lnTo>
                  <a:pt x="470180" y="385627"/>
                </a:lnTo>
                <a:lnTo>
                  <a:pt x="429863" y="412813"/>
                </a:lnTo>
                <a:lnTo>
                  <a:pt x="380506" y="422782"/>
                </a:lnTo>
                <a:lnTo>
                  <a:pt x="490712" y="422782"/>
                </a:lnTo>
                <a:lnTo>
                  <a:pt x="500093" y="415535"/>
                </a:lnTo>
                <a:lnTo>
                  <a:pt x="526535" y="381309"/>
                </a:lnTo>
                <a:lnTo>
                  <a:pt x="543581" y="340910"/>
                </a:lnTo>
                <a:lnTo>
                  <a:pt x="549622" y="295949"/>
                </a:lnTo>
                <a:lnTo>
                  <a:pt x="543581" y="250987"/>
                </a:lnTo>
                <a:lnTo>
                  <a:pt x="526535" y="210588"/>
                </a:lnTo>
                <a:lnTo>
                  <a:pt x="500093" y="176362"/>
                </a:lnTo>
                <a:lnTo>
                  <a:pt x="490712" y="169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55"/>
          <p:cNvSpPr/>
          <p:nvPr/>
        </p:nvSpPr>
        <p:spPr>
          <a:xfrm>
            <a:off x="7498391" y="5089089"/>
            <a:ext cx="556758" cy="556758"/>
          </a:xfrm>
          <a:custGeom>
            <a:rect b="b" l="l" r="r" t="t"/>
            <a:pathLst>
              <a:path extrusionOk="0" h="676910" w="676909">
                <a:moveTo>
                  <a:pt x="338220" y="0"/>
                </a:moveTo>
                <a:lnTo>
                  <a:pt x="292321" y="3087"/>
                </a:lnTo>
                <a:lnTo>
                  <a:pt x="248301" y="12080"/>
                </a:lnTo>
                <a:lnTo>
                  <a:pt x="206562" y="26576"/>
                </a:lnTo>
                <a:lnTo>
                  <a:pt x="167506" y="46173"/>
                </a:lnTo>
                <a:lnTo>
                  <a:pt x="131536" y="70467"/>
                </a:lnTo>
                <a:lnTo>
                  <a:pt x="99055" y="99057"/>
                </a:lnTo>
                <a:lnTo>
                  <a:pt x="70467" y="131538"/>
                </a:lnTo>
                <a:lnTo>
                  <a:pt x="46173" y="167509"/>
                </a:lnTo>
                <a:lnTo>
                  <a:pt x="26576" y="206566"/>
                </a:lnTo>
                <a:lnTo>
                  <a:pt x="12080" y="248307"/>
                </a:lnTo>
                <a:lnTo>
                  <a:pt x="3087" y="292330"/>
                </a:lnTo>
                <a:lnTo>
                  <a:pt x="0" y="338230"/>
                </a:lnTo>
                <a:lnTo>
                  <a:pt x="3087" y="384131"/>
                </a:lnTo>
                <a:lnTo>
                  <a:pt x="12080" y="428153"/>
                </a:lnTo>
                <a:lnTo>
                  <a:pt x="26576" y="469894"/>
                </a:lnTo>
                <a:lnTo>
                  <a:pt x="46173" y="508951"/>
                </a:lnTo>
                <a:lnTo>
                  <a:pt x="70467" y="544922"/>
                </a:lnTo>
                <a:lnTo>
                  <a:pt x="99055" y="577403"/>
                </a:lnTo>
                <a:lnTo>
                  <a:pt x="131536" y="605993"/>
                </a:lnTo>
                <a:lnTo>
                  <a:pt x="167542" y="630305"/>
                </a:lnTo>
                <a:lnTo>
                  <a:pt x="206562" y="649884"/>
                </a:lnTo>
                <a:lnTo>
                  <a:pt x="248301" y="664380"/>
                </a:lnTo>
                <a:lnTo>
                  <a:pt x="292321" y="673373"/>
                </a:lnTo>
                <a:lnTo>
                  <a:pt x="338220" y="676461"/>
                </a:lnTo>
                <a:lnTo>
                  <a:pt x="384120" y="673373"/>
                </a:lnTo>
                <a:lnTo>
                  <a:pt x="428142" y="664380"/>
                </a:lnTo>
                <a:lnTo>
                  <a:pt x="469883" y="649884"/>
                </a:lnTo>
                <a:lnTo>
                  <a:pt x="501184" y="634179"/>
                </a:lnTo>
                <a:lnTo>
                  <a:pt x="338220" y="634179"/>
                </a:lnTo>
                <a:lnTo>
                  <a:pt x="290146" y="630287"/>
                </a:lnTo>
                <a:lnTo>
                  <a:pt x="244684" y="619090"/>
                </a:lnTo>
                <a:lnTo>
                  <a:pt x="202222" y="601142"/>
                </a:lnTo>
                <a:lnTo>
                  <a:pt x="163444" y="577073"/>
                </a:lnTo>
                <a:lnTo>
                  <a:pt x="128959" y="547491"/>
                </a:lnTo>
                <a:lnTo>
                  <a:pt x="99377" y="513006"/>
                </a:lnTo>
                <a:lnTo>
                  <a:pt x="75307" y="474227"/>
                </a:lnTo>
                <a:lnTo>
                  <a:pt x="57360" y="431766"/>
                </a:lnTo>
                <a:lnTo>
                  <a:pt x="46144" y="386230"/>
                </a:lnTo>
                <a:lnTo>
                  <a:pt x="42270" y="338230"/>
                </a:lnTo>
                <a:lnTo>
                  <a:pt x="46144" y="290230"/>
                </a:lnTo>
                <a:lnTo>
                  <a:pt x="57360" y="244694"/>
                </a:lnTo>
                <a:lnTo>
                  <a:pt x="75307" y="202233"/>
                </a:lnTo>
                <a:lnTo>
                  <a:pt x="99377" y="163454"/>
                </a:lnTo>
                <a:lnTo>
                  <a:pt x="128959" y="128969"/>
                </a:lnTo>
                <a:lnTo>
                  <a:pt x="163444" y="99387"/>
                </a:lnTo>
                <a:lnTo>
                  <a:pt x="202222" y="75318"/>
                </a:lnTo>
                <a:lnTo>
                  <a:pt x="244684" y="57370"/>
                </a:lnTo>
                <a:lnTo>
                  <a:pt x="290220" y="46155"/>
                </a:lnTo>
                <a:lnTo>
                  <a:pt x="338220" y="42281"/>
                </a:lnTo>
                <a:lnTo>
                  <a:pt x="501184" y="42281"/>
                </a:lnTo>
                <a:lnTo>
                  <a:pt x="469883" y="26576"/>
                </a:lnTo>
                <a:lnTo>
                  <a:pt x="428142" y="12080"/>
                </a:lnTo>
                <a:lnTo>
                  <a:pt x="384120" y="3087"/>
                </a:lnTo>
                <a:lnTo>
                  <a:pt x="338220" y="0"/>
                </a:lnTo>
                <a:close/>
              </a:path>
              <a:path extrusionOk="0" h="676910" w="676909">
                <a:moveTo>
                  <a:pt x="501184" y="42281"/>
                </a:moveTo>
                <a:lnTo>
                  <a:pt x="338220" y="42281"/>
                </a:lnTo>
                <a:lnTo>
                  <a:pt x="386296" y="46173"/>
                </a:lnTo>
                <a:lnTo>
                  <a:pt x="431759" y="57370"/>
                </a:lnTo>
                <a:lnTo>
                  <a:pt x="474222" y="75318"/>
                </a:lnTo>
                <a:lnTo>
                  <a:pt x="513000" y="99387"/>
                </a:lnTo>
                <a:lnTo>
                  <a:pt x="547484" y="128969"/>
                </a:lnTo>
                <a:lnTo>
                  <a:pt x="577065" y="163454"/>
                </a:lnTo>
                <a:lnTo>
                  <a:pt x="601134" y="202233"/>
                </a:lnTo>
                <a:lnTo>
                  <a:pt x="619080" y="244694"/>
                </a:lnTo>
                <a:lnTo>
                  <a:pt x="630295" y="290230"/>
                </a:lnTo>
                <a:lnTo>
                  <a:pt x="634169" y="338230"/>
                </a:lnTo>
                <a:lnTo>
                  <a:pt x="630295" y="386230"/>
                </a:lnTo>
                <a:lnTo>
                  <a:pt x="619080" y="431766"/>
                </a:lnTo>
                <a:lnTo>
                  <a:pt x="601134" y="474227"/>
                </a:lnTo>
                <a:lnTo>
                  <a:pt x="577065" y="513006"/>
                </a:lnTo>
                <a:lnTo>
                  <a:pt x="547484" y="547491"/>
                </a:lnTo>
                <a:lnTo>
                  <a:pt x="513000" y="577073"/>
                </a:lnTo>
                <a:lnTo>
                  <a:pt x="474222" y="601142"/>
                </a:lnTo>
                <a:lnTo>
                  <a:pt x="431759" y="619090"/>
                </a:lnTo>
                <a:lnTo>
                  <a:pt x="386222" y="630305"/>
                </a:lnTo>
                <a:lnTo>
                  <a:pt x="338220" y="634179"/>
                </a:lnTo>
                <a:lnTo>
                  <a:pt x="501184" y="634179"/>
                </a:lnTo>
                <a:lnTo>
                  <a:pt x="544912" y="605993"/>
                </a:lnTo>
                <a:lnTo>
                  <a:pt x="577393" y="577403"/>
                </a:lnTo>
                <a:lnTo>
                  <a:pt x="605982" y="544922"/>
                </a:lnTo>
                <a:lnTo>
                  <a:pt x="630277" y="508951"/>
                </a:lnTo>
                <a:lnTo>
                  <a:pt x="649873" y="469894"/>
                </a:lnTo>
                <a:lnTo>
                  <a:pt x="664370" y="428153"/>
                </a:lnTo>
                <a:lnTo>
                  <a:pt x="673363" y="384131"/>
                </a:lnTo>
                <a:lnTo>
                  <a:pt x="676450" y="338230"/>
                </a:lnTo>
                <a:lnTo>
                  <a:pt x="673363" y="292330"/>
                </a:lnTo>
                <a:lnTo>
                  <a:pt x="664370" y="248307"/>
                </a:lnTo>
                <a:lnTo>
                  <a:pt x="649873" y="206566"/>
                </a:lnTo>
                <a:lnTo>
                  <a:pt x="630277" y="167509"/>
                </a:lnTo>
                <a:lnTo>
                  <a:pt x="605982" y="131538"/>
                </a:lnTo>
                <a:lnTo>
                  <a:pt x="577393" y="99057"/>
                </a:lnTo>
                <a:lnTo>
                  <a:pt x="544912" y="70467"/>
                </a:lnTo>
                <a:lnTo>
                  <a:pt x="508905" y="46155"/>
                </a:lnTo>
                <a:lnTo>
                  <a:pt x="501184" y="42281"/>
                </a:lnTo>
                <a:close/>
              </a:path>
              <a:path extrusionOk="0" h="676910" w="676909">
                <a:moveTo>
                  <a:pt x="484402" y="161467"/>
                </a:moveTo>
                <a:lnTo>
                  <a:pt x="267007" y="226987"/>
                </a:lnTo>
                <a:lnTo>
                  <a:pt x="233195" y="253667"/>
                </a:lnTo>
                <a:lnTo>
                  <a:pt x="162372" y="460572"/>
                </a:lnTo>
                <a:lnTo>
                  <a:pt x="161463" y="484412"/>
                </a:lnTo>
                <a:lnTo>
                  <a:pt x="172629" y="503828"/>
                </a:lnTo>
                <a:lnTo>
                  <a:pt x="192043" y="514993"/>
                </a:lnTo>
                <a:lnTo>
                  <a:pt x="215878" y="514078"/>
                </a:lnTo>
                <a:lnTo>
                  <a:pt x="336214" y="473912"/>
                </a:lnTo>
                <a:lnTo>
                  <a:pt x="202538" y="473912"/>
                </a:lnTo>
                <a:lnTo>
                  <a:pt x="267007" y="280357"/>
                </a:lnTo>
                <a:lnTo>
                  <a:pt x="269122" y="274148"/>
                </a:lnTo>
                <a:lnTo>
                  <a:pt x="274148" y="269133"/>
                </a:lnTo>
                <a:lnTo>
                  <a:pt x="473912" y="202548"/>
                </a:lnTo>
                <a:lnTo>
                  <a:pt x="514587" y="202548"/>
                </a:lnTo>
                <a:lnTo>
                  <a:pt x="514987" y="192048"/>
                </a:lnTo>
                <a:lnTo>
                  <a:pt x="503819" y="172632"/>
                </a:lnTo>
                <a:lnTo>
                  <a:pt x="484402" y="161467"/>
                </a:lnTo>
                <a:close/>
              </a:path>
              <a:path extrusionOk="0" h="676910" w="676909">
                <a:moveTo>
                  <a:pt x="514587" y="202548"/>
                </a:moveTo>
                <a:lnTo>
                  <a:pt x="473912" y="202548"/>
                </a:lnTo>
                <a:lnTo>
                  <a:pt x="409432" y="396103"/>
                </a:lnTo>
                <a:lnTo>
                  <a:pt x="407317" y="402312"/>
                </a:lnTo>
                <a:lnTo>
                  <a:pt x="402301" y="407327"/>
                </a:lnTo>
                <a:lnTo>
                  <a:pt x="202538" y="473912"/>
                </a:lnTo>
                <a:lnTo>
                  <a:pt x="336214" y="473912"/>
                </a:lnTo>
                <a:lnTo>
                  <a:pt x="409432" y="449473"/>
                </a:lnTo>
                <a:lnTo>
                  <a:pt x="443246" y="422793"/>
                </a:lnTo>
                <a:lnTo>
                  <a:pt x="514078" y="215888"/>
                </a:lnTo>
                <a:lnTo>
                  <a:pt x="514587" y="202548"/>
                </a:lnTo>
                <a:close/>
              </a:path>
              <a:path extrusionOk="0" h="676910" w="676909">
                <a:moveTo>
                  <a:pt x="338220" y="306524"/>
                </a:moveTo>
                <a:lnTo>
                  <a:pt x="325853" y="309007"/>
                </a:lnTo>
                <a:lnTo>
                  <a:pt x="315778" y="315788"/>
                </a:lnTo>
                <a:lnTo>
                  <a:pt x="308997" y="325864"/>
                </a:lnTo>
                <a:lnTo>
                  <a:pt x="306514" y="338230"/>
                </a:lnTo>
                <a:lnTo>
                  <a:pt x="308997" y="350596"/>
                </a:lnTo>
                <a:lnTo>
                  <a:pt x="315778" y="360672"/>
                </a:lnTo>
                <a:lnTo>
                  <a:pt x="325853" y="367453"/>
                </a:lnTo>
                <a:lnTo>
                  <a:pt x="338220" y="369936"/>
                </a:lnTo>
                <a:lnTo>
                  <a:pt x="350588" y="367453"/>
                </a:lnTo>
                <a:lnTo>
                  <a:pt x="360667" y="360672"/>
                </a:lnTo>
                <a:lnTo>
                  <a:pt x="367451" y="350596"/>
                </a:lnTo>
                <a:lnTo>
                  <a:pt x="369936" y="338230"/>
                </a:lnTo>
                <a:lnTo>
                  <a:pt x="367451" y="325864"/>
                </a:lnTo>
                <a:lnTo>
                  <a:pt x="360667" y="315788"/>
                </a:lnTo>
                <a:lnTo>
                  <a:pt x="350588" y="309007"/>
                </a:lnTo>
                <a:lnTo>
                  <a:pt x="338220" y="3065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55"/>
          <p:cNvSpPr/>
          <p:nvPr/>
        </p:nvSpPr>
        <p:spPr>
          <a:xfrm>
            <a:off x="7424944" y="2431077"/>
            <a:ext cx="626223" cy="557280"/>
          </a:xfrm>
          <a:custGeom>
            <a:rect b="b" l="l" r="r" t="t"/>
            <a:pathLst>
              <a:path extrusionOk="0" h="677544" w="761365">
                <a:moveTo>
                  <a:pt x="380506" y="0"/>
                </a:moveTo>
                <a:lnTo>
                  <a:pt x="221836" y="52726"/>
                </a:lnTo>
                <a:lnTo>
                  <a:pt x="191300" y="75913"/>
                </a:lnTo>
                <a:lnTo>
                  <a:pt x="179690" y="112452"/>
                </a:lnTo>
                <a:lnTo>
                  <a:pt x="179690" y="281316"/>
                </a:lnTo>
                <a:lnTo>
                  <a:pt x="179554" y="281452"/>
                </a:lnTo>
                <a:lnTo>
                  <a:pt x="42113" y="329272"/>
                </a:lnTo>
                <a:lnTo>
                  <a:pt x="11586" y="353487"/>
                </a:lnTo>
                <a:lnTo>
                  <a:pt x="0" y="390181"/>
                </a:lnTo>
                <a:lnTo>
                  <a:pt x="0" y="556920"/>
                </a:lnTo>
                <a:lnTo>
                  <a:pt x="23050" y="605781"/>
                </a:lnTo>
                <a:lnTo>
                  <a:pt x="176518" y="672393"/>
                </a:lnTo>
                <a:lnTo>
                  <a:pt x="200826" y="677144"/>
                </a:lnTo>
                <a:lnTo>
                  <a:pt x="213153" y="675956"/>
                </a:lnTo>
                <a:lnTo>
                  <a:pt x="225134" y="672393"/>
                </a:lnTo>
                <a:lnTo>
                  <a:pt x="322128" y="632226"/>
                </a:lnTo>
                <a:lnTo>
                  <a:pt x="210203" y="632226"/>
                </a:lnTo>
                <a:lnTo>
                  <a:pt x="210203" y="623504"/>
                </a:lnTo>
                <a:lnTo>
                  <a:pt x="167932" y="623504"/>
                </a:lnTo>
                <a:lnTo>
                  <a:pt x="47433" y="573171"/>
                </a:lnTo>
                <a:lnTo>
                  <a:pt x="41087" y="565370"/>
                </a:lnTo>
                <a:lnTo>
                  <a:pt x="41087" y="408285"/>
                </a:lnTo>
                <a:lnTo>
                  <a:pt x="154265" y="408285"/>
                </a:lnTo>
                <a:lnTo>
                  <a:pt x="58867" y="369302"/>
                </a:lnTo>
                <a:lnTo>
                  <a:pt x="193690" y="321210"/>
                </a:lnTo>
                <a:lnTo>
                  <a:pt x="198318" y="319629"/>
                </a:lnTo>
                <a:lnTo>
                  <a:pt x="328384" y="319629"/>
                </a:lnTo>
                <a:lnTo>
                  <a:pt x="222097" y="281452"/>
                </a:lnTo>
                <a:lnTo>
                  <a:pt x="220778" y="281316"/>
                </a:lnTo>
                <a:lnTo>
                  <a:pt x="220778" y="140608"/>
                </a:lnTo>
                <a:lnTo>
                  <a:pt x="339289" y="140608"/>
                </a:lnTo>
                <a:lnTo>
                  <a:pt x="228045" y="97656"/>
                </a:lnTo>
                <a:lnTo>
                  <a:pt x="230150" y="95426"/>
                </a:lnTo>
                <a:lnTo>
                  <a:pt x="232924" y="93635"/>
                </a:lnTo>
                <a:lnTo>
                  <a:pt x="377998" y="41878"/>
                </a:lnTo>
                <a:lnTo>
                  <a:pt x="508789" y="41878"/>
                </a:lnTo>
                <a:lnTo>
                  <a:pt x="401778" y="3690"/>
                </a:lnTo>
                <a:lnTo>
                  <a:pt x="391267" y="922"/>
                </a:lnTo>
                <a:lnTo>
                  <a:pt x="380506" y="0"/>
                </a:lnTo>
                <a:close/>
              </a:path>
              <a:path extrusionOk="0" h="677544" w="761365">
                <a:moveTo>
                  <a:pt x="491131" y="608049"/>
                </a:moveTo>
                <a:lnTo>
                  <a:pt x="380511" y="608049"/>
                </a:lnTo>
                <a:lnTo>
                  <a:pt x="535878" y="672393"/>
                </a:lnTo>
                <a:lnTo>
                  <a:pt x="547861" y="675956"/>
                </a:lnTo>
                <a:lnTo>
                  <a:pt x="560191" y="677144"/>
                </a:lnTo>
                <a:lnTo>
                  <a:pt x="572518" y="675956"/>
                </a:lnTo>
                <a:lnTo>
                  <a:pt x="584495" y="672393"/>
                </a:lnTo>
                <a:lnTo>
                  <a:pt x="681406" y="632226"/>
                </a:lnTo>
                <a:lnTo>
                  <a:pt x="549616" y="632226"/>
                </a:lnTo>
                <a:lnTo>
                  <a:pt x="491131" y="608049"/>
                </a:lnTo>
                <a:close/>
              </a:path>
              <a:path extrusionOk="0" h="677544" w="761365">
                <a:moveTo>
                  <a:pt x="401642" y="407354"/>
                </a:moveTo>
                <a:lnTo>
                  <a:pt x="358177" y="407354"/>
                </a:lnTo>
                <a:lnTo>
                  <a:pt x="358177" y="571055"/>
                </a:lnTo>
                <a:lnTo>
                  <a:pt x="210203" y="632226"/>
                </a:lnTo>
                <a:lnTo>
                  <a:pt x="322128" y="632226"/>
                </a:lnTo>
                <a:lnTo>
                  <a:pt x="380511" y="608049"/>
                </a:lnTo>
                <a:lnTo>
                  <a:pt x="491131" y="608049"/>
                </a:lnTo>
                <a:lnTo>
                  <a:pt x="401642" y="571055"/>
                </a:lnTo>
                <a:lnTo>
                  <a:pt x="401642" y="407354"/>
                </a:lnTo>
                <a:close/>
              </a:path>
              <a:path extrusionOk="0" h="677544" w="761365">
                <a:moveTo>
                  <a:pt x="526224" y="407354"/>
                </a:moveTo>
                <a:lnTo>
                  <a:pt x="401642" y="407354"/>
                </a:lnTo>
                <a:lnTo>
                  <a:pt x="549616" y="460734"/>
                </a:lnTo>
                <a:lnTo>
                  <a:pt x="549616" y="632226"/>
                </a:lnTo>
                <a:lnTo>
                  <a:pt x="681406" y="632226"/>
                </a:lnTo>
                <a:lnTo>
                  <a:pt x="702451" y="623504"/>
                </a:lnTo>
                <a:lnTo>
                  <a:pt x="591898" y="623504"/>
                </a:lnTo>
                <a:lnTo>
                  <a:pt x="591898" y="460074"/>
                </a:lnTo>
                <a:lnTo>
                  <a:pt x="682189" y="423207"/>
                </a:lnTo>
                <a:lnTo>
                  <a:pt x="570233" y="423207"/>
                </a:lnTo>
                <a:lnTo>
                  <a:pt x="526224" y="407354"/>
                </a:lnTo>
                <a:close/>
              </a:path>
              <a:path extrusionOk="0" h="677544" w="761365">
                <a:moveTo>
                  <a:pt x="154265" y="408285"/>
                </a:moveTo>
                <a:lnTo>
                  <a:pt x="41087" y="408285"/>
                </a:lnTo>
                <a:lnTo>
                  <a:pt x="167932" y="460074"/>
                </a:lnTo>
                <a:lnTo>
                  <a:pt x="167932" y="623504"/>
                </a:lnTo>
                <a:lnTo>
                  <a:pt x="210203" y="623504"/>
                </a:lnTo>
                <a:lnTo>
                  <a:pt x="210203" y="460734"/>
                </a:lnTo>
                <a:lnTo>
                  <a:pt x="314232" y="423207"/>
                </a:lnTo>
                <a:lnTo>
                  <a:pt x="190779" y="423207"/>
                </a:lnTo>
                <a:lnTo>
                  <a:pt x="154265" y="408285"/>
                </a:lnTo>
                <a:close/>
              </a:path>
              <a:path extrusionOk="0" h="677544" w="761365">
                <a:moveTo>
                  <a:pt x="761013" y="408285"/>
                </a:moveTo>
                <a:lnTo>
                  <a:pt x="718732" y="408285"/>
                </a:lnTo>
                <a:lnTo>
                  <a:pt x="718732" y="565370"/>
                </a:lnTo>
                <a:lnTo>
                  <a:pt x="713580" y="573171"/>
                </a:lnTo>
                <a:lnTo>
                  <a:pt x="591898" y="623504"/>
                </a:lnTo>
                <a:lnTo>
                  <a:pt x="702451" y="623504"/>
                </a:lnTo>
                <a:lnTo>
                  <a:pt x="737994" y="605781"/>
                </a:lnTo>
                <a:lnTo>
                  <a:pt x="761013" y="556920"/>
                </a:lnTo>
                <a:lnTo>
                  <a:pt x="761013" y="408285"/>
                </a:lnTo>
                <a:close/>
              </a:path>
              <a:path extrusionOk="0" h="677544" w="761365">
                <a:moveTo>
                  <a:pt x="328384" y="319629"/>
                </a:moveTo>
                <a:lnTo>
                  <a:pt x="203334" y="319629"/>
                </a:lnTo>
                <a:lnTo>
                  <a:pt x="207962" y="321210"/>
                </a:lnTo>
                <a:lnTo>
                  <a:pt x="341528" y="368904"/>
                </a:lnTo>
                <a:lnTo>
                  <a:pt x="190779" y="423207"/>
                </a:lnTo>
                <a:lnTo>
                  <a:pt x="314232" y="423207"/>
                </a:lnTo>
                <a:lnTo>
                  <a:pt x="358177" y="407354"/>
                </a:lnTo>
                <a:lnTo>
                  <a:pt x="526224" y="407354"/>
                </a:lnTo>
                <a:lnTo>
                  <a:pt x="419484" y="368904"/>
                </a:lnTo>
                <a:lnTo>
                  <a:pt x="527510" y="330330"/>
                </a:lnTo>
                <a:lnTo>
                  <a:pt x="358177" y="330330"/>
                </a:lnTo>
                <a:lnTo>
                  <a:pt x="328384" y="319629"/>
                </a:lnTo>
                <a:close/>
              </a:path>
              <a:path extrusionOk="0" h="677544" w="761365">
                <a:moveTo>
                  <a:pt x="691157" y="319629"/>
                </a:moveTo>
                <a:lnTo>
                  <a:pt x="562694" y="319629"/>
                </a:lnTo>
                <a:lnTo>
                  <a:pt x="567323" y="321210"/>
                </a:lnTo>
                <a:lnTo>
                  <a:pt x="702083" y="369302"/>
                </a:lnTo>
                <a:lnTo>
                  <a:pt x="570233" y="423207"/>
                </a:lnTo>
                <a:lnTo>
                  <a:pt x="682189" y="423207"/>
                </a:lnTo>
                <a:lnTo>
                  <a:pt x="718732" y="408285"/>
                </a:lnTo>
                <a:lnTo>
                  <a:pt x="761013" y="408285"/>
                </a:lnTo>
                <a:lnTo>
                  <a:pt x="761013" y="390181"/>
                </a:lnTo>
                <a:lnTo>
                  <a:pt x="757976" y="370783"/>
                </a:lnTo>
                <a:lnTo>
                  <a:pt x="749403" y="353487"/>
                </a:lnTo>
                <a:lnTo>
                  <a:pt x="736099" y="339312"/>
                </a:lnTo>
                <a:lnTo>
                  <a:pt x="718868" y="329272"/>
                </a:lnTo>
                <a:lnTo>
                  <a:pt x="691157" y="319629"/>
                </a:lnTo>
                <a:close/>
              </a:path>
              <a:path extrusionOk="0" h="677544" w="761365">
                <a:moveTo>
                  <a:pt x="339289" y="140608"/>
                </a:moveTo>
                <a:lnTo>
                  <a:pt x="220778" y="140608"/>
                </a:lnTo>
                <a:lnTo>
                  <a:pt x="358177" y="193318"/>
                </a:lnTo>
                <a:lnTo>
                  <a:pt x="358177" y="330330"/>
                </a:lnTo>
                <a:lnTo>
                  <a:pt x="401642" y="330330"/>
                </a:lnTo>
                <a:lnTo>
                  <a:pt x="401642" y="193318"/>
                </a:lnTo>
                <a:lnTo>
                  <a:pt x="498762" y="156063"/>
                </a:lnTo>
                <a:lnTo>
                  <a:pt x="379318" y="156063"/>
                </a:lnTo>
                <a:lnTo>
                  <a:pt x="339289" y="140608"/>
                </a:lnTo>
                <a:close/>
              </a:path>
              <a:path extrusionOk="0" h="677544" w="761365">
                <a:moveTo>
                  <a:pt x="581333" y="140608"/>
                </a:moveTo>
                <a:lnTo>
                  <a:pt x="539051" y="140608"/>
                </a:lnTo>
                <a:lnTo>
                  <a:pt x="539051" y="281316"/>
                </a:lnTo>
                <a:lnTo>
                  <a:pt x="538915" y="281452"/>
                </a:lnTo>
                <a:lnTo>
                  <a:pt x="401642" y="330330"/>
                </a:lnTo>
                <a:lnTo>
                  <a:pt x="527510" y="330330"/>
                </a:lnTo>
                <a:lnTo>
                  <a:pt x="553051" y="321210"/>
                </a:lnTo>
                <a:lnTo>
                  <a:pt x="557679" y="319629"/>
                </a:lnTo>
                <a:lnTo>
                  <a:pt x="691157" y="319629"/>
                </a:lnTo>
                <a:lnTo>
                  <a:pt x="581458" y="281452"/>
                </a:lnTo>
                <a:lnTo>
                  <a:pt x="581333" y="140608"/>
                </a:lnTo>
                <a:close/>
              </a:path>
              <a:path extrusionOk="0" h="677544" w="761365">
                <a:moveTo>
                  <a:pt x="508789" y="41878"/>
                </a:moveTo>
                <a:lnTo>
                  <a:pt x="383014" y="41878"/>
                </a:lnTo>
                <a:lnTo>
                  <a:pt x="528088" y="93635"/>
                </a:lnTo>
                <a:lnTo>
                  <a:pt x="530863" y="95426"/>
                </a:lnTo>
                <a:lnTo>
                  <a:pt x="532968" y="97656"/>
                </a:lnTo>
                <a:lnTo>
                  <a:pt x="379318" y="156063"/>
                </a:lnTo>
                <a:lnTo>
                  <a:pt x="498762" y="156063"/>
                </a:lnTo>
                <a:lnTo>
                  <a:pt x="539051" y="140608"/>
                </a:lnTo>
                <a:lnTo>
                  <a:pt x="581333" y="140608"/>
                </a:lnTo>
                <a:lnTo>
                  <a:pt x="581333" y="112452"/>
                </a:lnTo>
                <a:lnTo>
                  <a:pt x="578296" y="93077"/>
                </a:lnTo>
                <a:lnTo>
                  <a:pt x="569723" y="75913"/>
                </a:lnTo>
                <a:lnTo>
                  <a:pt x="556418" y="62087"/>
                </a:lnTo>
                <a:lnTo>
                  <a:pt x="539187" y="52726"/>
                </a:lnTo>
                <a:lnTo>
                  <a:pt x="508789" y="418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55"/>
          <p:cNvSpPr/>
          <p:nvPr/>
        </p:nvSpPr>
        <p:spPr>
          <a:xfrm>
            <a:off x="5770288" y="2431078"/>
            <a:ext cx="695687" cy="556758"/>
          </a:xfrm>
          <a:custGeom>
            <a:rect b="b" l="l" r="r" t="t"/>
            <a:pathLst>
              <a:path extrusionOk="0" h="676910" w="845820">
                <a:moveTo>
                  <a:pt x="591898" y="0"/>
                </a:moveTo>
                <a:lnTo>
                  <a:pt x="380501" y="0"/>
                </a:lnTo>
                <a:lnTo>
                  <a:pt x="347615" y="6644"/>
                </a:lnTo>
                <a:lnTo>
                  <a:pt x="320736" y="24763"/>
                </a:lnTo>
                <a:lnTo>
                  <a:pt x="302602" y="51639"/>
                </a:lnTo>
                <a:lnTo>
                  <a:pt x="295949" y="84552"/>
                </a:lnTo>
                <a:lnTo>
                  <a:pt x="295949" y="591898"/>
                </a:lnTo>
                <a:lnTo>
                  <a:pt x="302602" y="624784"/>
                </a:lnTo>
                <a:lnTo>
                  <a:pt x="320736" y="651663"/>
                </a:lnTo>
                <a:lnTo>
                  <a:pt x="347615" y="669797"/>
                </a:lnTo>
                <a:lnTo>
                  <a:pt x="380501" y="676450"/>
                </a:lnTo>
                <a:lnTo>
                  <a:pt x="761003" y="676450"/>
                </a:lnTo>
                <a:lnTo>
                  <a:pt x="793891" y="669797"/>
                </a:lnTo>
                <a:lnTo>
                  <a:pt x="820773" y="651663"/>
                </a:lnTo>
                <a:lnTo>
                  <a:pt x="832571" y="634179"/>
                </a:lnTo>
                <a:lnTo>
                  <a:pt x="380501" y="634179"/>
                </a:lnTo>
                <a:lnTo>
                  <a:pt x="364030" y="630861"/>
                </a:lnTo>
                <a:lnTo>
                  <a:pt x="350592" y="621806"/>
                </a:lnTo>
                <a:lnTo>
                  <a:pt x="341538" y="608368"/>
                </a:lnTo>
                <a:lnTo>
                  <a:pt x="338220" y="591898"/>
                </a:lnTo>
                <a:lnTo>
                  <a:pt x="338220" y="84552"/>
                </a:lnTo>
                <a:lnTo>
                  <a:pt x="341538" y="68101"/>
                </a:lnTo>
                <a:lnTo>
                  <a:pt x="350592" y="54664"/>
                </a:lnTo>
                <a:lnTo>
                  <a:pt x="364030" y="45604"/>
                </a:lnTo>
                <a:lnTo>
                  <a:pt x="380501" y="42281"/>
                </a:lnTo>
                <a:lnTo>
                  <a:pt x="663483" y="42281"/>
                </a:lnTo>
                <a:lnTo>
                  <a:pt x="651663" y="24763"/>
                </a:lnTo>
                <a:lnTo>
                  <a:pt x="624784" y="6644"/>
                </a:lnTo>
                <a:lnTo>
                  <a:pt x="591898" y="0"/>
                </a:lnTo>
                <a:close/>
              </a:path>
              <a:path extrusionOk="0" h="676910" w="845820">
                <a:moveTo>
                  <a:pt x="663483" y="42281"/>
                </a:moveTo>
                <a:lnTo>
                  <a:pt x="591898" y="42281"/>
                </a:lnTo>
                <a:lnTo>
                  <a:pt x="608367" y="45604"/>
                </a:lnTo>
                <a:lnTo>
                  <a:pt x="621801" y="54664"/>
                </a:lnTo>
                <a:lnTo>
                  <a:pt x="630852" y="68101"/>
                </a:lnTo>
                <a:lnTo>
                  <a:pt x="634169" y="84552"/>
                </a:lnTo>
                <a:lnTo>
                  <a:pt x="634169" y="253667"/>
                </a:lnTo>
                <a:lnTo>
                  <a:pt x="761003" y="253667"/>
                </a:lnTo>
                <a:lnTo>
                  <a:pt x="777477" y="256986"/>
                </a:lnTo>
                <a:lnTo>
                  <a:pt x="790915" y="266040"/>
                </a:lnTo>
                <a:lnTo>
                  <a:pt x="799967" y="279478"/>
                </a:lnTo>
                <a:lnTo>
                  <a:pt x="803284" y="295949"/>
                </a:lnTo>
                <a:lnTo>
                  <a:pt x="803284" y="591898"/>
                </a:lnTo>
                <a:lnTo>
                  <a:pt x="799967" y="608368"/>
                </a:lnTo>
                <a:lnTo>
                  <a:pt x="790915" y="621806"/>
                </a:lnTo>
                <a:lnTo>
                  <a:pt x="777477" y="630861"/>
                </a:lnTo>
                <a:lnTo>
                  <a:pt x="761003" y="634179"/>
                </a:lnTo>
                <a:lnTo>
                  <a:pt x="832571" y="634179"/>
                </a:lnTo>
                <a:lnTo>
                  <a:pt x="838911" y="624784"/>
                </a:lnTo>
                <a:lnTo>
                  <a:pt x="845565" y="591898"/>
                </a:lnTo>
                <a:lnTo>
                  <a:pt x="845565" y="295949"/>
                </a:lnTo>
                <a:lnTo>
                  <a:pt x="838911" y="263062"/>
                </a:lnTo>
                <a:lnTo>
                  <a:pt x="820773" y="236183"/>
                </a:lnTo>
                <a:lnTo>
                  <a:pt x="793891" y="218049"/>
                </a:lnTo>
                <a:lnTo>
                  <a:pt x="761003" y="211396"/>
                </a:lnTo>
                <a:lnTo>
                  <a:pt x="676450" y="211396"/>
                </a:lnTo>
                <a:lnTo>
                  <a:pt x="676450" y="84552"/>
                </a:lnTo>
                <a:lnTo>
                  <a:pt x="669797" y="51639"/>
                </a:lnTo>
                <a:lnTo>
                  <a:pt x="663483" y="42281"/>
                </a:lnTo>
                <a:close/>
              </a:path>
              <a:path extrusionOk="0" h="676910" w="845820">
                <a:moveTo>
                  <a:pt x="729297" y="465064"/>
                </a:moveTo>
                <a:lnTo>
                  <a:pt x="665885" y="465064"/>
                </a:lnTo>
                <a:lnTo>
                  <a:pt x="653512" y="467547"/>
                </a:lnTo>
                <a:lnTo>
                  <a:pt x="643434" y="474328"/>
                </a:lnTo>
                <a:lnTo>
                  <a:pt x="636652" y="484403"/>
                </a:lnTo>
                <a:lnTo>
                  <a:pt x="634169" y="496770"/>
                </a:lnTo>
                <a:lnTo>
                  <a:pt x="634169" y="560192"/>
                </a:lnTo>
                <a:lnTo>
                  <a:pt x="636652" y="572558"/>
                </a:lnTo>
                <a:lnTo>
                  <a:pt x="643434" y="582634"/>
                </a:lnTo>
                <a:lnTo>
                  <a:pt x="653512" y="589414"/>
                </a:lnTo>
                <a:lnTo>
                  <a:pt x="665885" y="591898"/>
                </a:lnTo>
                <a:lnTo>
                  <a:pt x="729297" y="591898"/>
                </a:lnTo>
                <a:lnTo>
                  <a:pt x="741663" y="589414"/>
                </a:lnTo>
                <a:lnTo>
                  <a:pt x="751738" y="582634"/>
                </a:lnTo>
                <a:lnTo>
                  <a:pt x="758519" y="572558"/>
                </a:lnTo>
                <a:lnTo>
                  <a:pt x="761003" y="560192"/>
                </a:lnTo>
                <a:lnTo>
                  <a:pt x="761003" y="549616"/>
                </a:lnTo>
                <a:lnTo>
                  <a:pt x="676450" y="549616"/>
                </a:lnTo>
                <a:lnTo>
                  <a:pt x="676450" y="507335"/>
                </a:lnTo>
                <a:lnTo>
                  <a:pt x="761003" y="507335"/>
                </a:lnTo>
                <a:lnTo>
                  <a:pt x="761003" y="496770"/>
                </a:lnTo>
                <a:lnTo>
                  <a:pt x="758519" y="484403"/>
                </a:lnTo>
                <a:lnTo>
                  <a:pt x="751738" y="474328"/>
                </a:lnTo>
                <a:lnTo>
                  <a:pt x="741663" y="467547"/>
                </a:lnTo>
                <a:lnTo>
                  <a:pt x="729297" y="465064"/>
                </a:lnTo>
                <a:close/>
              </a:path>
              <a:path extrusionOk="0" h="676910" w="845820">
                <a:moveTo>
                  <a:pt x="517910" y="422782"/>
                </a:moveTo>
                <a:lnTo>
                  <a:pt x="454488" y="422782"/>
                </a:lnTo>
                <a:lnTo>
                  <a:pt x="442122" y="425266"/>
                </a:lnTo>
                <a:lnTo>
                  <a:pt x="432047" y="432047"/>
                </a:lnTo>
                <a:lnTo>
                  <a:pt x="425266" y="442122"/>
                </a:lnTo>
                <a:lnTo>
                  <a:pt x="422782" y="454488"/>
                </a:lnTo>
                <a:lnTo>
                  <a:pt x="422782" y="517910"/>
                </a:lnTo>
                <a:lnTo>
                  <a:pt x="425266" y="530277"/>
                </a:lnTo>
                <a:lnTo>
                  <a:pt x="432047" y="540352"/>
                </a:lnTo>
                <a:lnTo>
                  <a:pt x="442122" y="547133"/>
                </a:lnTo>
                <a:lnTo>
                  <a:pt x="454488" y="549616"/>
                </a:lnTo>
                <a:lnTo>
                  <a:pt x="517910" y="549616"/>
                </a:lnTo>
                <a:lnTo>
                  <a:pt x="530277" y="547133"/>
                </a:lnTo>
                <a:lnTo>
                  <a:pt x="540352" y="540352"/>
                </a:lnTo>
                <a:lnTo>
                  <a:pt x="547133" y="530277"/>
                </a:lnTo>
                <a:lnTo>
                  <a:pt x="549616" y="517910"/>
                </a:lnTo>
                <a:lnTo>
                  <a:pt x="549616" y="507345"/>
                </a:lnTo>
                <a:lnTo>
                  <a:pt x="465053" y="507345"/>
                </a:lnTo>
                <a:lnTo>
                  <a:pt x="465053" y="465064"/>
                </a:lnTo>
                <a:lnTo>
                  <a:pt x="549616" y="465064"/>
                </a:lnTo>
                <a:lnTo>
                  <a:pt x="549616" y="454488"/>
                </a:lnTo>
                <a:lnTo>
                  <a:pt x="547133" y="442122"/>
                </a:lnTo>
                <a:lnTo>
                  <a:pt x="540352" y="432047"/>
                </a:lnTo>
                <a:lnTo>
                  <a:pt x="530277" y="425266"/>
                </a:lnTo>
                <a:lnTo>
                  <a:pt x="517910" y="422782"/>
                </a:lnTo>
                <a:close/>
              </a:path>
              <a:path extrusionOk="0" h="676910" w="845820">
                <a:moveTo>
                  <a:pt x="761003" y="507335"/>
                </a:moveTo>
                <a:lnTo>
                  <a:pt x="718732" y="507335"/>
                </a:lnTo>
                <a:lnTo>
                  <a:pt x="718732" y="549616"/>
                </a:lnTo>
                <a:lnTo>
                  <a:pt x="761003" y="549616"/>
                </a:lnTo>
                <a:lnTo>
                  <a:pt x="761003" y="507335"/>
                </a:lnTo>
                <a:close/>
              </a:path>
              <a:path extrusionOk="0" h="676910" w="845820">
                <a:moveTo>
                  <a:pt x="549616" y="465064"/>
                </a:moveTo>
                <a:lnTo>
                  <a:pt x="507335" y="465064"/>
                </a:lnTo>
                <a:lnTo>
                  <a:pt x="507335" y="507345"/>
                </a:lnTo>
                <a:lnTo>
                  <a:pt x="549616" y="507345"/>
                </a:lnTo>
                <a:lnTo>
                  <a:pt x="549616" y="465064"/>
                </a:lnTo>
                <a:close/>
              </a:path>
              <a:path extrusionOk="0" h="676910" w="845820">
                <a:moveTo>
                  <a:pt x="729297" y="295949"/>
                </a:moveTo>
                <a:lnTo>
                  <a:pt x="665885" y="295949"/>
                </a:lnTo>
                <a:lnTo>
                  <a:pt x="653512" y="298432"/>
                </a:lnTo>
                <a:lnTo>
                  <a:pt x="643434" y="305213"/>
                </a:lnTo>
                <a:lnTo>
                  <a:pt x="636652" y="315288"/>
                </a:lnTo>
                <a:lnTo>
                  <a:pt x="634169" y="327654"/>
                </a:lnTo>
                <a:lnTo>
                  <a:pt x="634169" y="391077"/>
                </a:lnTo>
                <a:lnTo>
                  <a:pt x="636652" y="403443"/>
                </a:lnTo>
                <a:lnTo>
                  <a:pt x="643434" y="413518"/>
                </a:lnTo>
                <a:lnTo>
                  <a:pt x="653512" y="420299"/>
                </a:lnTo>
                <a:lnTo>
                  <a:pt x="665885" y="422782"/>
                </a:lnTo>
                <a:lnTo>
                  <a:pt x="729297" y="422782"/>
                </a:lnTo>
                <a:lnTo>
                  <a:pt x="741663" y="420299"/>
                </a:lnTo>
                <a:lnTo>
                  <a:pt x="751738" y="413518"/>
                </a:lnTo>
                <a:lnTo>
                  <a:pt x="758519" y="403443"/>
                </a:lnTo>
                <a:lnTo>
                  <a:pt x="761003" y="391077"/>
                </a:lnTo>
                <a:lnTo>
                  <a:pt x="761003" y="380511"/>
                </a:lnTo>
                <a:lnTo>
                  <a:pt x="676450" y="380511"/>
                </a:lnTo>
                <a:lnTo>
                  <a:pt x="676450" y="338230"/>
                </a:lnTo>
                <a:lnTo>
                  <a:pt x="761003" y="338230"/>
                </a:lnTo>
                <a:lnTo>
                  <a:pt x="761003" y="327654"/>
                </a:lnTo>
                <a:lnTo>
                  <a:pt x="758519" y="315288"/>
                </a:lnTo>
                <a:lnTo>
                  <a:pt x="751738" y="305213"/>
                </a:lnTo>
                <a:lnTo>
                  <a:pt x="741663" y="298432"/>
                </a:lnTo>
                <a:lnTo>
                  <a:pt x="729297" y="295949"/>
                </a:lnTo>
                <a:close/>
              </a:path>
              <a:path extrusionOk="0" h="676910" w="845820">
                <a:moveTo>
                  <a:pt x="761003" y="338230"/>
                </a:moveTo>
                <a:lnTo>
                  <a:pt x="718732" y="338230"/>
                </a:lnTo>
                <a:lnTo>
                  <a:pt x="718732" y="380511"/>
                </a:lnTo>
                <a:lnTo>
                  <a:pt x="761003" y="380511"/>
                </a:lnTo>
                <a:lnTo>
                  <a:pt x="761003" y="338230"/>
                </a:lnTo>
                <a:close/>
              </a:path>
              <a:path extrusionOk="0" h="676910" w="845820">
                <a:moveTo>
                  <a:pt x="517910" y="253667"/>
                </a:moveTo>
                <a:lnTo>
                  <a:pt x="454488" y="253667"/>
                </a:lnTo>
                <a:lnTo>
                  <a:pt x="442122" y="256151"/>
                </a:lnTo>
                <a:lnTo>
                  <a:pt x="432047" y="262933"/>
                </a:lnTo>
                <a:lnTo>
                  <a:pt x="425266" y="273011"/>
                </a:lnTo>
                <a:lnTo>
                  <a:pt x="422782" y="285383"/>
                </a:lnTo>
                <a:lnTo>
                  <a:pt x="422782" y="348795"/>
                </a:lnTo>
                <a:lnTo>
                  <a:pt x="425266" y="361162"/>
                </a:lnTo>
                <a:lnTo>
                  <a:pt x="432047" y="371237"/>
                </a:lnTo>
                <a:lnTo>
                  <a:pt x="442122" y="378018"/>
                </a:lnTo>
                <a:lnTo>
                  <a:pt x="454488" y="380501"/>
                </a:lnTo>
                <a:lnTo>
                  <a:pt x="517910" y="380501"/>
                </a:lnTo>
                <a:lnTo>
                  <a:pt x="530277" y="378018"/>
                </a:lnTo>
                <a:lnTo>
                  <a:pt x="540352" y="371237"/>
                </a:lnTo>
                <a:lnTo>
                  <a:pt x="547133" y="361162"/>
                </a:lnTo>
                <a:lnTo>
                  <a:pt x="549616" y="348795"/>
                </a:lnTo>
                <a:lnTo>
                  <a:pt x="549616" y="338230"/>
                </a:lnTo>
                <a:lnTo>
                  <a:pt x="465053" y="338230"/>
                </a:lnTo>
                <a:lnTo>
                  <a:pt x="465053" y="295949"/>
                </a:lnTo>
                <a:lnTo>
                  <a:pt x="549616" y="295949"/>
                </a:lnTo>
                <a:lnTo>
                  <a:pt x="549616" y="285383"/>
                </a:lnTo>
                <a:lnTo>
                  <a:pt x="547133" y="273011"/>
                </a:lnTo>
                <a:lnTo>
                  <a:pt x="540352" y="262933"/>
                </a:lnTo>
                <a:lnTo>
                  <a:pt x="530277" y="256151"/>
                </a:lnTo>
                <a:lnTo>
                  <a:pt x="517910" y="253667"/>
                </a:lnTo>
                <a:close/>
              </a:path>
              <a:path extrusionOk="0" h="676910" w="845820">
                <a:moveTo>
                  <a:pt x="549616" y="295949"/>
                </a:moveTo>
                <a:lnTo>
                  <a:pt x="507335" y="295949"/>
                </a:lnTo>
                <a:lnTo>
                  <a:pt x="507335" y="338230"/>
                </a:lnTo>
                <a:lnTo>
                  <a:pt x="549616" y="338230"/>
                </a:lnTo>
                <a:lnTo>
                  <a:pt x="549616" y="295949"/>
                </a:lnTo>
                <a:close/>
              </a:path>
              <a:path extrusionOk="0" h="676910" w="845820">
                <a:moveTo>
                  <a:pt x="517910" y="84552"/>
                </a:moveTo>
                <a:lnTo>
                  <a:pt x="454488" y="84552"/>
                </a:lnTo>
                <a:lnTo>
                  <a:pt x="442122" y="87046"/>
                </a:lnTo>
                <a:lnTo>
                  <a:pt x="432047" y="93845"/>
                </a:lnTo>
                <a:lnTo>
                  <a:pt x="425266" y="103927"/>
                </a:lnTo>
                <a:lnTo>
                  <a:pt x="422782" y="116268"/>
                </a:lnTo>
                <a:lnTo>
                  <a:pt x="422782" y="179680"/>
                </a:lnTo>
                <a:lnTo>
                  <a:pt x="425266" y="192048"/>
                </a:lnTo>
                <a:lnTo>
                  <a:pt x="432047" y="202127"/>
                </a:lnTo>
                <a:lnTo>
                  <a:pt x="442122" y="208911"/>
                </a:lnTo>
                <a:lnTo>
                  <a:pt x="454488" y="211396"/>
                </a:lnTo>
                <a:lnTo>
                  <a:pt x="517910" y="211396"/>
                </a:lnTo>
                <a:lnTo>
                  <a:pt x="530277" y="208911"/>
                </a:lnTo>
                <a:lnTo>
                  <a:pt x="540352" y="202127"/>
                </a:lnTo>
                <a:lnTo>
                  <a:pt x="547133" y="192048"/>
                </a:lnTo>
                <a:lnTo>
                  <a:pt x="549616" y="179680"/>
                </a:lnTo>
                <a:lnTo>
                  <a:pt x="549616" y="169115"/>
                </a:lnTo>
                <a:lnTo>
                  <a:pt x="465053" y="169115"/>
                </a:lnTo>
                <a:lnTo>
                  <a:pt x="465053" y="126833"/>
                </a:lnTo>
                <a:lnTo>
                  <a:pt x="549616" y="126833"/>
                </a:lnTo>
                <a:lnTo>
                  <a:pt x="549616" y="116268"/>
                </a:lnTo>
                <a:lnTo>
                  <a:pt x="547133" y="103927"/>
                </a:lnTo>
                <a:lnTo>
                  <a:pt x="540352" y="93845"/>
                </a:lnTo>
                <a:lnTo>
                  <a:pt x="530277" y="87046"/>
                </a:lnTo>
                <a:lnTo>
                  <a:pt x="517910" y="84552"/>
                </a:lnTo>
                <a:close/>
              </a:path>
              <a:path extrusionOk="0" h="676910" w="845820">
                <a:moveTo>
                  <a:pt x="549616" y="126833"/>
                </a:moveTo>
                <a:lnTo>
                  <a:pt x="507335" y="126833"/>
                </a:lnTo>
                <a:lnTo>
                  <a:pt x="507335" y="169115"/>
                </a:lnTo>
                <a:lnTo>
                  <a:pt x="549616" y="169115"/>
                </a:lnTo>
                <a:lnTo>
                  <a:pt x="549616" y="126833"/>
                </a:lnTo>
                <a:close/>
              </a:path>
              <a:path extrusionOk="0" h="676910" w="845820">
                <a:moveTo>
                  <a:pt x="105693" y="0"/>
                </a:moveTo>
                <a:lnTo>
                  <a:pt x="97464" y="1661"/>
                </a:lnTo>
                <a:lnTo>
                  <a:pt x="90744" y="6192"/>
                </a:lnTo>
                <a:lnTo>
                  <a:pt x="86213" y="12912"/>
                </a:lnTo>
                <a:lnTo>
                  <a:pt x="84552" y="21140"/>
                </a:lnTo>
                <a:lnTo>
                  <a:pt x="84552" y="84552"/>
                </a:lnTo>
                <a:lnTo>
                  <a:pt x="51639" y="91196"/>
                </a:lnTo>
                <a:lnTo>
                  <a:pt x="24763" y="109317"/>
                </a:lnTo>
                <a:lnTo>
                  <a:pt x="6644" y="136196"/>
                </a:lnTo>
                <a:lnTo>
                  <a:pt x="0" y="169115"/>
                </a:lnTo>
                <a:lnTo>
                  <a:pt x="0" y="591898"/>
                </a:lnTo>
                <a:lnTo>
                  <a:pt x="6644" y="624784"/>
                </a:lnTo>
                <a:lnTo>
                  <a:pt x="24763" y="651663"/>
                </a:lnTo>
                <a:lnTo>
                  <a:pt x="51639" y="669797"/>
                </a:lnTo>
                <a:lnTo>
                  <a:pt x="84552" y="676450"/>
                </a:lnTo>
                <a:lnTo>
                  <a:pt x="253667" y="676450"/>
                </a:lnTo>
                <a:lnTo>
                  <a:pt x="261874" y="674783"/>
                </a:lnTo>
                <a:lnTo>
                  <a:pt x="268596" y="670242"/>
                </a:lnTo>
                <a:lnTo>
                  <a:pt x="273139" y="663520"/>
                </a:lnTo>
                <a:lnTo>
                  <a:pt x="274808" y="655309"/>
                </a:lnTo>
                <a:lnTo>
                  <a:pt x="273139" y="647104"/>
                </a:lnTo>
                <a:lnTo>
                  <a:pt x="268596" y="640386"/>
                </a:lnTo>
                <a:lnTo>
                  <a:pt x="261874" y="635846"/>
                </a:lnTo>
                <a:lnTo>
                  <a:pt x="253667" y="634179"/>
                </a:lnTo>
                <a:lnTo>
                  <a:pt x="84552" y="634179"/>
                </a:lnTo>
                <a:lnTo>
                  <a:pt x="68099" y="630861"/>
                </a:lnTo>
                <a:lnTo>
                  <a:pt x="54659" y="621806"/>
                </a:lnTo>
                <a:lnTo>
                  <a:pt x="45595" y="608368"/>
                </a:lnTo>
                <a:lnTo>
                  <a:pt x="42270" y="591898"/>
                </a:lnTo>
                <a:lnTo>
                  <a:pt x="42270" y="169115"/>
                </a:lnTo>
                <a:lnTo>
                  <a:pt x="45595" y="152640"/>
                </a:lnTo>
                <a:lnTo>
                  <a:pt x="54659" y="139202"/>
                </a:lnTo>
                <a:lnTo>
                  <a:pt x="68099" y="130150"/>
                </a:lnTo>
                <a:lnTo>
                  <a:pt x="84552" y="126833"/>
                </a:lnTo>
                <a:lnTo>
                  <a:pt x="232526" y="126833"/>
                </a:lnTo>
                <a:lnTo>
                  <a:pt x="240737" y="125173"/>
                </a:lnTo>
                <a:lnTo>
                  <a:pt x="247459" y="120645"/>
                </a:lnTo>
                <a:lnTo>
                  <a:pt x="252000" y="113926"/>
                </a:lnTo>
                <a:lnTo>
                  <a:pt x="253667" y="105693"/>
                </a:lnTo>
                <a:lnTo>
                  <a:pt x="253667" y="84552"/>
                </a:lnTo>
                <a:lnTo>
                  <a:pt x="126833" y="84552"/>
                </a:lnTo>
                <a:lnTo>
                  <a:pt x="126833" y="21140"/>
                </a:lnTo>
                <a:lnTo>
                  <a:pt x="125172" y="12912"/>
                </a:lnTo>
                <a:lnTo>
                  <a:pt x="120641" y="6192"/>
                </a:lnTo>
                <a:lnTo>
                  <a:pt x="113921" y="1661"/>
                </a:lnTo>
                <a:lnTo>
                  <a:pt x="105693" y="0"/>
                </a:lnTo>
                <a:close/>
              </a:path>
              <a:path extrusionOk="0" h="676910" w="845820">
                <a:moveTo>
                  <a:pt x="179680" y="338230"/>
                </a:moveTo>
                <a:lnTo>
                  <a:pt x="116258" y="338230"/>
                </a:lnTo>
                <a:lnTo>
                  <a:pt x="103922" y="340713"/>
                </a:lnTo>
                <a:lnTo>
                  <a:pt x="93844" y="347494"/>
                </a:lnTo>
                <a:lnTo>
                  <a:pt x="87045" y="357569"/>
                </a:lnTo>
                <a:lnTo>
                  <a:pt x="84552" y="369936"/>
                </a:lnTo>
                <a:lnTo>
                  <a:pt x="84552" y="433348"/>
                </a:lnTo>
                <a:lnTo>
                  <a:pt x="87045" y="445720"/>
                </a:lnTo>
                <a:lnTo>
                  <a:pt x="93844" y="455798"/>
                </a:lnTo>
                <a:lnTo>
                  <a:pt x="103922" y="462580"/>
                </a:lnTo>
                <a:lnTo>
                  <a:pt x="116258" y="465064"/>
                </a:lnTo>
                <a:lnTo>
                  <a:pt x="179680" y="465064"/>
                </a:lnTo>
                <a:lnTo>
                  <a:pt x="192046" y="462580"/>
                </a:lnTo>
                <a:lnTo>
                  <a:pt x="202122" y="455798"/>
                </a:lnTo>
                <a:lnTo>
                  <a:pt x="208902" y="445720"/>
                </a:lnTo>
                <a:lnTo>
                  <a:pt x="211386" y="433348"/>
                </a:lnTo>
                <a:lnTo>
                  <a:pt x="211386" y="422782"/>
                </a:lnTo>
                <a:lnTo>
                  <a:pt x="126833" y="422782"/>
                </a:lnTo>
                <a:lnTo>
                  <a:pt x="126833" y="380501"/>
                </a:lnTo>
                <a:lnTo>
                  <a:pt x="211386" y="380501"/>
                </a:lnTo>
                <a:lnTo>
                  <a:pt x="211386" y="369936"/>
                </a:lnTo>
                <a:lnTo>
                  <a:pt x="208902" y="357569"/>
                </a:lnTo>
                <a:lnTo>
                  <a:pt x="202122" y="347494"/>
                </a:lnTo>
                <a:lnTo>
                  <a:pt x="192046" y="340713"/>
                </a:lnTo>
                <a:lnTo>
                  <a:pt x="179680" y="338230"/>
                </a:lnTo>
                <a:close/>
              </a:path>
              <a:path extrusionOk="0" h="676910" w="845820">
                <a:moveTo>
                  <a:pt x="211386" y="380501"/>
                </a:moveTo>
                <a:lnTo>
                  <a:pt x="169115" y="380501"/>
                </a:lnTo>
                <a:lnTo>
                  <a:pt x="169115" y="422782"/>
                </a:lnTo>
                <a:lnTo>
                  <a:pt x="211386" y="422782"/>
                </a:lnTo>
                <a:lnTo>
                  <a:pt x="211386" y="380501"/>
                </a:lnTo>
                <a:close/>
              </a:path>
              <a:path extrusionOk="0" h="676910" w="845820">
                <a:moveTo>
                  <a:pt x="179680" y="169115"/>
                </a:moveTo>
                <a:lnTo>
                  <a:pt x="116258" y="169115"/>
                </a:lnTo>
                <a:lnTo>
                  <a:pt x="103922" y="171598"/>
                </a:lnTo>
                <a:lnTo>
                  <a:pt x="93844" y="178379"/>
                </a:lnTo>
                <a:lnTo>
                  <a:pt x="87045" y="188454"/>
                </a:lnTo>
                <a:lnTo>
                  <a:pt x="84552" y="200821"/>
                </a:lnTo>
                <a:lnTo>
                  <a:pt x="84552" y="264243"/>
                </a:lnTo>
                <a:lnTo>
                  <a:pt x="87045" y="276609"/>
                </a:lnTo>
                <a:lnTo>
                  <a:pt x="93844" y="286684"/>
                </a:lnTo>
                <a:lnTo>
                  <a:pt x="103922" y="293465"/>
                </a:lnTo>
                <a:lnTo>
                  <a:pt x="116258" y="295949"/>
                </a:lnTo>
                <a:lnTo>
                  <a:pt x="179680" y="295949"/>
                </a:lnTo>
                <a:lnTo>
                  <a:pt x="192046" y="293465"/>
                </a:lnTo>
                <a:lnTo>
                  <a:pt x="202122" y="286684"/>
                </a:lnTo>
                <a:lnTo>
                  <a:pt x="208902" y="276609"/>
                </a:lnTo>
                <a:lnTo>
                  <a:pt x="211386" y="264243"/>
                </a:lnTo>
                <a:lnTo>
                  <a:pt x="211386" y="253678"/>
                </a:lnTo>
                <a:lnTo>
                  <a:pt x="126833" y="253678"/>
                </a:lnTo>
                <a:lnTo>
                  <a:pt x="126833" y="211396"/>
                </a:lnTo>
                <a:lnTo>
                  <a:pt x="211386" y="211396"/>
                </a:lnTo>
                <a:lnTo>
                  <a:pt x="211386" y="200821"/>
                </a:lnTo>
                <a:lnTo>
                  <a:pt x="208902" y="188454"/>
                </a:lnTo>
                <a:lnTo>
                  <a:pt x="202122" y="178379"/>
                </a:lnTo>
                <a:lnTo>
                  <a:pt x="192046" y="171598"/>
                </a:lnTo>
                <a:lnTo>
                  <a:pt x="179680" y="169115"/>
                </a:lnTo>
                <a:close/>
              </a:path>
              <a:path extrusionOk="0" h="676910" w="845820">
                <a:moveTo>
                  <a:pt x="211386" y="211396"/>
                </a:moveTo>
                <a:lnTo>
                  <a:pt x="169115" y="211396"/>
                </a:lnTo>
                <a:lnTo>
                  <a:pt x="169115" y="253678"/>
                </a:lnTo>
                <a:lnTo>
                  <a:pt x="211386" y="253678"/>
                </a:lnTo>
                <a:lnTo>
                  <a:pt x="211386" y="211396"/>
                </a:lnTo>
                <a:close/>
              </a:path>
              <a:path extrusionOk="0" h="676910" w="845820">
                <a:moveTo>
                  <a:pt x="232526" y="0"/>
                </a:moveTo>
                <a:lnTo>
                  <a:pt x="224320" y="1661"/>
                </a:lnTo>
                <a:lnTo>
                  <a:pt x="217598" y="6192"/>
                </a:lnTo>
                <a:lnTo>
                  <a:pt x="213055" y="12912"/>
                </a:lnTo>
                <a:lnTo>
                  <a:pt x="211386" y="21140"/>
                </a:lnTo>
                <a:lnTo>
                  <a:pt x="211386" y="84552"/>
                </a:lnTo>
                <a:lnTo>
                  <a:pt x="253667" y="84552"/>
                </a:lnTo>
                <a:lnTo>
                  <a:pt x="253667" y="21140"/>
                </a:lnTo>
                <a:lnTo>
                  <a:pt x="252000" y="12912"/>
                </a:lnTo>
                <a:lnTo>
                  <a:pt x="247459" y="6192"/>
                </a:lnTo>
                <a:lnTo>
                  <a:pt x="240737" y="1661"/>
                </a:lnTo>
                <a:lnTo>
                  <a:pt x="2325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55"/>
          <p:cNvSpPr/>
          <p:nvPr/>
        </p:nvSpPr>
        <p:spPr>
          <a:xfrm>
            <a:off x="4254780" y="2431080"/>
            <a:ext cx="487293" cy="556758"/>
          </a:xfrm>
          <a:custGeom>
            <a:rect b="b" l="l" r="r" t="t"/>
            <a:pathLst>
              <a:path extrusionOk="0" h="676910" w="592454">
                <a:moveTo>
                  <a:pt x="528476" y="0"/>
                </a:moveTo>
                <a:lnTo>
                  <a:pt x="105693" y="0"/>
                </a:lnTo>
                <a:lnTo>
                  <a:pt x="64555" y="8307"/>
                </a:lnTo>
                <a:lnTo>
                  <a:pt x="30959" y="30959"/>
                </a:lnTo>
                <a:lnTo>
                  <a:pt x="8307" y="64555"/>
                </a:lnTo>
                <a:lnTo>
                  <a:pt x="0" y="105693"/>
                </a:lnTo>
                <a:lnTo>
                  <a:pt x="0" y="591898"/>
                </a:lnTo>
                <a:lnTo>
                  <a:pt x="6644" y="624811"/>
                </a:lnTo>
                <a:lnTo>
                  <a:pt x="24764" y="651686"/>
                </a:lnTo>
                <a:lnTo>
                  <a:pt x="51643" y="669806"/>
                </a:lnTo>
                <a:lnTo>
                  <a:pt x="84562" y="676450"/>
                </a:lnTo>
                <a:lnTo>
                  <a:pt x="570757" y="676450"/>
                </a:lnTo>
                <a:lnTo>
                  <a:pt x="578990" y="674790"/>
                </a:lnTo>
                <a:lnTo>
                  <a:pt x="585709" y="670262"/>
                </a:lnTo>
                <a:lnTo>
                  <a:pt x="590238" y="663542"/>
                </a:lnTo>
                <a:lnTo>
                  <a:pt x="591898" y="655309"/>
                </a:lnTo>
                <a:lnTo>
                  <a:pt x="590229" y="647076"/>
                </a:lnTo>
                <a:lnTo>
                  <a:pt x="585686" y="640357"/>
                </a:lnTo>
                <a:lnTo>
                  <a:pt x="578964" y="635829"/>
                </a:lnTo>
                <a:lnTo>
                  <a:pt x="570757" y="634169"/>
                </a:lnTo>
                <a:lnTo>
                  <a:pt x="84562" y="634169"/>
                </a:lnTo>
                <a:lnTo>
                  <a:pt x="68123" y="630840"/>
                </a:lnTo>
                <a:lnTo>
                  <a:pt x="54681" y="621770"/>
                </a:lnTo>
                <a:lnTo>
                  <a:pt x="45610" y="608331"/>
                </a:lnTo>
                <a:lnTo>
                  <a:pt x="42281" y="591898"/>
                </a:lnTo>
                <a:lnTo>
                  <a:pt x="45610" y="575458"/>
                </a:lnTo>
                <a:lnTo>
                  <a:pt x="54681" y="562016"/>
                </a:lnTo>
                <a:lnTo>
                  <a:pt x="68123" y="552945"/>
                </a:lnTo>
                <a:lnTo>
                  <a:pt x="84562" y="549616"/>
                </a:lnTo>
                <a:lnTo>
                  <a:pt x="549616" y="549616"/>
                </a:lnTo>
                <a:lnTo>
                  <a:pt x="549616" y="545721"/>
                </a:lnTo>
                <a:lnTo>
                  <a:pt x="566590" y="536579"/>
                </a:lnTo>
                <a:lnTo>
                  <a:pt x="579973" y="522970"/>
                </a:lnTo>
                <a:lnTo>
                  <a:pt x="581960" y="519094"/>
                </a:lnTo>
                <a:lnTo>
                  <a:pt x="42281" y="519094"/>
                </a:lnTo>
                <a:lnTo>
                  <a:pt x="42281" y="105693"/>
                </a:lnTo>
                <a:lnTo>
                  <a:pt x="47264" y="81008"/>
                </a:lnTo>
                <a:lnTo>
                  <a:pt x="60852" y="60852"/>
                </a:lnTo>
                <a:lnTo>
                  <a:pt x="81008" y="47264"/>
                </a:lnTo>
                <a:lnTo>
                  <a:pt x="105693" y="42281"/>
                </a:lnTo>
                <a:lnTo>
                  <a:pt x="587630" y="42281"/>
                </a:lnTo>
                <a:lnTo>
                  <a:pt x="586912" y="38727"/>
                </a:lnTo>
                <a:lnTo>
                  <a:pt x="573317" y="18571"/>
                </a:lnTo>
                <a:lnTo>
                  <a:pt x="553157" y="4982"/>
                </a:lnTo>
                <a:lnTo>
                  <a:pt x="528476" y="0"/>
                </a:lnTo>
                <a:close/>
              </a:path>
              <a:path extrusionOk="0" h="676910" w="592454">
                <a:moveTo>
                  <a:pt x="549616" y="549616"/>
                </a:moveTo>
                <a:lnTo>
                  <a:pt x="507345" y="549616"/>
                </a:lnTo>
                <a:lnTo>
                  <a:pt x="507345" y="634169"/>
                </a:lnTo>
                <a:lnTo>
                  <a:pt x="549616" y="634169"/>
                </a:lnTo>
                <a:lnTo>
                  <a:pt x="549616" y="549616"/>
                </a:lnTo>
                <a:close/>
              </a:path>
              <a:path extrusionOk="0" h="676910" w="592454">
                <a:moveTo>
                  <a:pt x="587630" y="42281"/>
                </a:moveTo>
                <a:lnTo>
                  <a:pt x="528476" y="42281"/>
                </a:lnTo>
                <a:lnTo>
                  <a:pt x="536687" y="43941"/>
                </a:lnTo>
                <a:lnTo>
                  <a:pt x="543408" y="48468"/>
                </a:lnTo>
                <a:lnTo>
                  <a:pt x="547949" y="55184"/>
                </a:lnTo>
                <a:lnTo>
                  <a:pt x="549616" y="63411"/>
                </a:lnTo>
                <a:lnTo>
                  <a:pt x="549616" y="486194"/>
                </a:lnTo>
                <a:lnTo>
                  <a:pt x="547949" y="494405"/>
                </a:lnTo>
                <a:lnTo>
                  <a:pt x="543408" y="501127"/>
                </a:lnTo>
                <a:lnTo>
                  <a:pt x="536687" y="505668"/>
                </a:lnTo>
                <a:lnTo>
                  <a:pt x="528476" y="507335"/>
                </a:lnTo>
                <a:lnTo>
                  <a:pt x="84562" y="507335"/>
                </a:lnTo>
                <a:lnTo>
                  <a:pt x="73182" y="508149"/>
                </a:lnTo>
                <a:lnTo>
                  <a:pt x="62299" y="510485"/>
                </a:lnTo>
                <a:lnTo>
                  <a:pt x="51977" y="514186"/>
                </a:lnTo>
                <a:lnTo>
                  <a:pt x="42281" y="519094"/>
                </a:lnTo>
                <a:lnTo>
                  <a:pt x="581960" y="519094"/>
                </a:lnTo>
                <a:lnTo>
                  <a:pt x="588747" y="505855"/>
                </a:lnTo>
                <a:lnTo>
                  <a:pt x="591898" y="486194"/>
                </a:lnTo>
                <a:lnTo>
                  <a:pt x="591898" y="63411"/>
                </a:lnTo>
                <a:lnTo>
                  <a:pt x="587630" y="42281"/>
                </a:lnTo>
                <a:close/>
              </a:path>
              <a:path extrusionOk="0" h="676910" w="592454">
                <a:moveTo>
                  <a:pt x="295949" y="105693"/>
                </a:moveTo>
                <a:lnTo>
                  <a:pt x="250965" y="111728"/>
                </a:lnTo>
                <a:lnTo>
                  <a:pt x="210560" y="128765"/>
                </a:lnTo>
                <a:lnTo>
                  <a:pt x="176338" y="155198"/>
                </a:lnTo>
                <a:lnTo>
                  <a:pt x="149906" y="189419"/>
                </a:lnTo>
                <a:lnTo>
                  <a:pt x="132869" y="229825"/>
                </a:lnTo>
                <a:lnTo>
                  <a:pt x="126833" y="274808"/>
                </a:lnTo>
                <a:lnTo>
                  <a:pt x="132869" y="319791"/>
                </a:lnTo>
                <a:lnTo>
                  <a:pt x="149906" y="360196"/>
                </a:lnTo>
                <a:lnTo>
                  <a:pt x="176338" y="394418"/>
                </a:lnTo>
                <a:lnTo>
                  <a:pt x="210560" y="420850"/>
                </a:lnTo>
                <a:lnTo>
                  <a:pt x="250965" y="437887"/>
                </a:lnTo>
                <a:lnTo>
                  <a:pt x="295949" y="443923"/>
                </a:lnTo>
                <a:lnTo>
                  <a:pt x="340932" y="437887"/>
                </a:lnTo>
                <a:lnTo>
                  <a:pt x="381337" y="420850"/>
                </a:lnTo>
                <a:lnTo>
                  <a:pt x="408254" y="400061"/>
                </a:lnTo>
                <a:lnTo>
                  <a:pt x="295949" y="400061"/>
                </a:lnTo>
                <a:lnTo>
                  <a:pt x="288095" y="388930"/>
                </a:lnTo>
                <a:lnTo>
                  <a:pt x="241584" y="388930"/>
                </a:lnTo>
                <a:lnTo>
                  <a:pt x="216221" y="372813"/>
                </a:lnTo>
                <a:lnTo>
                  <a:pt x="195385" y="351364"/>
                </a:lnTo>
                <a:lnTo>
                  <a:pt x="180060" y="325453"/>
                </a:lnTo>
                <a:lnTo>
                  <a:pt x="171230" y="295949"/>
                </a:lnTo>
                <a:lnTo>
                  <a:pt x="462227" y="295949"/>
                </a:lnTo>
                <a:lnTo>
                  <a:pt x="465064" y="274808"/>
                </a:lnTo>
                <a:lnTo>
                  <a:pt x="462229" y="253667"/>
                </a:lnTo>
                <a:lnTo>
                  <a:pt x="171230" y="253667"/>
                </a:lnTo>
                <a:lnTo>
                  <a:pt x="180014" y="224183"/>
                </a:lnTo>
                <a:lnTo>
                  <a:pt x="195318" y="198259"/>
                </a:lnTo>
                <a:lnTo>
                  <a:pt x="216167" y="176794"/>
                </a:lnTo>
                <a:lnTo>
                  <a:pt x="241584" y="160686"/>
                </a:lnTo>
                <a:lnTo>
                  <a:pt x="288184" y="160686"/>
                </a:lnTo>
                <a:lnTo>
                  <a:pt x="295949" y="149691"/>
                </a:lnTo>
                <a:lnTo>
                  <a:pt x="408454" y="149691"/>
                </a:lnTo>
                <a:lnTo>
                  <a:pt x="381365" y="128765"/>
                </a:lnTo>
                <a:lnTo>
                  <a:pt x="340954" y="111728"/>
                </a:lnTo>
                <a:lnTo>
                  <a:pt x="295949" y="105693"/>
                </a:lnTo>
                <a:close/>
              </a:path>
              <a:path extrusionOk="0" h="676910" w="592454">
                <a:moveTo>
                  <a:pt x="369014" y="295949"/>
                </a:moveTo>
                <a:lnTo>
                  <a:pt x="326796" y="295949"/>
                </a:lnTo>
                <a:lnTo>
                  <a:pt x="322007" y="335511"/>
                </a:lnTo>
                <a:lnTo>
                  <a:pt x="313976" y="366232"/>
                </a:lnTo>
                <a:lnTo>
                  <a:pt x="304643" y="387839"/>
                </a:lnTo>
                <a:lnTo>
                  <a:pt x="295949" y="400061"/>
                </a:lnTo>
                <a:lnTo>
                  <a:pt x="408254" y="400061"/>
                </a:lnTo>
                <a:lnTo>
                  <a:pt x="415559" y="394418"/>
                </a:lnTo>
                <a:lnTo>
                  <a:pt x="419773" y="388961"/>
                </a:lnTo>
                <a:lnTo>
                  <a:pt x="350251" y="388961"/>
                </a:lnTo>
                <a:lnTo>
                  <a:pt x="357202" y="368830"/>
                </a:lnTo>
                <a:lnTo>
                  <a:pt x="362705" y="346405"/>
                </a:lnTo>
                <a:lnTo>
                  <a:pt x="366675" y="321998"/>
                </a:lnTo>
                <a:lnTo>
                  <a:pt x="369014" y="295949"/>
                </a:lnTo>
                <a:close/>
              </a:path>
              <a:path extrusionOk="0" h="676910" w="592454">
                <a:moveTo>
                  <a:pt x="462227" y="295949"/>
                </a:moveTo>
                <a:lnTo>
                  <a:pt x="420709" y="295949"/>
                </a:lnTo>
                <a:lnTo>
                  <a:pt x="411873" y="325454"/>
                </a:lnTo>
                <a:lnTo>
                  <a:pt x="396561" y="351368"/>
                </a:lnTo>
                <a:lnTo>
                  <a:pt x="375708" y="372826"/>
                </a:lnTo>
                <a:lnTo>
                  <a:pt x="350251" y="388961"/>
                </a:lnTo>
                <a:lnTo>
                  <a:pt x="419773" y="388961"/>
                </a:lnTo>
                <a:lnTo>
                  <a:pt x="441991" y="360196"/>
                </a:lnTo>
                <a:lnTo>
                  <a:pt x="459028" y="319791"/>
                </a:lnTo>
                <a:lnTo>
                  <a:pt x="462227" y="295949"/>
                </a:lnTo>
                <a:close/>
              </a:path>
              <a:path extrusionOk="0" h="676910" w="592454">
                <a:moveTo>
                  <a:pt x="265028" y="295949"/>
                </a:moveTo>
                <a:lnTo>
                  <a:pt x="222925" y="295949"/>
                </a:lnTo>
                <a:lnTo>
                  <a:pt x="225259" y="322001"/>
                </a:lnTo>
                <a:lnTo>
                  <a:pt x="229222" y="346417"/>
                </a:lnTo>
                <a:lnTo>
                  <a:pt x="234705" y="368852"/>
                </a:lnTo>
                <a:lnTo>
                  <a:pt x="241584" y="388930"/>
                </a:lnTo>
                <a:lnTo>
                  <a:pt x="288095" y="388930"/>
                </a:lnTo>
                <a:lnTo>
                  <a:pt x="287326" y="387839"/>
                </a:lnTo>
                <a:lnTo>
                  <a:pt x="278011" y="366232"/>
                </a:lnTo>
                <a:lnTo>
                  <a:pt x="269935" y="335511"/>
                </a:lnTo>
                <a:lnTo>
                  <a:pt x="265028" y="295949"/>
                </a:lnTo>
                <a:close/>
              </a:path>
              <a:path extrusionOk="0" h="676910" w="592454">
                <a:moveTo>
                  <a:pt x="288184" y="160686"/>
                </a:moveTo>
                <a:lnTo>
                  <a:pt x="241584" y="160686"/>
                </a:lnTo>
                <a:lnTo>
                  <a:pt x="234748" y="180786"/>
                </a:lnTo>
                <a:lnTo>
                  <a:pt x="229300" y="203211"/>
                </a:lnTo>
                <a:lnTo>
                  <a:pt x="225351" y="227618"/>
                </a:lnTo>
                <a:lnTo>
                  <a:pt x="223019" y="253667"/>
                </a:lnTo>
                <a:lnTo>
                  <a:pt x="264902" y="253667"/>
                </a:lnTo>
                <a:lnTo>
                  <a:pt x="269881" y="214178"/>
                </a:lnTo>
                <a:lnTo>
                  <a:pt x="277995" y="183495"/>
                </a:lnTo>
                <a:lnTo>
                  <a:pt x="287324" y="161904"/>
                </a:lnTo>
                <a:lnTo>
                  <a:pt x="288184" y="160686"/>
                </a:lnTo>
                <a:close/>
              </a:path>
              <a:path extrusionOk="0" h="676910" w="592454">
                <a:moveTo>
                  <a:pt x="408454" y="149691"/>
                </a:moveTo>
                <a:lnTo>
                  <a:pt x="295949" y="149691"/>
                </a:lnTo>
                <a:lnTo>
                  <a:pt x="304644" y="161904"/>
                </a:lnTo>
                <a:lnTo>
                  <a:pt x="313985" y="183495"/>
                </a:lnTo>
                <a:lnTo>
                  <a:pt x="322038" y="214178"/>
                </a:lnTo>
                <a:lnTo>
                  <a:pt x="326869" y="253667"/>
                </a:lnTo>
                <a:lnTo>
                  <a:pt x="369014" y="253667"/>
                </a:lnTo>
                <a:lnTo>
                  <a:pt x="366675" y="227614"/>
                </a:lnTo>
                <a:lnTo>
                  <a:pt x="362713" y="203199"/>
                </a:lnTo>
                <a:lnTo>
                  <a:pt x="357236" y="180773"/>
                </a:lnTo>
                <a:lnTo>
                  <a:pt x="350355" y="160686"/>
                </a:lnTo>
                <a:lnTo>
                  <a:pt x="419820" y="160686"/>
                </a:lnTo>
                <a:lnTo>
                  <a:pt x="415582" y="155198"/>
                </a:lnTo>
                <a:lnTo>
                  <a:pt x="408454" y="149691"/>
                </a:lnTo>
                <a:close/>
              </a:path>
              <a:path extrusionOk="0" h="676910" w="592454">
                <a:moveTo>
                  <a:pt x="419820" y="160686"/>
                </a:moveTo>
                <a:lnTo>
                  <a:pt x="350355" y="160686"/>
                </a:lnTo>
                <a:lnTo>
                  <a:pt x="375768" y="176794"/>
                </a:lnTo>
                <a:lnTo>
                  <a:pt x="396617" y="198259"/>
                </a:lnTo>
                <a:lnTo>
                  <a:pt x="411924" y="224183"/>
                </a:lnTo>
                <a:lnTo>
                  <a:pt x="420709" y="253667"/>
                </a:lnTo>
                <a:lnTo>
                  <a:pt x="462229" y="253667"/>
                </a:lnTo>
                <a:lnTo>
                  <a:pt x="459032" y="229825"/>
                </a:lnTo>
                <a:lnTo>
                  <a:pt x="442005" y="189419"/>
                </a:lnTo>
                <a:lnTo>
                  <a:pt x="419820" y="1606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55"/>
          <p:cNvSpPr/>
          <p:nvPr/>
        </p:nvSpPr>
        <p:spPr>
          <a:xfrm>
            <a:off x="2634909" y="2431077"/>
            <a:ext cx="487293" cy="487294"/>
          </a:xfrm>
          <a:custGeom>
            <a:rect b="b" l="l" r="r" t="t"/>
            <a:pathLst>
              <a:path extrusionOk="0" h="592455" w="592454">
                <a:moveTo>
                  <a:pt x="295949" y="21140"/>
                </a:moveTo>
                <a:lnTo>
                  <a:pt x="246525" y="25539"/>
                </a:lnTo>
                <a:lnTo>
                  <a:pt x="199878" y="38265"/>
                </a:lnTo>
                <a:lnTo>
                  <a:pt x="156842" y="58615"/>
                </a:lnTo>
                <a:lnTo>
                  <a:pt x="118250" y="85886"/>
                </a:lnTo>
                <a:lnTo>
                  <a:pt x="84934" y="119374"/>
                </a:lnTo>
                <a:lnTo>
                  <a:pt x="57727" y="158376"/>
                </a:lnTo>
                <a:lnTo>
                  <a:pt x="37462" y="202188"/>
                </a:lnTo>
                <a:lnTo>
                  <a:pt x="24973" y="250107"/>
                </a:lnTo>
                <a:lnTo>
                  <a:pt x="25234" y="258551"/>
                </a:lnTo>
                <a:lnTo>
                  <a:pt x="28584" y="265943"/>
                </a:lnTo>
                <a:lnTo>
                  <a:pt x="34460" y="271527"/>
                </a:lnTo>
                <a:lnTo>
                  <a:pt x="42302" y="274546"/>
                </a:lnTo>
                <a:lnTo>
                  <a:pt x="44658" y="274808"/>
                </a:lnTo>
                <a:lnTo>
                  <a:pt x="45810" y="274808"/>
                </a:lnTo>
                <a:lnTo>
                  <a:pt x="79293" y="211109"/>
                </a:lnTo>
                <a:lnTo>
                  <a:pt x="100426" y="169644"/>
                </a:lnTo>
                <a:lnTo>
                  <a:pt x="128900" y="133798"/>
                </a:lnTo>
                <a:lnTo>
                  <a:pt x="163759" y="104341"/>
                </a:lnTo>
                <a:lnTo>
                  <a:pt x="203921" y="82200"/>
                </a:lnTo>
                <a:lnTo>
                  <a:pt x="248334" y="68264"/>
                </a:lnTo>
                <a:lnTo>
                  <a:pt x="295949" y="63422"/>
                </a:lnTo>
                <a:lnTo>
                  <a:pt x="440307" y="63422"/>
                </a:lnTo>
                <a:lnTo>
                  <a:pt x="429488" y="56104"/>
                </a:lnTo>
                <a:lnTo>
                  <a:pt x="387772" y="37078"/>
                </a:lnTo>
                <a:lnTo>
                  <a:pt x="342991" y="25224"/>
                </a:lnTo>
                <a:lnTo>
                  <a:pt x="295949" y="21140"/>
                </a:lnTo>
                <a:close/>
              </a:path>
              <a:path extrusionOk="0" h="592455" w="592454">
                <a:moveTo>
                  <a:pt x="440307" y="63422"/>
                </a:moveTo>
                <a:lnTo>
                  <a:pt x="295949" y="63422"/>
                </a:lnTo>
                <a:lnTo>
                  <a:pt x="342802" y="68225"/>
                </a:lnTo>
                <a:lnTo>
                  <a:pt x="386832" y="82079"/>
                </a:lnTo>
                <a:lnTo>
                  <a:pt x="426908" y="104155"/>
                </a:lnTo>
                <a:lnTo>
                  <a:pt x="461898" y="133620"/>
                </a:lnTo>
                <a:lnTo>
                  <a:pt x="490692" y="169684"/>
                </a:lnTo>
                <a:lnTo>
                  <a:pt x="512099" y="211396"/>
                </a:lnTo>
                <a:lnTo>
                  <a:pt x="359371" y="211396"/>
                </a:lnTo>
                <a:lnTo>
                  <a:pt x="351160" y="213064"/>
                </a:lnTo>
                <a:lnTo>
                  <a:pt x="344438" y="217604"/>
                </a:lnTo>
                <a:lnTo>
                  <a:pt x="339897" y="224326"/>
                </a:lnTo>
                <a:lnTo>
                  <a:pt x="338230" y="232537"/>
                </a:lnTo>
                <a:lnTo>
                  <a:pt x="339897" y="240742"/>
                </a:lnTo>
                <a:lnTo>
                  <a:pt x="344438" y="247461"/>
                </a:lnTo>
                <a:lnTo>
                  <a:pt x="351160" y="252000"/>
                </a:lnTo>
                <a:lnTo>
                  <a:pt x="359371" y="253667"/>
                </a:lnTo>
                <a:lnTo>
                  <a:pt x="570757" y="253667"/>
                </a:lnTo>
                <a:lnTo>
                  <a:pt x="578968" y="252000"/>
                </a:lnTo>
                <a:lnTo>
                  <a:pt x="585690" y="247461"/>
                </a:lnTo>
                <a:lnTo>
                  <a:pt x="590230" y="240742"/>
                </a:lnTo>
                <a:lnTo>
                  <a:pt x="591898" y="232537"/>
                </a:lnTo>
                <a:lnTo>
                  <a:pt x="591898" y="191973"/>
                </a:lnTo>
                <a:lnTo>
                  <a:pt x="549616" y="191973"/>
                </a:lnTo>
                <a:lnTo>
                  <a:pt x="528203" y="150236"/>
                </a:lnTo>
                <a:lnTo>
                  <a:pt x="500508" y="113280"/>
                </a:lnTo>
                <a:lnTo>
                  <a:pt x="467335" y="81704"/>
                </a:lnTo>
                <a:lnTo>
                  <a:pt x="440307" y="63422"/>
                </a:lnTo>
                <a:close/>
              </a:path>
              <a:path extrusionOk="0" h="592455" w="592454">
                <a:moveTo>
                  <a:pt x="570757" y="0"/>
                </a:moveTo>
                <a:lnTo>
                  <a:pt x="562550" y="1661"/>
                </a:lnTo>
                <a:lnTo>
                  <a:pt x="555828" y="6192"/>
                </a:lnTo>
                <a:lnTo>
                  <a:pt x="551285" y="12912"/>
                </a:lnTo>
                <a:lnTo>
                  <a:pt x="549616" y="21140"/>
                </a:lnTo>
                <a:lnTo>
                  <a:pt x="549616" y="191973"/>
                </a:lnTo>
                <a:lnTo>
                  <a:pt x="591898" y="191973"/>
                </a:lnTo>
                <a:lnTo>
                  <a:pt x="591898" y="21140"/>
                </a:lnTo>
                <a:lnTo>
                  <a:pt x="590230" y="12912"/>
                </a:lnTo>
                <a:lnTo>
                  <a:pt x="585690" y="6192"/>
                </a:lnTo>
                <a:lnTo>
                  <a:pt x="578968" y="1661"/>
                </a:lnTo>
                <a:lnTo>
                  <a:pt x="570757" y="0"/>
                </a:lnTo>
                <a:close/>
              </a:path>
              <a:path extrusionOk="0" h="592455" w="592454">
                <a:moveTo>
                  <a:pt x="232537" y="338230"/>
                </a:moveTo>
                <a:lnTo>
                  <a:pt x="21140" y="338230"/>
                </a:lnTo>
                <a:lnTo>
                  <a:pt x="12912" y="339897"/>
                </a:lnTo>
                <a:lnTo>
                  <a:pt x="6192" y="344438"/>
                </a:lnTo>
                <a:lnTo>
                  <a:pt x="1661" y="351160"/>
                </a:lnTo>
                <a:lnTo>
                  <a:pt x="0" y="359371"/>
                </a:lnTo>
                <a:lnTo>
                  <a:pt x="0" y="570757"/>
                </a:lnTo>
                <a:lnTo>
                  <a:pt x="1661" y="578964"/>
                </a:lnTo>
                <a:lnTo>
                  <a:pt x="6192" y="585686"/>
                </a:lnTo>
                <a:lnTo>
                  <a:pt x="12912" y="590229"/>
                </a:lnTo>
                <a:lnTo>
                  <a:pt x="21140" y="591898"/>
                </a:lnTo>
                <a:lnTo>
                  <a:pt x="29369" y="590229"/>
                </a:lnTo>
                <a:lnTo>
                  <a:pt x="36089" y="585686"/>
                </a:lnTo>
                <a:lnTo>
                  <a:pt x="40620" y="578964"/>
                </a:lnTo>
                <a:lnTo>
                  <a:pt x="42281" y="570757"/>
                </a:lnTo>
                <a:lnTo>
                  <a:pt x="42281" y="399924"/>
                </a:lnTo>
                <a:lnTo>
                  <a:pt x="88580" y="399924"/>
                </a:lnTo>
                <a:lnTo>
                  <a:pt x="78615" y="380501"/>
                </a:lnTo>
                <a:lnTo>
                  <a:pt x="232537" y="380501"/>
                </a:lnTo>
                <a:lnTo>
                  <a:pt x="240742" y="378834"/>
                </a:lnTo>
                <a:lnTo>
                  <a:pt x="247461" y="374294"/>
                </a:lnTo>
                <a:lnTo>
                  <a:pt x="252000" y="367576"/>
                </a:lnTo>
                <a:lnTo>
                  <a:pt x="253667" y="359371"/>
                </a:lnTo>
                <a:lnTo>
                  <a:pt x="252000" y="351160"/>
                </a:lnTo>
                <a:lnTo>
                  <a:pt x="247461" y="344438"/>
                </a:lnTo>
                <a:lnTo>
                  <a:pt x="240742" y="339897"/>
                </a:lnTo>
                <a:lnTo>
                  <a:pt x="232537" y="338230"/>
                </a:lnTo>
                <a:close/>
              </a:path>
              <a:path extrusionOk="0" h="592455" w="592454">
                <a:moveTo>
                  <a:pt x="88580" y="399924"/>
                </a:moveTo>
                <a:lnTo>
                  <a:pt x="42281" y="399924"/>
                </a:lnTo>
                <a:lnTo>
                  <a:pt x="63711" y="441671"/>
                </a:lnTo>
                <a:lnTo>
                  <a:pt x="91412" y="478631"/>
                </a:lnTo>
                <a:lnTo>
                  <a:pt x="124584" y="510207"/>
                </a:lnTo>
                <a:lnTo>
                  <a:pt x="162426" y="535803"/>
                </a:lnTo>
                <a:lnTo>
                  <a:pt x="204135" y="554825"/>
                </a:lnTo>
                <a:lnTo>
                  <a:pt x="248909" y="566675"/>
                </a:lnTo>
                <a:lnTo>
                  <a:pt x="295949" y="570757"/>
                </a:lnTo>
                <a:lnTo>
                  <a:pt x="345033" y="566359"/>
                </a:lnTo>
                <a:lnTo>
                  <a:pt x="391520" y="553633"/>
                </a:lnTo>
                <a:lnTo>
                  <a:pt x="434535" y="533282"/>
                </a:lnTo>
                <a:lnTo>
                  <a:pt x="441351" y="528476"/>
                </a:lnTo>
                <a:lnTo>
                  <a:pt x="294765" y="528476"/>
                </a:lnTo>
                <a:lnTo>
                  <a:pt x="247911" y="523673"/>
                </a:lnTo>
                <a:lnTo>
                  <a:pt x="203879" y="509820"/>
                </a:lnTo>
                <a:lnTo>
                  <a:pt x="163802" y="487746"/>
                </a:lnTo>
                <a:lnTo>
                  <a:pt x="128811" y="458282"/>
                </a:lnTo>
                <a:lnTo>
                  <a:pt x="100012" y="422206"/>
                </a:lnTo>
                <a:lnTo>
                  <a:pt x="88580" y="399924"/>
                </a:lnTo>
                <a:close/>
              </a:path>
              <a:path extrusionOk="0" h="592455" w="592454">
                <a:moveTo>
                  <a:pt x="548433" y="317351"/>
                </a:moveTo>
                <a:lnTo>
                  <a:pt x="511872" y="380775"/>
                </a:lnTo>
                <a:lnTo>
                  <a:pt x="491051" y="422206"/>
                </a:lnTo>
                <a:lnTo>
                  <a:pt x="462685" y="458095"/>
                </a:lnTo>
                <a:lnTo>
                  <a:pt x="427823" y="487555"/>
                </a:lnTo>
                <a:lnTo>
                  <a:pt x="387517" y="509696"/>
                </a:lnTo>
                <a:lnTo>
                  <a:pt x="342814" y="523633"/>
                </a:lnTo>
                <a:lnTo>
                  <a:pt x="294765" y="528476"/>
                </a:lnTo>
                <a:lnTo>
                  <a:pt x="441351" y="528476"/>
                </a:lnTo>
                <a:lnTo>
                  <a:pt x="473204" y="506012"/>
                </a:lnTo>
                <a:lnTo>
                  <a:pt x="506652" y="472523"/>
                </a:lnTo>
                <a:lnTo>
                  <a:pt x="534004" y="433521"/>
                </a:lnTo>
                <a:lnTo>
                  <a:pt x="554387" y="389709"/>
                </a:lnTo>
                <a:lnTo>
                  <a:pt x="566925" y="341790"/>
                </a:lnTo>
                <a:lnTo>
                  <a:pt x="566658" y="333347"/>
                </a:lnTo>
                <a:lnTo>
                  <a:pt x="563180" y="325954"/>
                </a:lnTo>
                <a:lnTo>
                  <a:pt x="556952" y="320370"/>
                </a:lnTo>
                <a:lnTo>
                  <a:pt x="548433" y="3173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55"/>
          <p:cNvSpPr/>
          <p:nvPr/>
        </p:nvSpPr>
        <p:spPr>
          <a:xfrm>
            <a:off x="980254" y="2431075"/>
            <a:ext cx="556758" cy="556758"/>
          </a:xfrm>
          <a:custGeom>
            <a:rect b="b" l="l" r="r" t="t"/>
            <a:pathLst>
              <a:path extrusionOk="0" h="676910" w="676910">
                <a:moveTo>
                  <a:pt x="106645" y="359371"/>
                </a:moveTo>
                <a:lnTo>
                  <a:pt x="64217" y="359371"/>
                </a:lnTo>
                <a:lnTo>
                  <a:pt x="72493" y="408544"/>
                </a:lnTo>
                <a:lnTo>
                  <a:pt x="89083" y="454343"/>
                </a:lnTo>
                <a:lnTo>
                  <a:pt x="113164" y="495945"/>
                </a:lnTo>
                <a:lnTo>
                  <a:pt x="143910" y="532529"/>
                </a:lnTo>
                <a:lnTo>
                  <a:pt x="180499" y="563273"/>
                </a:lnTo>
                <a:lnTo>
                  <a:pt x="222106" y="587354"/>
                </a:lnTo>
                <a:lnTo>
                  <a:pt x="267907" y="603952"/>
                </a:lnTo>
                <a:lnTo>
                  <a:pt x="317079" y="612243"/>
                </a:lnTo>
                <a:lnTo>
                  <a:pt x="317079" y="655320"/>
                </a:lnTo>
                <a:lnTo>
                  <a:pt x="318748" y="663526"/>
                </a:lnTo>
                <a:lnTo>
                  <a:pt x="323291" y="670249"/>
                </a:lnTo>
                <a:lnTo>
                  <a:pt x="330013" y="674792"/>
                </a:lnTo>
                <a:lnTo>
                  <a:pt x="338220" y="676461"/>
                </a:lnTo>
                <a:lnTo>
                  <a:pt x="346431" y="674792"/>
                </a:lnTo>
                <a:lnTo>
                  <a:pt x="353152" y="670249"/>
                </a:lnTo>
                <a:lnTo>
                  <a:pt x="357693" y="663526"/>
                </a:lnTo>
                <a:lnTo>
                  <a:pt x="359360" y="655320"/>
                </a:lnTo>
                <a:lnTo>
                  <a:pt x="359360" y="612243"/>
                </a:lnTo>
                <a:lnTo>
                  <a:pt x="408533" y="603952"/>
                </a:lnTo>
                <a:lnTo>
                  <a:pt x="454332" y="587354"/>
                </a:lnTo>
                <a:lnTo>
                  <a:pt x="484598" y="569836"/>
                </a:lnTo>
                <a:lnTo>
                  <a:pt x="317079" y="569836"/>
                </a:lnTo>
                <a:lnTo>
                  <a:pt x="270840" y="560867"/>
                </a:lnTo>
                <a:lnTo>
                  <a:pt x="228356" y="543225"/>
                </a:lnTo>
                <a:lnTo>
                  <a:pt x="190608" y="517893"/>
                </a:lnTo>
                <a:lnTo>
                  <a:pt x="158580" y="485857"/>
                </a:lnTo>
                <a:lnTo>
                  <a:pt x="133255" y="448102"/>
                </a:lnTo>
                <a:lnTo>
                  <a:pt x="115616" y="405611"/>
                </a:lnTo>
                <a:lnTo>
                  <a:pt x="106645" y="359371"/>
                </a:lnTo>
                <a:close/>
              </a:path>
              <a:path extrusionOk="0" h="676910" w="676910">
                <a:moveTo>
                  <a:pt x="338220" y="486205"/>
                </a:moveTo>
                <a:lnTo>
                  <a:pt x="330013" y="487872"/>
                </a:lnTo>
                <a:lnTo>
                  <a:pt x="323291" y="492413"/>
                </a:lnTo>
                <a:lnTo>
                  <a:pt x="318748" y="499134"/>
                </a:lnTo>
                <a:lnTo>
                  <a:pt x="317079" y="507345"/>
                </a:lnTo>
                <a:lnTo>
                  <a:pt x="317079" y="569836"/>
                </a:lnTo>
                <a:lnTo>
                  <a:pt x="359360" y="569836"/>
                </a:lnTo>
                <a:lnTo>
                  <a:pt x="359360" y="507345"/>
                </a:lnTo>
                <a:lnTo>
                  <a:pt x="357693" y="499134"/>
                </a:lnTo>
                <a:lnTo>
                  <a:pt x="353152" y="492413"/>
                </a:lnTo>
                <a:lnTo>
                  <a:pt x="346431" y="487872"/>
                </a:lnTo>
                <a:lnTo>
                  <a:pt x="338220" y="486205"/>
                </a:lnTo>
                <a:close/>
              </a:path>
              <a:path extrusionOk="0" h="676910" w="676910">
                <a:moveTo>
                  <a:pt x="612243" y="359371"/>
                </a:moveTo>
                <a:lnTo>
                  <a:pt x="569825" y="359371"/>
                </a:lnTo>
                <a:lnTo>
                  <a:pt x="560857" y="405611"/>
                </a:lnTo>
                <a:lnTo>
                  <a:pt x="543216" y="448102"/>
                </a:lnTo>
                <a:lnTo>
                  <a:pt x="517886" y="485857"/>
                </a:lnTo>
                <a:lnTo>
                  <a:pt x="485851" y="517893"/>
                </a:lnTo>
                <a:lnTo>
                  <a:pt x="448096" y="543225"/>
                </a:lnTo>
                <a:lnTo>
                  <a:pt x="405604" y="560867"/>
                </a:lnTo>
                <a:lnTo>
                  <a:pt x="359360" y="569836"/>
                </a:lnTo>
                <a:lnTo>
                  <a:pt x="484598" y="569836"/>
                </a:lnTo>
                <a:lnTo>
                  <a:pt x="532520" y="532529"/>
                </a:lnTo>
                <a:lnTo>
                  <a:pt x="563265" y="495945"/>
                </a:lnTo>
                <a:lnTo>
                  <a:pt x="587348" y="454343"/>
                </a:lnTo>
                <a:lnTo>
                  <a:pt x="603948" y="408544"/>
                </a:lnTo>
                <a:lnTo>
                  <a:pt x="612243" y="359371"/>
                </a:lnTo>
                <a:close/>
              </a:path>
              <a:path extrusionOk="0" h="676910" w="676910">
                <a:moveTo>
                  <a:pt x="338220" y="306524"/>
                </a:moveTo>
                <a:lnTo>
                  <a:pt x="325853" y="309007"/>
                </a:lnTo>
                <a:lnTo>
                  <a:pt x="315778" y="315788"/>
                </a:lnTo>
                <a:lnTo>
                  <a:pt x="308997" y="325864"/>
                </a:lnTo>
                <a:lnTo>
                  <a:pt x="306514" y="338230"/>
                </a:lnTo>
                <a:lnTo>
                  <a:pt x="308997" y="350596"/>
                </a:lnTo>
                <a:lnTo>
                  <a:pt x="315778" y="360672"/>
                </a:lnTo>
                <a:lnTo>
                  <a:pt x="325853" y="367453"/>
                </a:lnTo>
                <a:lnTo>
                  <a:pt x="338220" y="369936"/>
                </a:lnTo>
                <a:lnTo>
                  <a:pt x="350588" y="367453"/>
                </a:lnTo>
                <a:lnTo>
                  <a:pt x="360667" y="360672"/>
                </a:lnTo>
                <a:lnTo>
                  <a:pt x="367451" y="350596"/>
                </a:lnTo>
                <a:lnTo>
                  <a:pt x="369936" y="338230"/>
                </a:lnTo>
                <a:lnTo>
                  <a:pt x="367451" y="325864"/>
                </a:lnTo>
                <a:lnTo>
                  <a:pt x="360667" y="315788"/>
                </a:lnTo>
                <a:lnTo>
                  <a:pt x="350588" y="309007"/>
                </a:lnTo>
                <a:lnTo>
                  <a:pt x="338220" y="306524"/>
                </a:lnTo>
                <a:close/>
              </a:path>
              <a:path extrusionOk="0" h="676910" w="676910">
                <a:moveTo>
                  <a:pt x="169104" y="317089"/>
                </a:moveTo>
                <a:lnTo>
                  <a:pt x="21140" y="317089"/>
                </a:lnTo>
                <a:lnTo>
                  <a:pt x="12912" y="318758"/>
                </a:lnTo>
                <a:lnTo>
                  <a:pt x="6192" y="323301"/>
                </a:lnTo>
                <a:lnTo>
                  <a:pt x="1661" y="330023"/>
                </a:lnTo>
                <a:lnTo>
                  <a:pt x="0" y="338230"/>
                </a:lnTo>
                <a:lnTo>
                  <a:pt x="1661" y="346437"/>
                </a:lnTo>
                <a:lnTo>
                  <a:pt x="6192" y="353159"/>
                </a:lnTo>
                <a:lnTo>
                  <a:pt x="12912" y="357702"/>
                </a:lnTo>
                <a:lnTo>
                  <a:pt x="21140" y="359371"/>
                </a:lnTo>
                <a:lnTo>
                  <a:pt x="169104" y="359371"/>
                </a:lnTo>
                <a:lnTo>
                  <a:pt x="177315" y="357702"/>
                </a:lnTo>
                <a:lnTo>
                  <a:pt x="184037" y="353159"/>
                </a:lnTo>
                <a:lnTo>
                  <a:pt x="188578" y="346437"/>
                </a:lnTo>
                <a:lnTo>
                  <a:pt x="190245" y="338230"/>
                </a:lnTo>
                <a:lnTo>
                  <a:pt x="188578" y="330023"/>
                </a:lnTo>
                <a:lnTo>
                  <a:pt x="184037" y="323301"/>
                </a:lnTo>
                <a:lnTo>
                  <a:pt x="177315" y="318758"/>
                </a:lnTo>
                <a:lnTo>
                  <a:pt x="169104" y="317089"/>
                </a:lnTo>
                <a:close/>
              </a:path>
              <a:path extrusionOk="0" h="676910" w="676910">
                <a:moveTo>
                  <a:pt x="655309" y="317089"/>
                </a:moveTo>
                <a:lnTo>
                  <a:pt x="507335" y="317089"/>
                </a:lnTo>
                <a:lnTo>
                  <a:pt x="499128" y="318758"/>
                </a:lnTo>
                <a:lnTo>
                  <a:pt x="492406" y="323301"/>
                </a:lnTo>
                <a:lnTo>
                  <a:pt x="487863" y="330023"/>
                </a:lnTo>
                <a:lnTo>
                  <a:pt x="486194" y="338230"/>
                </a:lnTo>
                <a:lnTo>
                  <a:pt x="487863" y="346437"/>
                </a:lnTo>
                <a:lnTo>
                  <a:pt x="492406" y="353159"/>
                </a:lnTo>
                <a:lnTo>
                  <a:pt x="499128" y="357702"/>
                </a:lnTo>
                <a:lnTo>
                  <a:pt x="507335" y="359371"/>
                </a:lnTo>
                <a:lnTo>
                  <a:pt x="655309" y="359371"/>
                </a:lnTo>
                <a:lnTo>
                  <a:pt x="663516" y="357702"/>
                </a:lnTo>
                <a:lnTo>
                  <a:pt x="670238" y="353159"/>
                </a:lnTo>
                <a:lnTo>
                  <a:pt x="674781" y="346437"/>
                </a:lnTo>
                <a:lnTo>
                  <a:pt x="676450" y="338230"/>
                </a:lnTo>
                <a:lnTo>
                  <a:pt x="674781" y="330023"/>
                </a:lnTo>
                <a:lnTo>
                  <a:pt x="670238" y="323301"/>
                </a:lnTo>
                <a:lnTo>
                  <a:pt x="663516" y="318758"/>
                </a:lnTo>
                <a:lnTo>
                  <a:pt x="655309" y="317089"/>
                </a:lnTo>
                <a:close/>
              </a:path>
              <a:path extrusionOk="0" h="676910" w="676910">
                <a:moveTo>
                  <a:pt x="338220" y="0"/>
                </a:moveTo>
                <a:lnTo>
                  <a:pt x="330013" y="1661"/>
                </a:lnTo>
                <a:lnTo>
                  <a:pt x="323291" y="6192"/>
                </a:lnTo>
                <a:lnTo>
                  <a:pt x="318748" y="12912"/>
                </a:lnTo>
                <a:lnTo>
                  <a:pt x="317079" y="21140"/>
                </a:lnTo>
                <a:lnTo>
                  <a:pt x="317079" y="64228"/>
                </a:lnTo>
                <a:lnTo>
                  <a:pt x="267907" y="72503"/>
                </a:lnTo>
                <a:lnTo>
                  <a:pt x="222106" y="89092"/>
                </a:lnTo>
                <a:lnTo>
                  <a:pt x="180499" y="113171"/>
                </a:lnTo>
                <a:lnTo>
                  <a:pt x="143910" y="143917"/>
                </a:lnTo>
                <a:lnTo>
                  <a:pt x="113164" y="180505"/>
                </a:lnTo>
                <a:lnTo>
                  <a:pt x="89083" y="222112"/>
                </a:lnTo>
                <a:lnTo>
                  <a:pt x="72493" y="267915"/>
                </a:lnTo>
                <a:lnTo>
                  <a:pt x="64217" y="317089"/>
                </a:lnTo>
                <a:lnTo>
                  <a:pt x="106645" y="317089"/>
                </a:lnTo>
                <a:lnTo>
                  <a:pt x="115616" y="270851"/>
                </a:lnTo>
                <a:lnTo>
                  <a:pt x="133255" y="228366"/>
                </a:lnTo>
                <a:lnTo>
                  <a:pt x="158580" y="190618"/>
                </a:lnTo>
                <a:lnTo>
                  <a:pt x="190608" y="158588"/>
                </a:lnTo>
                <a:lnTo>
                  <a:pt x="228356" y="133261"/>
                </a:lnTo>
                <a:lnTo>
                  <a:pt x="270840" y="115620"/>
                </a:lnTo>
                <a:lnTo>
                  <a:pt x="317079" y="106645"/>
                </a:lnTo>
                <a:lnTo>
                  <a:pt x="484660" y="106645"/>
                </a:lnTo>
                <a:lnTo>
                  <a:pt x="454332" y="89092"/>
                </a:lnTo>
                <a:lnTo>
                  <a:pt x="408533" y="72503"/>
                </a:lnTo>
                <a:lnTo>
                  <a:pt x="359360" y="64228"/>
                </a:lnTo>
                <a:lnTo>
                  <a:pt x="359360" y="21140"/>
                </a:lnTo>
                <a:lnTo>
                  <a:pt x="357693" y="12912"/>
                </a:lnTo>
                <a:lnTo>
                  <a:pt x="353152" y="6192"/>
                </a:lnTo>
                <a:lnTo>
                  <a:pt x="346431" y="1661"/>
                </a:lnTo>
                <a:lnTo>
                  <a:pt x="338220" y="0"/>
                </a:lnTo>
                <a:close/>
              </a:path>
              <a:path extrusionOk="0" h="676910" w="676910">
                <a:moveTo>
                  <a:pt x="484660" y="106645"/>
                </a:moveTo>
                <a:lnTo>
                  <a:pt x="359360" y="106645"/>
                </a:lnTo>
                <a:lnTo>
                  <a:pt x="405604" y="115620"/>
                </a:lnTo>
                <a:lnTo>
                  <a:pt x="448096" y="133261"/>
                </a:lnTo>
                <a:lnTo>
                  <a:pt x="485851" y="158588"/>
                </a:lnTo>
                <a:lnTo>
                  <a:pt x="517886" y="190618"/>
                </a:lnTo>
                <a:lnTo>
                  <a:pt x="543216" y="228366"/>
                </a:lnTo>
                <a:lnTo>
                  <a:pt x="560857" y="270851"/>
                </a:lnTo>
                <a:lnTo>
                  <a:pt x="569825" y="317089"/>
                </a:lnTo>
                <a:lnTo>
                  <a:pt x="612243" y="317089"/>
                </a:lnTo>
                <a:lnTo>
                  <a:pt x="603948" y="267915"/>
                </a:lnTo>
                <a:lnTo>
                  <a:pt x="587348" y="222112"/>
                </a:lnTo>
                <a:lnTo>
                  <a:pt x="563265" y="180505"/>
                </a:lnTo>
                <a:lnTo>
                  <a:pt x="532520" y="143917"/>
                </a:lnTo>
                <a:lnTo>
                  <a:pt x="495935" y="113171"/>
                </a:lnTo>
                <a:lnTo>
                  <a:pt x="484660" y="106645"/>
                </a:lnTo>
                <a:close/>
              </a:path>
              <a:path extrusionOk="0" h="676910" w="676910">
                <a:moveTo>
                  <a:pt x="359360" y="106645"/>
                </a:moveTo>
                <a:lnTo>
                  <a:pt x="317079" y="106645"/>
                </a:lnTo>
                <a:lnTo>
                  <a:pt x="317079" y="169115"/>
                </a:lnTo>
                <a:lnTo>
                  <a:pt x="318748" y="177326"/>
                </a:lnTo>
                <a:lnTo>
                  <a:pt x="323291" y="184048"/>
                </a:lnTo>
                <a:lnTo>
                  <a:pt x="330013" y="188588"/>
                </a:lnTo>
                <a:lnTo>
                  <a:pt x="338220" y="190255"/>
                </a:lnTo>
                <a:lnTo>
                  <a:pt x="346431" y="188588"/>
                </a:lnTo>
                <a:lnTo>
                  <a:pt x="353152" y="184048"/>
                </a:lnTo>
                <a:lnTo>
                  <a:pt x="357693" y="177326"/>
                </a:lnTo>
                <a:lnTo>
                  <a:pt x="359360" y="169115"/>
                </a:lnTo>
                <a:lnTo>
                  <a:pt x="359360" y="10664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55"/>
          <p:cNvSpPr/>
          <p:nvPr/>
        </p:nvSpPr>
        <p:spPr>
          <a:xfrm>
            <a:off x="980254" y="5158669"/>
            <a:ext cx="695686" cy="417307"/>
          </a:xfrm>
          <a:custGeom>
            <a:rect b="b" l="l" r="r" t="t"/>
            <a:pathLst>
              <a:path extrusionOk="0" h="507364" w="845819">
                <a:moveTo>
                  <a:pt x="761003" y="0"/>
                </a:moveTo>
                <a:lnTo>
                  <a:pt x="84552" y="0"/>
                </a:lnTo>
                <a:lnTo>
                  <a:pt x="51639" y="6644"/>
                </a:lnTo>
                <a:lnTo>
                  <a:pt x="24763" y="24764"/>
                </a:lnTo>
                <a:lnTo>
                  <a:pt x="6644" y="51643"/>
                </a:lnTo>
                <a:lnTo>
                  <a:pt x="0" y="84562"/>
                </a:lnTo>
                <a:lnTo>
                  <a:pt x="0" y="422782"/>
                </a:lnTo>
                <a:lnTo>
                  <a:pt x="6644" y="455671"/>
                </a:lnTo>
                <a:lnTo>
                  <a:pt x="24763" y="482553"/>
                </a:lnTo>
                <a:lnTo>
                  <a:pt x="51639" y="500691"/>
                </a:lnTo>
                <a:lnTo>
                  <a:pt x="84552" y="507345"/>
                </a:lnTo>
                <a:lnTo>
                  <a:pt x="761003" y="507345"/>
                </a:lnTo>
                <a:lnTo>
                  <a:pt x="793891" y="500691"/>
                </a:lnTo>
                <a:lnTo>
                  <a:pt x="820773" y="482553"/>
                </a:lnTo>
                <a:lnTo>
                  <a:pt x="832573" y="465064"/>
                </a:lnTo>
                <a:lnTo>
                  <a:pt x="84552" y="465064"/>
                </a:lnTo>
                <a:lnTo>
                  <a:pt x="68095" y="461747"/>
                </a:lnTo>
                <a:lnTo>
                  <a:pt x="54655" y="452695"/>
                </a:lnTo>
                <a:lnTo>
                  <a:pt x="45593" y="439257"/>
                </a:lnTo>
                <a:lnTo>
                  <a:pt x="42270" y="422782"/>
                </a:lnTo>
                <a:lnTo>
                  <a:pt x="42270" y="84562"/>
                </a:lnTo>
                <a:lnTo>
                  <a:pt x="45593" y="68087"/>
                </a:lnTo>
                <a:lnTo>
                  <a:pt x="54655" y="54650"/>
                </a:lnTo>
                <a:lnTo>
                  <a:pt x="68095" y="45598"/>
                </a:lnTo>
                <a:lnTo>
                  <a:pt x="84552" y="42281"/>
                </a:lnTo>
                <a:lnTo>
                  <a:pt x="832593" y="42281"/>
                </a:lnTo>
                <a:lnTo>
                  <a:pt x="820773" y="24764"/>
                </a:lnTo>
                <a:lnTo>
                  <a:pt x="793891" y="6644"/>
                </a:lnTo>
                <a:lnTo>
                  <a:pt x="761003" y="0"/>
                </a:lnTo>
                <a:close/>
              </a:path>
              <a:path extrusionOk="0" h="507364" w="845819">
                <a:moveTo>
                  <a:pt x="443923" y="42281"/>
                </a:moveTo>
                <a:lnTo>
                  <a:pt x="401642" y="42281"/>
                </a:lnTo>
                <a:lnTo>
                  <a:pt x="401642" y="465064"/>
                </a:lnTo>
                <a:lnTo>
                  <a:pt x="443923" y="465064"/>
                </a:lnTo>
                <a:lnTo>
                  <a:pt x="443923" y="42281"/>
                </a:lnTo>
                <a:close/>
              </a:path>
              <a:path extrusionOk="0" h="507364" w="845819">
                <a:moveTo>
                  <a:pt x="832593" y="42281"/>
                </a:moveTo>
                <a:lnTo>
                  <a:pt x="761003" y="42281"/>
                </a:lnTo>
                <a:lnTo>
                  <a:pt x="777477" y="45598"/>
                </a:lnTo>
                <a:lnTo>
                  <a:pt x="790915" y="54650"/>
                </a:lnTo>
                <a:lnTo>
                  <a:pt x="799967" y="68087"/>
                </a:lnTo>
                <a:lnTo>
                  <a:pt x="803284" y="84562"/>
                </a:lnTo>
                <a:lnTo>
                  <a:pt x="803284" y="422782"/>
                </a:lnTo>
                <a:lnTo>
                  <a:pt x="799967" y="439257"/>
                </a:lnTo>
                <a:lnTo>
                  <a:pt x="790915" y="452695"/>
                </a:lnTo>
                <a:lnTo>
                  <a:pt x="777477" y="461747"/>
                </a:lnTo>
                <a:lnTo>
                  <a:pt x="761003" y="465064"/>
                </a:lnTo>
                <a:lnTo>
                  <a:pt x="832573" y="465064"/>
                </a:lnTo>
                <a:lnTo>
                  <a:pt x="838911" y="455671"/>
                </a:lnTo>
                <a:lnTo>
                  <a:pt x="845565" y="422782"/>
                </a:lnTo>
                <a:lnTo>
                  <a:pt x="845565" y="84562"/>
                </a:lnTo>
                <a:lnTo>
                  <a:pt x="838911" y="51643"/>
                </a:lnTo>
                <a:lnTo>
                  <a:pt x="832593" y="42281"/>
                </a:lnTo>
                <a:close/>
              </a:path>
              <a:path extrusionOk="0" h="507364" w="845819">
                <a:moveTo>
                  <a:pt x="219972" y="126833"/>
                </a:moveTo>
                <a:lnTo>
                  <a:pt x="202800" y="126833"/>
                </a:lnTo>
                <a:lnTo>
                  <a:pt x="195009" y="130927"/>
                </a:lnTo>
                <a:lnTo>
                  <a:pt x="191700" y="140184"/>
                </a:lnTo>
                <a:lnTo>
                  <a:pt x="107200" y="351570"/>
                </a:lnTo>
                <a:lnTo>
                  <a:pt x="127241" y="380502"/>
                </a:lnTo>
                <a:lnTo>
                  <a:pt x="135176" y="378755"/>
                </a:lnTo>
                <a:lnTo>
                  <a:pt x="141898" y="374185"/>
                </a:lnTo>
                <a:lnTo>
                  <a:pt x="146519" y="367161"/>
                </a:lnTo>
                <a:lnTo>
                  <a:pt x="158016" y="337036"/>
                </a:lnTo>
                <a:lnTo>
                  <a:pt x="309820" y="337036"/>
                </a:lnTo>
                <a:lnTo>
                  <a:pt x="293383" y="295949"/>
                </a:lnTo>
                <a:lnTo>
                  <a:pt x="174926" y="295949"/>
                </a:lnTo>
                <a:lnTo>
                  <a:pt x="211386" y="204915"/>
                </a:lnTo>
                <a:lnTo>
                  <a:pt x="256966" y="204915"/>
                </a:lnTo>
                <a:lnTo>
                  <a:pt x="231071" y="140184"/>
                </a:lnTo>
                <a:lnTo>
                  <a:pt x="227773" y="130927"/>
                </a:lnTo>
                <a:lnTo>
                  <a:pt x="219972" y="126833"/>
                </a:lnTo>
                <a:close/>
              </a:path>
              <a:path extrusionOk="0" h="507364" w="845819">
                <a:moveTo>
                  <a:pt x="309820" y="337036"/>
                </a:moveTo>
                <a:lnTo>
                  <a:pt x="264766" y="337036"/>
                </a:lnTo>
                <a:lnTo>
                  <a:pt x="276263" y="367161"/>
                </a:lnTo>
                <a:lnTo>
                  <a:pt x="280870" y="374185"/>
                </a:lnTo>
                <a:lnTo>
                  <a:pt x="287571" y="378755"/>
                </a:lnTo>
                <a:lnTo>
                  <a:pt x="295486" y="380502"/>
                </a:lnTo>
                <a:lnTo>
                  <a:pt x="303739" y="379056"/>
                </a:lnTo>
                <a:lnTo>
                  <a:pt x="310763" y="374443"/>
                </a:lnTo>
                <a:lnTo>
                  <a:pt x="315333" y="367740"/>
                </a:lnTo>
                <a:lnTo>
                  <a:pt x="317080" y="359823"/>
                </a:lnTo>
                <a:lnTo>
                  <a:pt x="315634" y="351570"/>
                </a:lnTo>
                <a:lnTo>
                  <a:pt x="309820" y="337036"/>
                </a:lnTo>
                <a:close/>
              </a:path>
              <a:path extrusionOk="0" h="507364" w="845819">
                <a:moveTo>
                  <a:pt x="591892" y="253641"/>
                </a:moveTo>
                <a:lnTo>
                  <a:pt x="583934" y="255200"/>
                </a:lnTo>
                <a:lnTo>
                  <a:pt x="576966" y="259876"/>
                </a:lnTo>
                <a:lnTo>
                  <a:pt x="572284" y="266850"/>
                </a:lnTo>
                <a:lnTo>
                  <a:pt x="570723" y="274812"/>
                </a:lnTo>
                <a:lnTo>
                  <a:pt x="572284" y="282772"/>
                </a:lnTo>
                <a:lnTo>
                  <a:pt x="576966" y="289739"/>
                </a:lnTo>
                <a:lnTo>
                  <a:pt x="604578" y="317351"/>
                </a:lnTo>
                <a:lnTo>
                  <a:pt x="597971" y="321581"/>
                </a:lnTo>
                <a:lnTo>
                  <a:pt x="591228" y="325539"/>
                </a:lnTo>
                <a:lnTo>
                  <a:pt x="561239" y="340471"/>
                </a:lnTo>
                <a:lnTo>
                  <a:pt x="554627" y="345615"/>
                </a:lnTo>
                <a:lnTo>
                  <a:pt x="550654" y="352692"/>
                </a:lnTo>
                <a:lnTo>
                  <a:pt x="549629" y="360760"/>
                </a:lnTo>
                <a:lnTo>
                  <a:pt x="551857" y="368878"/>
                </a:lnTo>
                <a:lnTo>
                  <a:pt x="557001" y="375492"/>
                </a:lnTo>
                <a:lnTo>
                  <a:pt x="564078" y="379467"/>
                </a:lnTo>
                <a:lnTo>
                  <a:pt x="572146" y="380493"/>
                </a:lnTo>
                <a:lnTo>
                  <a:pt x="580265" y="378260"/>
                </a:lnTo>
                <a:lnTo>
                  <a:pt x="620659" y="357019"/>
                </a:lnTo>
                <a:lnTo>
                  <a:pt x="637341" y="344963"/>
                </a:lnTo>
                <a:lnTo>
                  <a:pt x="712501" y="344963"/>
                </a:lnTo>
                <a:lnTo>
                  <a:pt x="708418" y="341267"/>
                </a:lnTo>
                <a:lnTo>
                  <a:pt x="683455" y="326209"/>
                </a:lnTo>
                <a:lnTo>
                  <a:pt x="677906" y="323560"/>
                </a:lnTo>
                <a:lnTo>
                  <a:pt x="674733" y="320786"/>
                </a:lnTo>
                <a:lnTo>
                  <a:pt x="670503" y="317885"/>
                </a:lnTo>
                <a:lnTo>
                  <a:pt x="688364" y="297619"/>
                </a:lnTo>
                <a:lnTo>
                  <a:pt x="693200" y="290797"/>
                </a:lnTo>
                <a:lnTo>
                  <a:pt x="637739" y="290797"/>
                </a:lnTo>
                <a:lnTo>
                  <a:pt x="606819" y="259876"/>
                </a:lnTo>
                <a:lnTo>
                  <a:pt x="599851" y="255200"/>
                </a:lnTo>
                <a:lnTo>
                  <a:pt x="591892" y="253641"/>
                </a:lnTo>
                <a:close/>
              </a:path>
              <a:path extrusionOk="0" h="507364" w="845819">
                <a:moveTo>
                  <a:pt x="712501" y="344963"/>
                </a:moveTo>
                <a:lnTo>
                  <a:pt x="637341" y="344963"/>
                </a:lnTo>
                <a:lnTo>
                  <a:pt x="643316" y="349958"/>
                </a:lnTo>
                <a:lnTo>
                  <a:pt x="686753" y="377464"/>
                </a:lnTo>
                <a:lnTo>
                  <a:pt x="694618" y="380308"/>
                </a:lnTo>
                <a:lnTo>
                  <a:pt x="702707" y="379878"/>
                </a:lnTo>
                <a:lnTo>
                  <a:pt x="710052" y="376425"/>
                </a:lnTo>
                <a:lnTo>
                  <a:pt x="715685" y="370198"/>
                </a:lnTo>
                <a:lnTo>
                  <a:pt x="718456" y="362533"/>
                </a:lnTo>
                <a:lnTo>
                  <a:pt x="718332" y="358657"/>
                </a:lnTo>
                <a:lnTo>
                  <a:pt x="718098" y="354248"/>
                </a:lnTo>
                <a:lnTo>
                  <a:pt x="714645" y="346903"/>
                </a:lnTo>
                <a:lnTo>
                  <a:pt x="712501" y="344963"/>
                </a:lnTo>
                <a:close/>
              </a:path>
              <a:path extrusionOk="0" h="507364" w="845819">
                <a:moveTo>
                  <a:pt x="256966" y="204915"/>
                </a:moveTo>
                <a:lnTo>
                  <a:pt x="211386" y="204915"/>
                </a:lnTo>
                <a:lnTo>
                  <a:pt x="247856" y="295949"/>
                </a:lnTo>
                <a:lnTo>
                  <a:pt x="293383" y="295949"/>
                </a:lnTo>
                <a:lnTo>
                  <a:pt x="256966" y="204915"/>
                </a:lnTo>
                <a:close/>
              </a:path>
              <a:path extrusionOk="0" h="507364" w="845819">
                <a:moveTo>
                  <a:pt x="634169" y="125650"/>
                </a:moveTo>
                <a:lnTo>
                  <a:pt x="625962" y="127485"/>
                </a:lnTo>
                <a:lnTo>
                  <a:pt x="619240" y="132306"/>
                </a:lnTo>
                <a:lnTo>
                  <a:pt x="614697" y="139083"/>
                </a:lnTo>
                <a:lnTo>
                  <a:pt x="613028" y="146791"/>
                </a:lnTo>
                <a:lnTo>
                  <a:pt x="613028" y="167921"/>
                </a:lnTo>
                <a:lnTo>
                  <a:pt x="528476" y="167921"/>
                </a:lnTo>
                <a:lnTo>
                  <a:pt x="520269" y="169758"/>
                </a:lnTo>
                <a:lnTo>
                  <a:pt x="513547" y="174581"/>
                </a:lnTo>
                <a:lnTo>
                  <a:pt x="509004" y="181359"/>
                </a:lnTo>
                <a:lnTo>
                  <a:pt x="507335" y="189062"/>
                </a:lnTo>
                <a:lnTo>
                  <a:pt x="509004" y="197772"/>
                </a:lnTo>
                <a:lnTo>
                  <a:pt x="513547" y="204438"/>
                </a:lnTo>
                <a:lnTo>
                  <a:pt x="520269" y="208702"/>
                </a:lnTo>
                <a:lnTo>
                  <a:pt x="528476" y="210203"/>
                </a:lnTo>
                <a:lnTo>
                  <a:pt x="688607" y="210203"/>
                </a:lnTo>
                <a:lnTo>
                  <a:pt x="688209" y="212182"/>
                </a:lnTo>
                <a:lnTo>
                  <a:pt x="678890" y="233979"/>
                </a:lnTo>
                <a:lnTo>
                  <a:pt x="667282" y="254462"/>
                </a:lnTo>
                <a:lnTo>
                  <a:pt x="653519" y="273458"/>
                </a:lnTo>
                <a:lnTo>
                  <a:pt x="637739" y="290797"/>
                </a:lnTo>
                <a:lnTo>
                  <a:pt x="693200" y="290797"/>
                </a:lnTo>
                <a:lnTo>
                  <a:pt x="703995" y="275571"/>
                </a:lnTo>
                <a:lnTo>
                  <a:pt x="717249" y="251888"/>
                </a:lnTo>
                <a:lnTo>
                  <a:pt x="727977" y="226715"/>
                </a:lnTo>
                <a:lnTo>
                  <a:pt x="733527" y="211396"/>
                </a:lnTo>
                <a:lnTo>
                  <a:pt x="739862" y="211396"/>
                </a:lnTo>
                <a:lnTo>
                  <a:pt x="748073" y="209727"/>
                </a:lnTo>
                <a:lnTo>
                  <a:pt x="754795" y="205184"/>
                </a:lnTo>
                <a:lnTo>
                  <a:pt x="759335" y="198462"/>
                </a:lnTo>
                <a:lnTo>
                  <a:pt x="761003" y="190255"/>
                </a:lnTo>
                <a:lnTo>
                  <a:pt x="759335" y="182049"/>
                </a:lnTo>
                <a:lnTo>
                  <a:pt x="754795" y="175327"/>
                </a:lnTo>
                <a:lnTo>
                  <a:pt x="748073" y="170784"/>
                </a:lnTo>
                <a:lnTo>
                  <a:pt x="739862" y="169115"/>
                </a:lnTo>
                <a:lnTo>
                  <a:pt x="655309" y="169115"/>
                </a:lnTo>
                <a:lnTo>
                  <a:pt x="655309" y="146791"/>
                </a:lnTo>
                <a:lnTo>
                  <a:pt x="653642" y="139083"/>
                </a:lnTo>
                <a:lnTo>
                  <a:pt x="649101" y="132306"/>
                </a:lnTo>
                <a:lnTo>
                  <a:pt x="642380" y="127485"/>
                </a:lnTo>
                <a:lnTo>
                  <a:pt x="634169" y="125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55"/>
          <p:cNvSpPr/>
          <p:nvPr/>
        </p:nvSpPr>
        <p:spPr>
          <a:xfrm>
            <a:off x="15559087" y="3764607"/>
            <a:ext cx="556758" cy="556758"/>
          </a:xfrm>
          <a:custGeom>
            <a:rect b="b" l="l" r="r" t="t"/>
            <a:pathLst>
              <a:path extrusionOk="0" h="676910" w="676909">
                <a:moveTo>
                  <a:pt x="338230" y="0"/>
                </a:moveTo>
                <a:lnTo>
                  <a:pt x="292330" y="3087"/>
                </a:lnTo>
                <a:lnTo>
                  <a:pt x="248307" y="12080"/>
                </a:lnTo>
                <a:lnTo>
                  <a:pt x="206566" y="26576"/>
                </a:lnTo>
                <a:lnTo>
                  <a:pt x="167509" y="46173"/>
                </a:lnTo>
                <a:lnTo>
                  <a:pt x="131538" y="70467"/>
                </a:lnTo>
                <a:lnTo>
                  <a:pt x="99057" y="99057"/>
                </a:lnTo>
                <a:lnTo>
                  <a:pt x="70467" y="131538"/>
                </a:lnTo>
                <a:lnTo>
                  <a:pt x="46173" y="167509"/>
                </a:lnTo>
                <a:lnTo>
                  <a:pt x="26576" y="206566"/>
                </a:lnTo>
                <a:lnTo>
                  <a:pt x="12080" y="248307"/>
                </a:lnTo>
                <a:lnTo>
                  <a:pt x="3087" y="292330"/>
                </a:lnTo>
                <a:lnTo>
                  <a:pt x="0" y="338230"/>
                </a:lnTo>
                <a:lnTo>
                  <a:pt x="3087" y="384128"/>
                </a:lnTo>
                <a:lnTo>
                  <a:pt x="12080" y="428148"/>
                </a:lnTo>
                <a:lnTo>
                  <a:pt x="26576" y="469888"/>
                </a:lnTo>
                <a:lnTo>
                  <a:pt x="46173" y="508944"/>
                </a:lnTo>
                <a:lnTo>
                  <a:pt x="70467" y="544914"/>
                </a:lnTo>
                <a:lnTo>
                  <a:pt x="99057" y="577394"/>
                </a:lnTo>
                <a:lnTo>
                  <a:pt x="131538" y="605983"/>
                </a:lnTo>
                <a:lnTo>
                  <a:pt x="167565" y="630305"/>
                </a:lnTo>
                <a:lnTo>
                  <a:pt x="206566" y="649874"/>
                </a:lnTo>
                <a:lnTo>
                  <a:pt x="248307" y="664370"/>
                </a:lnTo>
                <a:lnTo>
                  <a:pt x="292330" y="673363"/>
                </a:lnTo>
                <a:lnTo>
                  <a:pt x="338230" y="676450"/>
                </a:lnTo>
                <a:lnTo>
                  <a:pt x="384128" y="673363"/>
                </a:lnTo>
                <a:lnTo>
                  <a:pt x="428148" y="664370"/>
                </a:lnTo>
                <a:lnTo>
                  <a:pt x="469888" y="649874"/>
                </a:lnTo>
                <a:lnTo>
                  <a:pt x="501167" y="634179"/>
                </a:lnTo>
                <a:lnTo>
                  <a:pt x="338230" y="634179"/>
                </a:lnTo>
                <a:lnTo>
                  <a:pt x="290230" y="630305"/>
                </a:lnTo>
                <a:lnTo>
                  <a:pt x="244694" y="619090"/>
                </a:lnTo>
                <a:lnTo>
                  <a:pt x="202233" y="601142"/>
                </a:lnTo>
                <a:lnTo>
                  <a:pt x="163454" y="577073"/>
                </a:lnTo>
                <a:lnTo>
                  <a:pt x="128969" y="547491"/>
                </a:lnTo>
                <a:lnTo>
                  <a:pt x="99387" y="513006"/>
                </a:lnTo>
                <a:lnTo>
                  <a:pt x="75318" y="474227"/>
                </a:lnTo>
                <a:lnTo>
                  <a:pt x="57370" y="431766"/>
                </a:lnTo>
                <a:lnTo>
                  <a:pt x="46155" y="386230"/>
                </a:lnTo>
                <a:lnTo>
                  <a:pt x="42281" y="338230"/>
                </a:lnTo>
                <a:lnTo>
                  <a:pt x="46155" y="290228"/>
                </a:lnTo>
                <a:lnTo>
                  <a:pt x="57370" y="244690"/>
                </a:lnTo>
                <a:lnTo>
                  <a:pt x="75318" y="202228"/>
                </a:lnTo>
                <a:lnTo>
                  <a:pt x="99387" y="163450"/>
                </a:lnTo>
                <a:lnTo>
                  <a:pt x="128969" y="128965"/>
                </a:lnTo>
                <a:lnTo>
                  <a:pt x="163454" y="99384"/>
                </a:lnTo>
                <a:lnTo>
                  <a:pt x="202233" y="75316"/>
                </a:lnTo>
                <a:lnTo>
                  <a:pt x="244694" y="57369"/>
                </a:lnTo>
                <a:lnTo>
                  <a:pt x="290230" y="46155"/>
                </a:lnTo>
                <a:lnTo>
                  <a:pt x="338230" y="42281"/>
                </a:lnTo>
                <a:lnTo>
                  <a:pt x="501187" y="42281"/>
                </a:lnTo>
                <a:lnTo>
                  <a:pt x="469888" y="26576"/>
                </a:lnTo>
                <a:lnTo>
                  <a:pt x="428148" y="12080"/>
                </a:lnTo>
                <a:lnTo>
                  <a:pt x="384128" y="3087"/>
                </a:lnTo>
                <a:lnTo>
                  <a:pt x="338230" y="0"/>
                </a:lnTo>
                <a:close/>
              </a:path>
              <a:path extrusionOk="0" h="676910" w="676909">
                <a:moveTo>
                  <a:pt x="501187" y="42281"/>
                </a:moveTo>
                <a:lnTo>
                  <a:pt x="338230" y="42281"/>
                </a:lnTo>
                <a:lnTo>
                  <a:pt x="386305" y="46173"/>
                </a:lnTo>
                <a:lnTo>
                  <a:pt x="431766" y="57369"/>
                </a:lnTo>
                <a:lnTo>
                  <a:pt x="474227" y="75316"/>
                </a:lnTo>
                <a:lnTo>
                  <a:pt x="513006" y="99384"/>
                </a:lnTo>
                <a:lnTo>
                  <a:pt x="547491" y="128965"/>
                </a:lnTo>
                <a:lnTo>
                  <a:pt x="577073" y="163450"/>
                </a:lnTo>
                <a:lnTo>
                  <a:pt x="601142" y="202228"/>
                </a:lnTo>
                <a:lnTo>
                  <a:pt x="619090" y="244690"/>
                </a:lnTo>
                <a:lnTo>
                  <a:pt x="630305" y="290228"/>
                </a:lnTo>
                <a:lnTo>
                  <a:pt x="634179" y="338230"/>
                </a:lnTo>
                <a:lnTo>
                  <a:pt x="630305" y="386230"/>
                </a:lnTo>
                <a:lnTo>
                  <a:pt x="619090" y="431766"/>
                </a:lnTo>
                <a:lnTo>
                  <a:pt x="601142" y="474227"/>
                </a:lnTo>
                <a:lnTo>
                  <a:pt x="577073" y="513006"/>
                </a:lnTo>
                <a:lnTo>
                  <a:pt x="547491" y="547491"/>
                </a:lnTo>
                <a:lnTo>
                  <a:pt x="513006" y="577073"/>
                </a:lnTo>
                <a:lnTo>
                  <a:pt x="474227" y="601142"/>
                </a:lnTo>
                <a:lnTo>
                  <a:pt x="431766" y="619090"/>
                </a:lnTo>
                <a:lnTo>
                  <a:pt x="386230" y="630305"/>
                </a:lnTo>
                <a:lnTo>
                  <a:pt x="338230" y="634179"/>
                </a:lnTo>
                <a:lnTo>
                  <a:pt x="501167" y="634179"/>
                </a:lnTo>
                <a:lnTo>
                  <a:pt x="544914" y="605983"/>
                </a:lnTo>
                <a:lnTo>
                  <a:pt x="577394" y="577394"/>
                </a:lnTo>
                <a:lnTo>
                  <a:pt x="605983" y="544914"/>
                </a:lnTo>
                <a:lnTo>
                  <a:pt x="630277" y="508944"/>
                </a:lnTo>
                <a:lnTo>
                  <a:pt x="649874" y="469888"/>
                </a:lnTo>
                <a:lnTo>
                  <a:pt x="664370" y="428148"/>
                </a:lnTo>
                <a:lnTo>
                  <a:pt x="673363" y="384128"/>
                </a:lnTo>
                <a:lnTo>
                  <a:pt x="676450" y="338230"/>
                </a:lnTo>
                <a:lnTo>
                  <a:pt x="673363" y="292330"/>
                </a:lnTo>
                <a:lnTo>
                  <a:pt x="664370" y="248307"/>
                </a:lnTo>
                <a:lnTo>
                  <a:pt x="649874" y="206566"/>
                </a:lnTo>
                <a:lnTo>
                  <a:pt x="630277" y="167509"/>
                </a:lnTo>
                <a:lnTo>
                  <a:pt x="605983" y="131538"/>
                </a:lnTo>
                <a:lnTo>
                  <a:pt x="577394" y="99057"/>
                </a:lnTo>
                <a:lnTo>
                  <a:pt x="544914" y="70467"/>
                </a:lnTo>
                <a:lnTo>
                  <a:pt x="508907" y="46155"/>
                </a:lnTo>
                <a:lnTo>
                  <a:pt x="501187" y="42281"/>
                </a:lnTo>
                <a:close/>
              </a:path>
              <a:path extrusionOk="0" h="676910" w="676909">
                <a:moveTo>
                  <a:pt x="338230" y="126833"/>
                </a:moveTo>
                <a:lnTo>
                  <a:pt x="315967" y="326869"/>
                </a:lnTo>
                <a:lnTo>
                  <a:pt x="315896" y="345225"/>
                </a:lnTo>
                <a:lnTo>
                  <a:pt x="320660" y="351832"/>
                </a:lnTo>
                <a:lnTo>
                  <a:pt x="326471" y="355800"/>
                </a:lnTo>
                <a:lnTo>
                  <a:pt x="453305" y="440353"/>
                </a:lnTo>
                <a:lnTo>
                  <a:pt x="461104" y="443535"/>
                </a:lnTo>
                <a:lnTo>
                  <a:pt x="469210" y="443494"/>
                </a:lnTo>
                <a:lnTo>
                  <a:pt x="476697" y="440429"/>
                </a:lnTo>
                <a:lnTo>
                  <a:pt x="482634" y="434541"/>
                </a:lnTo>
                <a:lnTo>
                  <a:pt x="485812" y="426743"/>
                </a:lnTo>
                <a:lnTo>
                  <a:pt x="485771" y="418636"/>
                </a:lnTo>
                <a:lnTo>
                  <a:pt x="482709" y="411150"/>
                </a:lnTo>
                <a:lnTo>
                  <a:pt x="476823" y="405212"/>
                </a:lnTo>
                <a:lnTo>
                  <a:pt x="359371" y="326869"/>
                </a:lnTo>
                <a:lnTo>
                  <a:pt x="359371" y="147974"/>
                </a:lnTo>
                <a:lnTo>
                  <a:pt x="357702" y="139767"/>
                </a:lnTo>
                <a:lnTo>
                  <a:pt x="353159" y="133045"/>
                </a:lnTo>
                <a:lnTo>
                  <a:pt x="346437" y="128502"/>
                </a:lnTo>
                <a:lnTo>
                  <a:pt x="338230" y="1268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55"/>
          <p:cNvSpPr/>
          <p:nvPr/>
        </p:nvSpPr>
        <p:spPr>
          <a:xfrm>
            <a:off x="13943070" y="3735067"/>
            <a:ext cx="556758" cy="556758"/>
          </a:xfrm>
          <a:custGeom>
            <a:rect b="b" l="l" r="r" t="t"/>
            <a:pathLst>
              <a:path extrusionOk="0" h="676910" w="676909">
                <a:moveTo>
                  <a:pt x="513219" y="483357"/>
                </a:moveTo>
                <a:lnTo>
                  <a:pt x="453431" y="483357"/>
                </a:lnTo>
                <a:lnTo>
                  <a:pt x="640378" y="670304"/>
                </a:lnTo>
                <a:lnTo>
                  <a:pt x="644482" y="674335"/>
                </a:lnTo>
                <a:lnTo>
                  <a:pt x="649896" y="676450"/>
                </a:lnTo>
                <a:lnTo>
                  <a:pt x="660723" y="676450"/>
                </a:lnTo>
                <a:lnTo>
                  <a:pt x="666126" y="674387"/>
                </a:lnTo>
                <a:lnTo>
                  <a:pt x="670251" y="670262"/>
                </a:lnTo>
                <a:lnTo>
                  <a:pt x="674928" y="663282"/>
                </a:lnTo>
                <a:lnTo>
                  <a:pt x="676485" y="655316"/>
                </a:lnTo>
                <a:lnTo>
                  <a:pt x="674923" y="647352"/>
                </a:lnTo>
                <a:lnTo>
                  <a:pt x="670241" y="640378"/>
                </a:lnTo>
                <a:lnTo>
                  <a:pt x="513219" y="483357"/>
                </a:lnTo>
                <a:close/>
              </a:path>
              <a:path extrusionOk="0" h="676910" w="676909">
                <a:moveTo>
                  <a:pt x="274808" y="0"/>
                </a:moveTo>
                <a:lnTo>
                  <a:pt x="225402" y="4427"/>
                </a:lnTo>
                <a:lnTo>
                  <a:pt x="178904" y="17193"/>
                </a:lnTo>
                <a:lnTo>
                  <a:pt x="136092" y="37521"/>
                </a:lnTo>
                <a:lnTo>
                  <a:pt x="97738" y="64633"/>
                </a:lnTo>
                <a:lnTo>
                  <a:pt x="64620" y="97755"/>
                </a:lnTo>
                <a:lnTo>
                  <a:pt x="37511" y="136110"/>
                </a:lnTo>
                <a:lnTo>
                  <a:pt x="17188" y="178921"/>
                </a:lnTo>
                <a:lnTo>
                  <a:pt x="4426" y="225413"/>
                </a:lnTo>
                <a:lnTo>
                  <a:pt x="0" y="274808"/>
                </a:lnTo>
                <a:lnTo>
                  <a:pt x="4427" y="324203"/>
                </a:lnTo>
                <a:lnTo>
                  <a:pt x="17193" y="370694"/>
                </a:lnTo>
                <a:lnTo>
                  <a:pt x="37521" y="413506"/>
                </a:lnTo>
                <a:lnTo>
                  <a:pt x="64633" y="451860"/>
                </a:lnTo>
                <a:lnTo>
                  <a:pt x="97755" y="484982"/>
                </a:lnTo>
                <a:lnTo>
                  <a:pt x="136110" y="512095"/>
                </a:lnTo>
                <a:lnTo>
                  <a:pt x="178921" y="532423"/>
                </a:lnTo>
                <a:lnTo>
                  <a:pt x="225413" y="545188"/>
                </a:lnTo>
                <a:lnTo>
                  <a:pt x="274808" y="549616"/>
                </a:lnTo>
                <a:lnTo>
                  <a:pt x="324769" y="545059"/>
                </a:lnTo>
                <a:lnTo>
                  <a:pt x="371713" y="531941"/>
                </a:lnTo>
                <a:lnTo>
                  <a:pt x="414860" y="511097"/>
                </a:lnTo>
                <a:lnTo>
                  <a:pt x="420091" y="507335"/>
                </a:lnTo>
                <a:lnTo>
                  <a:pt x="274808" y="507335"/>
                </a:lnTo>
                <a:lnTo>
                  <a:pt x="227680" y="502600"/>
                </a:lnTo>
                <a:lnTo>
                  <a:pt x="183907" y="489024"/>
                </a:lnTo>
                <a:lnTo>
                  <a:pt x="144393" y="467552"/>
                </a:lnTo>
                <a:lnTo>
                  <a:pt x="110039" y="439129"/>
                </a:lnTo>
                <a:lnTo>
                  <a:pt x="81749" y="404698"/>
                </a:lnTo>
                <a:lnTo>
                  <a:pt x="60424" y="365205"/>
                </a:lnTo>
                <a:lnTo>
                  <a:pt x="46967" y="321593"/>
                </a:lnTo>
                <a:lnTo>
                  <a:pt x="42281" y="274808"/>
                </a:lnTo>
                <a:lnTo>
                  <a:pt x="46967" y="228023"/>
                </a:lnTo>
                <a:lnTo>
                  <a:pt x="60424" y="184411"/>
                </a:lnTo>
                <a:lnTo>
                  <a:pt x="81749" y="144918"/>
                </a:lnTo>
                <a:lnTo>
                  <a:pt x="110039" y="110487"/>
                </a:lnTo>
                <a:lnTo>
                  <a:pt x="144393" y="82064"/>
                </a:lnTo>
                <a:lnTo>
                  <a:pt x="183907" y="60592"/>
                </a:lnTo>
                <a:lnTo>
                  <a:pt x="227680" y="47016"/>
                </a:lnTo>
                <a:lnTo>
                  <a:pt x="274808" y="42281"/>
                </a:lnTo>
                <a:lnTo>
                  <a:pt x="420258" y="42281"/>
                </a:lnTo>
                <a:lnTo>
                  <a:pt x="413524" y="37521"/>
                </a:lnTo>
                <a:lnTo>
                  <a:pt x="370711" y="17193"/>
                </a:lnTo>
                <a:lnTo>
                  <a:pt x="324214" y="4427"/>
                </a:lnTo>
                <a:lnTo>
                  <a:pt x="274808" y="0"/>
                </a:lnTo>
                <a:close/>
              </a:path>
              <a:path extrusionOk="0" h="676910" w="676909">
                <a:moveTo>
                  <a:pt x="420258" y="42281"/>
                </a:moveTo>
                <a:lnTo>
                  <a:pt x="274808" y="42281"/>
                </a:lnTo>
                <a:lnTo>
                  <a:pt x="321936" y="46967"/>
                </a:lnTo>
                <a:lnTo>
                  <a:pt x="365708" y="60424"/>
                </a:lnTo>
                <a:lnTo>
                  <a:pt x="405223" y="81749"/>
                </a:lnTo>
                <a:lnTo>
                  <a:pt x="439576" y="110039"/>
                </a:lnTo>
                <a:lnTo>
                  <a:pt x="467867" y="144393"/>
                </a:lnTo>
                <a:lnTo>
                  <a:pt x="489192" y="183907"/>
                </a:lnTo>
                <a:lnTo>
                  <a:pt x="502649" y="227680"/>
                </a:lnTo>
                <a:lnTo>
                  <a:pt x="507335" y="274808"/>
                </a:lnTo>
                <a:lnTo>
                  <a:pt x="502600" y="321936"/>
                </a:lnTo>
                <a:lnTo>
                  <a:pt x="489024" y="365708"/>
                </a:lnTo>
                <a:lnTo>
                  <a:pt x="467552" y="405223"/>
                </a:lnTo>
                <a:lnTo>
                  <a:pt x="439129" y="439576"/>
                </a:lnTo>
                <a:lnTo>
                  <a:pt x="404698" y="467867"/>
                </a:lnTo>
                <a:lnTo>
                  <a:pt x="365205" y="489192"/>
                </a:lnTo>
                <a:lnTo>
                  <a:pt x="321593" y="502649"/>
                </a:lnTo>
                <a:lnTo>
                  <a:pt x="274808" y="507335"/>
                </a:lnTo>
                <a:lnTo>
                  <a:pt x="420091" y="507335"/>
                </a:lnTo>
                <a:lnTo>
                  <a:pt x="453431" y="483357"/>
                </a:lnTo>
                <a:lnTo>
                  <a:pt x="513219" y="483357"/>
                </a:lnTo>
                <a:lnTo>
                  <a:pt x="483294" y="453431"/>
                </a:lnTo>
                <a:lnTo>
                  <a:pt x="511043" y="414837"/>
                </a:lnTo>
                <a:lnTo>
                  <a:pt x="531910" y="371698"/>
                </a:lnTo>
                <a:lnTo>
                  <a:pt x="545049" y="324769"/>
                </a:lnTo>
                <a:lnTo>
                  <a:pt x="549616" y="274808"/>
                </a:lnTo>
                <a:lnTo>
                  <a:pt x="545190" y="225413"/>
                </a:lnTo>
                <a:lnTo>
                  <a:pt x="532428" y="178921"/>
                </a:lnTo>
                <a:lnTo>
                  <a:pt x="512105" y="136110"/>
                </a:lnTo>
                <a:lnTo>
                  <a:pt x="484996" y="97755"/>
                </a:lnTo>
                <a:lnTo>
                  <a:pt x="451878" y="64633"/>
                </a:lnTo>
                <a:lnTo>
                  <a:pt x="420258" y="42281"/>
                </a:lnTo>
                <a:close/>
              </a:path>
              <a:path extrusionOk="0" h="676910" w="676909">
                <a:moveTo>
                  <a:pt x="295949" y="295949"/>
                </a:moveTo>
                <a:lnTo>
                  <a:pt x="253667" y="295949"/>
                </a:lnTo>
                <a:lnTo>
                  <a:pt x="253667" y="380501"/>
                </a:lnTo>
                <a:lnTo>
                  <a:pt x="255327" y="388734"/>
                </a:lnTo>
                <a:lnTo>
                  <a:pt x="259855" y="395453"/>
                </a:lnTo>
                <a:lnTo>
                  <a:pt x="266575" y="399982"/>
                </a:lnTo>
                <a:lnTo>
                  <a:pt x="274808" y="401642"/>
                </a:lnTo>
                <a:lnTo>
                  <a:pt x="283041" y="399974"/>
                </a:lnTo>
                <a:lnTo>
                  <a:pt x="289760" y="395434"/>
                </a:lnTo>
                <a:lnTo>
                  <a:pt x="294289" y="388712"/>
                </a:lnTo>
                <a:lnTo>
                  <a:pt x="295949" y="380501"/>
                </a:lnTo>
                <a:lnTo>
                  <a:pt x="295949" y="295949"/>
                </a:lnTo>
                <a:close/>
              </a:path>
              <a:path extrusionOk="0" h="676910" w="676909">
                <a:moveTo>
                  <a:pt x="380501" y="253667"/>
                </a:moveTo>
                <a:lnTo>
                  <a:pt x="169115" y="253667"/>
                </a:lnTo>
                <a:lnTo>
                  <a:pt x="160904" y="255336"/>
                </a:lnTo>
                <a:lnTo>
                  <a:pt x="154182" y="259879"/>
                </a:lnTo>
                <a:lnTo>
                  <a:pt x="149641" y="266601"/>
                </a:lnTo>
                <a:lnTo>
                  <a:pt x="147974" y="274808"/>
                </a:lnTo>
                <a:lnTo>
                  <a:pt x="149659" y="283041"/>
                </a:lnTo>
                <a:lnTo>
                  <a:pt x="154182" y="289737"/>
                </a:lnTo>
                <a:lnTo>
                  <a:pt x="160904" y="294280"/>
                </a:lnTo>
                <a:lnTo>
                  <a:pt x="169115" y="295949"/>
                </a:lnTo>
                <a:lnTo>
                  <a:pt x="380501" y="295949"/>
                </a:lnTo>
                <a:lnTo>
                  <a:pt x="388747" y="294280"/>
                </a:lnTo>
                <a:lnTo>
                  <a:pt x="395469" y="289737"/>
                </a:lnTo>
                <a:lnTo>
                  <a:pt x="399987" y="283014"/>
                </a:lnTo>
                <a:lnTo>
                  <a:pt x="401642" y="274808"/>
                </a:lnTo>
                <a:lnTo>
                  <a:pt x="399973" y="266575"/>
                </a:lnTo>
                <a:lnTo>
                  <a:pt x="395430" y="259855"/>
                </a:lnTo>
                <a:lnTo>
                  <a:pt x="388708" y="255327"/>
                </a:lnTo>
                <a:lnTo>
                  <a:pt x="380501" y="253667"/>
                </a:lnTo>
                <a:close/>
              </a:path>
              <a:path extrusionOk="0" h="676910" w="676909">
                <a:moveTo>
                  <a:pt x="274808" y="147974"/>
                </a:moveTo>
                <a:lnTo>
                  <a:pt x="266575" y="149641"/>
                </a:lnTo>
                <a:lnTo>
                  <a:pt x="259855" y="154182"/>
                </a:lnTo>
                <a:lnTo>
                  <a:pt x="255327" y="160904"/>
                </a:lnTo>
                <a:lnTo>
                  <a:pt x="253667" y="169115"/>
                </a:lnTo>
                <a:lnTo>
                  <a:pt x="253667" y="253667"/>
                </a:lnTo>
                <a:lnTo>
                  <a:pt x="295949" y="253667"/>
                </a:lnTo>
                <a:lnTo>
                  <a:pt x="295949" y="169115"/>
                </a:lnTo>
                <a:lnTo>
                  <a:pt x="294289" y="160882"/>
                </a:lnTo>
                <a:lnTo>
                  <a:pt x="289760" y="154162"/>
                </a:lnTo>
                <a:lnTo>
                  <a:pt x="283041" y="149634"/>
                </a:lnTo>
                <a:lnTo>
                  <a:pt x="274808" y="1479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55"/>
          <p:cNvSpPr/>
          <p:nvPr/>
        </p:nvSpPr>
        <p:spPr>
          <a:xfrm>
            <a:off x="12396651" y="3769858"/>
            <a:ext cx="417308" cy="487293"/>
          </a:xfrm>
          <a:custGeom>
            <a:rect b="b" l="l" r="r" t="t"/>
            <a:pathLst>
              <a:path extrusionOk="0" h="592454" w="507365">
                <a:moveTo>
                  <a:pt x="63414" y="253680"/>
                </a:moveTo>
                <a:lnTo>
                  <a:pt x="55464" y="255229"/>
                </a:lnTo>
                <a:lnTo>
                  <a:pt x="48480" y="259876"/>
                </a:lnTo>
                <a:lnTo>
                  <a:pt x="43841" y="266868"/>
                </a:lnTo>
                <a:lnTo>
                  <a:pt x="42291" y="274822"/>
                </a:lnTo>
                <a:lnTo>
                  <a:pt x="43836" y="282775"/>
                </a:lnTo>
                <a:lnTo>
                  <a:pt x="48480" y="289760"/>
                </a:lnTo>
                <a:lnTo>
                  <a:pt x="242840" y="484079"/>
                </a:lnTo>
                <a:lnTo>
                  <a:pt x="248254" y="486194"/>
                </a:lnTo>
                <a:lnTo>
                  <a:pt x="259091" y="486194"/>
                </a:lnTo>
                <a:lnTo>
                  <a:pt x="264494" y="484131"/>
                </a:lnTo>
                <a:lnTo>
                  <a:pt x="334561" y="414060"/>
                </a:lnTo>
                <a:lnTo>
                  <a:pt x="232537" y="414060"/>
                </a:lnTo>
                <a:lnTo>
                  <a:pt x="78348" y="259866"/>
                </a:lnTo>
                <a:lnTo>
                  <a:pt x="71368" y="255229"/>
                </a:lnTo>
                <a:lnTo>
                  <a:pt x="63414" y="253680"/>
                </a:lnTo>
                <a:close/>
              </a:path>
              <a:path extrusionOk="0" h="592454" w="507365">
                <a:moveTo>
                  <a:pt x="253678" y="0"/>
                </a:moveTo>
                <a:lnTo>
                  <a:pt x="245467" y="1659"/>
                </a:lnTo>
                <a:lnTo>
                  <a:pt x="238745" y="6186"/>
                </a:lnTo>
                <a:lnTo>
                  <a:pt x="234204" y="12903"/>
                </a:lnTo>
                <a:lnTo>
                  <a:pt x="232537" y="21130"/>
                </a:lnTo>
                <a:lnTo>
                  <a:pt x="232537" y="414060"/>
                </a:lnTo>
                <a:lnTo>
                  <a:pt x="274808" y="414060"/>
                </a:lnTo>
                <a:lnTo>
                  <a:pt x="274808" y="21130"/>
                </a:lnTo>
                <a:lnTo>
                  <a:pt x="273141" y="12903"/>
                </a:lnTo>
                <a:lnTo>
                  <a:pt x="268601" y="6186"/>
                </a:lnTo>
                <a:lnTo>
                  <a:pt x="261883" y="1659"/>
                </a:lnTo>
                <a:lnTo>
                  <a:pt x="253678" y="0"/>
                </a:lnTo>
                <a:close/>
              </a:path>
              <a:path extrusionOk="0" h="592454" w="507365">
                <a:moveTo>
                  <a:pt x="443923" y="253674"/>
                </a:moveTo>
                <a:lnTo>
                  <a:pt x="435958" y="255229"/>
                </a:lnTo>
                <a:lnTo>
                  <a:pt x="428971" y="259876"/>
                </a:lnTo>
                <a:lnTo>
                  <a:pt x="274808" y="414060"/>
                </a:lnTo>
                <a:lnTo>
                  <a:pt x="334561" y="414060"/>
                </a:lnTo>
                <a:lnTo>
                  <a:pt x="458865" y="289750"/>
                </a:lnTo>
                <a:lnTo>
                  <a:pt x="463512" y="282754"/>
                </a:lnTo>
                <a:lnTo>
                  <a:pt x="465061" y="274800"/>
                </a:lnTo>
                <a:lnTo>
                  <a:pt x="463512" y="266850"/>
                </a:lnTo>
                <a:lnTo>
                  <a:pt x="458865" y="259866"/>
                </a:lnTo>
                <a:lnTo>
                  <a:pt x="451860" y="255220"/>
                </a:lnTo>
                <a:lnTo>
                  <a:pt x="443923" y="253674"/>
                </a:lnTo>
                <a:close/>
              </a:path>
              <a:path extrusionOk="0" h="592454" w="507365">
                <a:moveTo>
                  <a:pt x="486205" y="549616"/>
                </a:moveTo>
                <a:lnTo>
                  <a:pt x="21140" y="549616"/>
                </a:lnTo>
                <a:lnTo>
                  <a:pt x="12907" y="551284"/>
                </a:lnTo>
                <a:lnTo>
                  <a:pt x="6188" y="555824"/>
                </a:lnTo>
                <a:lnTo>
                  <a:pt x="1659" y="562546"/>
                </a:lnTo>
                <a:lnTo>
                  <a:pt x="0" y="570757"/>
                </a:lnTo>
                <a:lnTo>
                  <a:pt x="1674" y="578984"/>
                </a:lnTo>
                <a:lnTo>
                  <a:pt x="6188" y="585681"/>
                </a:lnTo>
                <a:lnTo>
                  <a:pt x="12907" y="590220"/>
                </a:lnTo>
                <a:lnTo>
                  <a:pt x="21140" y="591887"/>
                </a:lnTo>
                <a:lnTo>
                  <a:pt x="486205" y="591887"/>
                </a:lnTo>
                <a:lnTo>
                  <a:pt x="494449" y="590220"/>
                </a:lnTo>
                <a:lnTo>
                  <a:pt x="501170" y="585681"/>
                </a:lnTo>
                <a:lnTo>
                  <a:pt x="505690" y="578962"/>
                </a:lnTo>
                <a:lnTo>
                  <a:pt x="507345" y="570757"/>
                </a:lnTo>
                <a:lnTo>
                  <a:pt x="505677" y="562524"/>
                </a:lnTo>
                <a:lnTo>
                  <a:pt x="501133" y="555805"/>
                </a:lnTo>
                <a:lnTo>
                  <a:pt x="494411" y="551276"/>
                </a:lnTo>
                <a:lnTo>
                  <a:pt x="486205" y="5496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55"/>
          <p:cNvSpPr/>
          <p:nvPr/>
        </p:nvSpPr>
        <p:spPr>
          <a:xfrm>
            <a:off x="10711076" y="3839429"/>
            <a:ext cx="556758" cy="346798"/>
          </a:xfrm>
          <a:custGeom>
            <a:rect b="b" l="l" r="r" t="t"/>
            <a:pathLst>
              <a:path extrusionOk="0" h="421639" w="676909">
                <a:moveTo>
                  <a:pt x="465081" y="0"/>
                </a:moveTo>
                <a:lnTo>
                  <a:pt x="457122" y="1538"/>
                </a:lnTo>
                <a:lnTo>
                  <a:pt x="450122" y="6171"/>
                </a:lnTo>
                <a:lnTo>
                  <a:pt x="445481" y="13161"/>
                </a:lnTo>
                <a:lnTo>
                  <a:pt x="443934" y="21113"/>
                </a:lnTo>
                <a:lnTo>
                  <a:pt x="445481" y="29065"/>
                </a:lnTo>
                <a:lnTo>
                  <a:pt x="450122" y="36055"/>
                </a:lnTo>
                <a:lnTo>
                  <a:pt x="604306" y="190238"/>
                </a:lnTo>
                <a:lnTo>
                  <a:pt x="21130" y="190238"/>
                </a:lnTo>
                <a:lnTo>
                  <a:pt x="12898" y="191898"/>
                </a:lnTo>
                <a:lnTo>
                  <a:pt x="6183" y="196427"/>
                </a:lnTo>
                <a:lnTo>
                  <a:pt x="1658" y="203146"/>
                </a:lnTo>
                <a:lnTo>
                  <a:pt x="0" y="211379"/>
                </a:lnTo>
                <a:lnTo>
                  <a:pt x="1658" y="218928"/>
                </a:lnTo>
                <a:lnTo>
                  <a:pt x="6183" y="225296"/>
                </a:lnTo>
                <a:lnTo>
                  <a:pt x="12898" y="229695"/>
                </a:lnTo>
                <a:lnTo>
                  <a:pt x="21130" y="231337"/>
                </a:lnTo>
                <a:lnTo>
                  <a:pt x="604295" y="231337"/>
                </a:lnTo>
                <a:lnTo>
                  <a:pt x="450111" y="385510"/>
                </a:lnTo>
                <a:lnTo>
                  <a:pt x="445472" y="392500"/>
                </a:lnTo>
                <a:lnTo>
                  <a:pt x="443927" y="400453"/>
                </a:lnTo>
                <a:lnTo>
                  <a:pt x="445475" y="408408"/>
                </a:lnTo>
                <a:lnTo>
                  <a:pt x="450111" y="415404"/>
                </a:lnTo>
                <a:lnTo>
                  <a:pt x="457102" y="420046"/>
                </a:lnTo>
                <a:lnTo>
                  <a:pt x="465055" y="421593"/>
                </a:lnTo>
                <a:lnTo>
                  <a:pt x="473010" y="420046"/>
                </a:lnTo>
                <a:lnTo>
                  <a:pt x="480006" y="415404"/>
                </a:lnTo>
                <a:lnTo>
                  <a:pt x="674387" y="221023"/>
                </a:lnTo>
                <a:lnTo>
                  <a:pt x="676450" y="214437"/>
                </a:lnTo>
                <a:lnTo>
                  <a:pt x="676450" y="205976"/>
                </a:lnTo>
                <a:lnTo>
                  <a:pt x="674335" y="200563"/>
                </a:lnTo>
                <a:lnTo>
                  <a:pt x="479985" y="6213"/>
                </a:lnTo>
                <a:lnTo>
                  <a:pt x="473026" y="1558"/>
                </a:lnTo>
                <a:lnTo>
                  <a:pt x="46508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55"/>
          <p:cNvSpPr/>
          <p:nvPr/>
        </p:nvSpPr>
        <p:spPr>
          <a:xfrm>
            <a:off x="9065964" y="3769858"/>
            <a:ext cx="614732" cy="487293"/>
          </a:xfrm>
          <a:custGeom>
            <a:rect b="b" l="l" r="r" t="t"/>
            <a:pathLst>
              <a:path extrusionOk="0" h="592454" w="747395">
                <a:moveTo>
                  <a:pt x="508882" y="0"/>
                </a:moveTo>
                <a:lnTo>
                  <a:pt x="238303" y="0"/>
                </a:lnTo>
                <a:lnTo>
                  <a:pt x="212608" y="3986"/>
                </a:lnTo>
                <a:lnTo>
                  <a:pt x="171430" y="32785"/>
                </a:lnTo>
                <a:lnTo>
                  <a:pt x="4352" y="478268"/>
                </a:lnTo>
                <a:lnTo>
                  <a:pt x="0" y="519318"/>
                </a:lnTo>
                <a:lnTo>
                  <a:pt x="14480" y="555786"/>
                </a:lnTo>
                <a:lnTo>
                  <a:pt x="43753" y="581900"/>
                </a:lnTo>
                <a:lnTo>
                  <a:pt x="83774" y="591887"/>
                </a:lnTo>
                <a:lnTo>
                  <a:pt x="663463" y="591887"/>
                </a:lnTo>
                <a:lnTo>
                  <a:pt x="703440" y="581900"/>
                </a:lnTo>
                <a:lnTo>
                  <a:pt x="732692" y="555786"/>
                </a:lnTo>
                <a:lnTo>
                  <a:pt x="735143" y="549616"/>
                </a:lnTo>
                <a:lnTo>
                  <a:pt x="83774" y="549616"/>
                </a:lnTo>
                <a:lnTo>
                  <a:pt x="63761" y="544622"/>
                </a:lnTo>
                <a:lnTo>
                  <a:pt x="49126" y="531563"/>
                </a:lnTo>
                <a:lnTo>
                  <a:pt x="41888" y="513327"/>
                </a:lnTo>
                <a:lnTo>
                  <a:pt x="44069" y="492801"/>
                </a:lnTo>
                <a:lnTo>
                  <a:pt x="198535" y="70050"/>
                </a:lnTo>
                <a:lnTo>
                  <a:pt x="238303" y="42270"/>
                </a:lnTo>
                <a:lnTo>
                  <a:pt x="580972" y="42270"/>
                </a:lnTo>
                <a:lnTo>
                  <a:pt x="575745" y="32785"/>
                </a:lnTo>
                <a:lnTo>
                  <a:pt x="557350" y="15258"/>
                </a:lnTo>
                <a:lnTo>
                  <a:pt x="534571" y="3986"/>
                </a:lnTo>
                <a:lnTo>
                  <a:pt x="508882" y="0"/>
                </a:lnTo>
                <a:close/>
              </a:path>
              <a:path extrusionOk="0" h="592454" w="747395">
                <a:moveTo>
                  <a:pt x="372404" y="465053"/>
                </a:moveTo>
                <a:lnTo>
                  <a:pt x="364697" y="466722"/>
                </a:lnTo>
                <a:lnTo>
                  <a:pt x="357919" y="471265"/>
                </a:lnTo>
                <a:lnTo>
                  <a:pt x="353099" y="477988"/>
                </a:lnTo>
                <a:lnTo>
                  <a:pt x="351263" y="486194"/>
                </a:lnTo>
                <a:lnTo>
                  <a:pt x="351263" y="549616"/>
                </a:lnTo>
                <a:lnTo>
                  <a:pt x="394728" y="549616"/>
                </a:lnTo>
                <a:lnTo>
                  <a:pt x="394728" y="486194"/>
                </a:lnTo>
                <a:lnTo>
                  <a:pt x="393042" y="477988"/>
                </a:lnTo>
                <a:lnTo>
                  <a:pt x="388372" y="471265"/>
                </a:lnTo>
                <a:lnTo>
                  <a:pt x="381299" y="466722"/>
                </a:lnTo>
                <a:lnTo>
                  <a:pt x="372404" y="465053"/>
                </a:lnTo>
                <a:close/>
              </a:path>
              <a:path extrusionOk="0" h="592454" w="747395">
                <a:moveTo>
                  <a:pt x="580972" y="42270"/>
                </a:moveTo>
                <a:lnTo>
                  <a:pt x="508882" y="42270"/>
                </a:lnTo>
                <a:lnTo>
                  <a:pt x="521763" y="44265"/>
                </a:lnTo>
                <a:lnTo>
                  <a:pt x="533171" y="49905"/>
                </a:lnTo>
                <a:lnTo>
                  <a:pt x="542377" y="58672"/>
                </a:lnTo>
                <a:lnTo>
                  <a:pt x="548650" y="70050"/>
                </a:lnTo>
                <a:lnTo>
                  <a:pt x="703096" y="492801"/>
                </a:lnTo>
                <a:lnTo>
                  <a:pt x="705264" y="513327"/>
                </a:lnTo>
                <a:lnTo>
                  <a:pt x="698043" y="531563"/>
                </a:lnTo>
                <a:lnTo>
                  <a:pt x="683441" y="544622"/>
                </a:lnTo>
                <a:lnTo>
                  <a:pt x="663463" y="549616"/>
                </a:lnTo>
                <a:lnTo>
                  <a:pt x="735143" y="549616"/>
                </a:lnTo>
                <a:lnTo>
                  <a:pt x="747179" y="519318"/>
                </a:lnTo>
                <a:lnTo>
                  <a:pt x="742864" y="478268"/>
                </a:lnTo>
                <a:lnTo>
                  <a:pt x="588282" y="55537"/>
                </a:lnTo>
                <a:lnTo>
                  <a:pt x="580972" y="42270"/>
                </a:lnTo>
                <a:close/>
              </a:path>
              <a:path extrusionOk="0" h="592454" w="747395">
                <a:moveTo>
                  <a:pt x="373587" y="211386"/>
                </a:moveTo>
                <a:lnTo>
                  <a:pt x="365381" y="213053"/>
                </a:lnTo>
                <a:lnTo>
                  <a:pt x="358658" y="217594"/>
                </a:lnTo>
                <a:lnTo>
                  <a:pt x="354115" y="224315"/>
                </a:lnTo>
                <a:lnTo>
                  <a:pt x="352447" y="232526"/>
                </a:lnTo>
                <a:lnTo>
                  <a:pt x="352447" y="359360"/>
                </a:lnTo>
                <a:lnTo>
                  <a:pt x="354115" y="367567"/>
                </a:lnTo>
                <a:lnTo>
                  <a:pt x="358658" y="374289"/>
                </a:lnTo>
                <a:lnTo>
                  <a:pt x="365381" y="378832"/>
                </a:lnTo>
                <a:lnTo>
                  <a:pt x="373587" y="380501"/>
                </a:lnTo>
                <a:lnTo>
                  <a:pt x="381798" y="378832"/>
                </a:lnTo>
                <a:lnTo>
                  <a:pt x="388520" y="374289"/>
                </a:lnTo>
                <a:lnTo>
                  <a:pt x="393061" y="367567"/>
                </a:lnTo>
                <a:lnTo>
                  <a:pt x="394728" y="359360"/>
                </a:lnTo>
                <a:lnTo>
                  <a:pt x="394728" y="232526"/>
                </a:lnTo>
                <a:lnTo>
                  <a:pt x="393061" y="224315"/>
                </a:lnTo>
                <a:lnTo>
                  <a:pt x="388520" y="217594"/>
                </a:lnTo>
                <a:lnTo>
                  <a:pt x="381798" y="213053"/>
                </a:lnTo>
                <a:lnTo>
                  <a:pt x="373587" y="211386"/>
                </a:lnTo>
                <a:close/>
              </a:path>
              <a:path extrusionOk="0" h="592454" w="747395">
                <a:moveTo>
                  <a:pt x="394728" y="42270"/>
                </a:moveTo>
                <a:lnTo>
                  <a:pt x="351263" y="42270"/>
                </a:lnTo>
                <a:lnTo>
                  <a:pt x="351263" y="105693"/>
                </a:lnTo>
                <a:lnTo>
                  <a:pt x="353099" y="113899"/>
                </a:lnTo>
                <a:lnTo>
                  <a:pt x="357919" y="120621"/>
                </a:lnTo>
                <a:lnTo>
                  <a:pt x="364697" y="125165"/>
                </a:lnTo>
                <a:lnTo>
                  <a:pt x="372404" y="126833"/>
                </a:lnTo>
                <a:lnTo>
                  <a:pt x="381299" y="125165"/>
                </a:lnTo>
                <a:lnTo>
                  <a:pt x="388372" y="120621"/>
                </a:lnTo>
                <a:lnTo>
                  <a:pt x="393042" y="113899"/>
                </a:lnTo>
                <a:lnTo>
                  <a:pt x="394728" y="105693"/>
                </a:lnTo>
                <a:lnTo>
                  <a:pt x="394728" y="422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55"/>
          <p:cNvSpPr/>
          <p:nvPr/>
        </p:nvSpPr>
        <p:spPr>
          <a:xfrm>
            <a:off x="7444275" y="3769858"/>
            <a:ext cx="626223" cy="487293"/>
          </a:xfrm>
          <a:custGeom>
            <a:rect b="b" l="l" r="r" t="t"/>
            <a:pathLst>
              <a:path extrusionOk="0" h="592454" w="761365">
                <a:moveTo>
                  <a:pt x="264128" y="246526"/>
                </a:moveTo>
                <a:lnTo>
                  <a:pt x="210203" y="246526"/>
                </a:lnTo>
                <a:lnTo>
                  <a:pt x="306775" y="373758"/>
                </a:lnTo>
                <a:lnTo>
                  <a:pt x="301682" y="382517"/>
                </a:lnTo>
                <a:lnTo>
                  <a:pt x="298339" y="391895"/>
                </a:lnTo>
                <a:lnTo>
                  <a:pt x="296507" y="401816"/>
                </a:lnTo>
                <a:lnTo>
                  <a:pt x="295949" y="412207"/>
                </a:lnTo>
                <a:lnTo>
                  <a:pt x="295949" y="517900"/>
                </a:lnTo>
                <a:lnTo>
                  <a:pt x="301768" y="546684"/>
                </a:lnTo>
                <a:lnTo>
                  <a:pt x="317632" y="570203"/>
                </a:lnTo>
                <a:lnTo>
                  <a:pt x="341152" y="586068"/>
                </a:lnTo>
                <a:lnTo>
                  <a:pt x="369936" y="591887"/>
                </a:lnTo>
                <a:lnTo>
                  <a:pt x="475629" y="591887"/>
                </a:lnTo>
                <a:lnTo>
                  <a:pt x="504413" y="586068"/>
                </a:lnTo>
                <a:lnTo>
                  <a:pt x="527932" y="570203"/>
                </a:lnTo>
                <a:lnTo>
                  <a:pt x="541819" y="549616"/>
                </a:lnTo>
                <a:lnTo>
                  <a:pt x="369936" y="549616"/>
                </a:lnTo>
                <a:lnTo>
                  <a:pt x="357563" y="547131"/>
                </a:lnTo>
                <a:lnTo>
                  <a:pt x="347485" y="540347"/>
                </a:lnTo>
                <a:lnTo>
                  <a:pt x="340703" y="530268"/>
                </a:lnTo>
                <a:lnTo>
                  <a:pt x="338220" y="517900"/>
                </a:lnTo>
                <a:lnTo>
                  <a:pt x="338220" y="412207"/>
                </a:lnTo>
                <a:lnTo>
                  <a:pt x="340703" y="399840"/>
                </a:lnTo>
                <a:lnTo>
                  <a:pt x="347485" y="389765"/>
                </a:lnTo>
                <a:lnTo>
                  <a:pt x="357563" y="382984"/>
                </a:lnTo>
                <a:lnTo>
                  <a:pt x="369936" y="380501"/>
                </a:lnTo>
                <a:lnTo>
                  <a:pt x="541826" y="380501"/>
                </a:lnTo>
                <a:lnTo>
                  <a:pt x="527932" y="359903"/>
                </a:lnTo>
                <a:lnTo>
                  <a:pt x="506357" y="345350"/>
                </a:lnTo>
                <a:lnTo>
                  <a:pt x="338220" y="345350"/>
                </a:lnTo>
                <a:lnTo>
                  <a:pt x="264128" y="246526"/>
                </a:lnTo>
                <a:close/>
              </a:path>
              <a:path extrusionOk="0" h="592454" w="761365">
                <a:moveTo>
                  <a:pt x="541826" y="380501"/>
                </a:moveTo>
                <a:lnTo>
                  <a:pt x="475629" y="380501"/>
                </a:lnTo>
                <a:lnTo>
                  <a:pt x="487995" y="382984"/>
                </a:lnTo>
                <a:lnTo>
                  <a:pt x="498071" y="389765"/>
                </a:lnTo>
                <a:lnTo>
                  <a:pt x="504852" y="399840"/>
                </a:lnTo>
                <a:lnTo>
                  <a:pt x="507335" y="412207"/>
                </a:lnTo>
                <a:lnTo>
                  <a:pt x="507335" y="517900"/>
                </a:lnTo>
                <a:lnTo>
                  <a:pt x="504852" y="530268"/>
                </a:lnTo>
                <a:lnTo>
                  <a:pt x="498071" y="540347"/>
                </a:lnTo>
                <a:lnTo>
                  <a:pt x="487995" y="547131"/>
                </a:lnTo>
                <a:lnTo>
                  <a:pt x="475629" y="549616"/>
                </a:lnTo>
                <a:lnTo>
                  <a:pt x="541819" y="549616"/>
                </a:lnTo>
                <a:lnTo>
                  <a:pt x="543797" y="546684"/>
                </a:lnTo>
                <a:lnTo>
                  <a:pt x="549616" y="517900"/>
                </a:lnTo>
                <a:lnTo>
                  <a:pt x="549616" y="412207"/>
                </a:lnTo>
                <a:lnTo>
                  <a:pt x="543797" y="383423"/>
                </a:lnTo>
                <a:lnTo>
                  <a:pt x="541826" y="380501"/>
                </a:lnTo>
                <a:close/>
              </a:path>
              <a:path extrusionOk="0" h="592454" w="761365">
                <a:moveTo>
                  <a:pt x="475629" y="338220"/>
                </a:moveTo>
                <a:lnTo>
                  <a:pt x="369936" y="338220"/>
                </a:lnTo>
                <a:lnTo>
                  <a:pt x="361539" y="338684"/>
                </a:lnTo>
                <a:lnTo>
                  <a:pt x="353430" y="340053"/>
                </a:lnTo>
                <a:lnTo>
                  <a:pt x="345645" y="342288"/>
                </a:lnTo>
                <a:lnTo>
                  <a:pt x="338220" y="345350"/>
                </a:lnTo>
                <a:lnTo>
                  <a:pt x="506357" y="345350"/>
                </a:lnTo>
                <a:lnTo>
                  <a:pt x="504413" y="344039"/>
                </a:lnTo>
                <a:lnTo>
                  <a:pt x="475629" y="338220"/>
                </a:lnTo>
                <a:close/>
              </a:path>
              <a:path extrusionOk="0" h="592454" w="761365">
                <a:moveTo>
                  <a:pt x="179680" y="0"/>
                </a:moveTo>
                <a:lnTo>
                  <a:pt x="73987" y="0"/>
                </a:lnTo>
                <a:lnTo>
                  <a:pt x="45185" y="5813"/>
                </a:lnTo>
                <a:lnTo>
                  <a:pt x="21668" y="21666"/>
                </a:lnTo>
                <a:lnTo>
                  <a:pt x="5813" y="45181"/>
                </a:lnTo>
                <a:lnTo>
                  <a:pt x="0" y="73976"/>
                </a:lnTo>
                <a:lnTo>
                  <a:pt x="0" y="179680"/>
                </a:lnTo>
                <a:lnTo>
                  <a:pt x="5813" y="208464"/>
                </a:lnTo>
                <a:lnTo>
                  <a:pt x="21668" y="231983"/>
                </a:lnTo>
                <a:lnTo>
                  <a:pt x="45185" y="247848"/>
                </a:lnTo>
                <a:lnTo>
                  <a:pt x="73987" y="253667"/>
                </a:lnTo>
                <a:lnTo>
                  <a:pt x="179680" y="253667"/>
                </a:lnTo>
                <a:lnTo>
                  <a:pt x="188052" y="253202"/>
                </a:lnTo>
                <a:lnTo>
                  <a:pt x="196029" y="251832"/>
                </a:lnTo>
                <a:lnTo>
                  <a:pt x="203462" y="249594"/>
                </a:lnTo>
                <a:lnTo>
                  <a:pt x="210203" y="246526"/>
                </a:lnTo>
                <a:lnTo>
                  <a:pt x="264128" y="246526"/>
                </a:lnTo>
                <a:lnTo>
                  <a:pt x="242830" y="218119"/>
                </a:lnTo>
                <a:lnTo>
                  <a:pt x="246361" y="211386"/>
                </a:lnTo>
                <a:lnTo>
                  <a:pt x="73987" y="211386"/>
                </a:lnTo>
                <a:lnTo>
                  <a:pt x="61645" y="208902"/>
                </a:lnTo>
                <a:lnTo>
                  <a:pt x="51563" y="202122"/>
                </a:lnTo>
                <a:lnTo>
                  <a:pt x="44764" y="192046"/>
                </a:lnTo>
                <a:lnTo>
                  <a:pt x="42270" y="179680"/>
                </a:lnTo>
                <a:lnTo>
                  <a:pt x="42270" y="73976"/>
                </a:lnTo>
                <a:lnTo>
                  <a:pt x="44764" y="61641"/>
                </a:lnTo>
                <a:lnTo>
                  <a:pt x="51563" y="51562"/>
                </a:lnTo>
                <a:lnTo>
                  <a:pt x="61645" y="44764"/>
                </a:lnTo>
                <a:lnTo>
                  <a:pt x="73987" y="42270"/>
                </a:lnTo>
                <a:lnTo>
                  <a:pt x="245884" y="42270"/>
                </a:lnTo>
                <a:lnTo>
                  <a:pt x="231983" y="21666"/>
                </a:lnTo>
                <a:lnTo>
                  <a:pt x="208464" y="5813"/>
                </a:lnTo>
                <a:lnTo>
                  <a:pt x="179680" y="0"/>
                </a:lnTo>
                <a:close/>
              </a:path>
              <a:path extrusionOk="0" h="592454" w="761365">
                <a:moveTo>
                  <a:pt x="549616" y="147964"/>
                </a:moveTo>
                <a:lnTo>
                  <a:pt x="507335" y="147964"/>
                </a:lnTo>
                <a:lnTo>
                  <a:pt x="507335" y="179680"/>
                </a:lnTo>
                <a:lnTo>
                  <a:pt x="513154" y="208464"/>
                </a:lnTo>
                <a:lnTo>
                  <a:pt x="529019" y="231983"/>
                </a:lnTo>
                <a:lnTo>
                  <a:pt x="552538" y="247848"/>
                </a:lnTo>
                <a:lnTo>
                  <a:pt x="581322" y="253667"/>
                </a:lnTo>
                <a:lnTo>
                  <a:pt x="687015" y="253667"/>
                </a:lnTo>
                <a:lnTo>
                  <a:pt x="715799" y="247848"/>
                </a:lnTo>
                <a:lnTo>
                  <a:pt x="739319" y="231983"/>
                </a:lnTo>
                <a:lnTo>
                  <a:pt x="753212" y="211386"/>
                </a:lnTo>
                <a:lnTo>
                  <a:pt x="581322" y="211386"/>
                </a:lnTo>
                <a:lnTo>
                  <a:pt x="568956" y="208902"/>
                </a:lnTo>
                <a:lnTo>
                  <a:pt x="558880" y="202122"/>
                </a:lnTo>
                <a:lnTo>
                  <a:pt x="552100" y="192046"/>
                </a:lnTo>
                <a:lnTo>
                  <a:pt x="549616" y="179680"/>
                </a:lnTo>
                <a:lnTo>
                  <a:pt x="549616" y="147964"/>
                </a:lnTo>
                <a:close/>
              </a:path>
              <a:path extrusionOk="0" h="592454" w="761365">
                <a:moveTo>
                  <a:pt x="245884" y="42270"/>
                </a:moveTo>
                <a:lnTo>
                  <a:pt x="179680" y="42270"/>
                </a:lnTo>
                <a:lnTo>
                  <a:pt x="192046" y="44764"/>
                </a:lnTo>
                <a:lnTo>
                  <a:pt x="202122" y="51562"/>
                </a:lnTo>
                <a:lnTo>
                  <a:pt x="208902" y="61641"/>
                </a:lnTo>
                <a:lnTo>
                  <a:pt x="211386" y="73976"/>
                </a:lnTo>
                <a:lnTo>
                  <a:pt x="211386" y="179680"/>
                </a:lnTo>
                <a:lnTo>
                  <a:pt x="208902" y="192046"/>
                </a:lnTo>
                <a:lnTo>
                  <a:pt x="202122" y="202122"/>
                </a:lnTo>
                <a:lnTo>
                  <a:pt x="192046" y="208902"/>
                </a:lnTo>
                <a:lnTo>
                  <a:pt x="179680" y="211386"/>
                </a:lnTo>
                <a:lnTo>
                  <a:pt x="246361" y="211386"/>
                </a:lnTo>
                <a:lnTo>
                  <a:pt x="247421" y="209365"/>
                </a:lnTo>
                <a:lnTo>
                  <a:pt x="250824" y="199991"/>
                </a:lnTo>
                <a:lnTo>
                  <a:pt x="252940" y="190071"/>
                </a:lnTo>
                <a:lnTo>
                  <a:pt x="253667" y="179680"/>
                </a:lnTo>
                <a:lnTo>
                  <a:pt x="253667" y="147964"/>
                </a:lnTo>
                <a:lnTo>
                  <a:pt x="549616" y="147964"/>
                </a:lnTo>
                <a:lnTo>
                  <a:pt x="549616" y="105693"/>
                </a:lnTo>
                <a:lnTo>
                  <a:pt x="253667" y="105693"/>
                </a:lnTo>
                <a:lnTo>
                  <a:pt x="253667" y="73976"/>
                </a:lnTo>
                <a:lnTo>
                  <a:pt x="247848" y="45181"/>
                </a:lnTo>
                <a:lnTo>
                  <a:pt x="245884" y="42270"/>
                </a:lnTo>
                <a:close/>
              </a:path>
              <a:path extrusionOk="0" h="592454" w="761365">
                <a:moveTo>
                  <a:pt x="753220" y="42270"/>
                </a:moveTo>
                <a:lnTo>
                  <a:pt x="687015" y="42270"/>
                </a:lnTo>
                <a:lnTo>
                  <a:pt x="699383" y="44764"/>
                </a:lnTo>
                <a:lnTo>
                  <a:pt x="709462" y="51562"/>
                </a:lnTo>
                <a:lnTo>
                  <a:pt x="716247" y="61641"/>
                </a:lnTo>
                <a:lnTo>
                  <a:pt x="718732" y="73976"/>
                </a:lnTo>
                <a:lnTo>
                  <a:pt x="718732" y="179680"/>
                </a:lnTo>
                <a:lnTo>
                  <a:pt x="716247" y="192046"/>
                </a:lnTo>
                <a:lnTo>
                  <a:pt x="709462" y="202122"/>
                </a:lnTo>
                <a:lnTo>
                  <a:pt x="699383" y="208902"/>
                </a:lnTo>
                <a:lnTo>
                  <a:pt x="687015" y="211386"/>
                </a:lnTo>
                <a:lnTo>
                  <a:pt x="753212" y="211386"/>
                </a:lnTo>
                <a:lnTo>
                  <a:pt x="755183" y="208464"/>
                </a:lnTo>
                <a:lnTo>
                  <a:pt x="761003" y="179680"/>
                </a:lnTo>
                <a:lnTo>
                  <a:pt x="761003" y="73976"/>
                </a:lnTo>
                <a:lnTo>
                  <a:pt x="755183" y="45181"/>
                </a:lnTo>
                <a:lnTo>
                  <a:pt x="753220" y="42270"/>
                </a:lnTo>
                <a:close/>
              </a:path>
              <a:path extrusionOk="0" h="592454" w="761365">
                <a:moveTo>
                  <a:pt x="687015" y="0"/>
                </a:moveTo>
                <a:lnTo>
                  <a:pt x="581322" y="0"/>
                </a:lnTo>
                <a:lnTo>
                  <a:pt x="552538" y="5813"/>
                </a:lnTo>
                <a:lnTo>
                  <a:pt x="529019" y="21666"/>
                </a:lnTo>
                <a:lnTo>
                  <a:pt x="513154" y="45181"/>
                </a:lnTo>
                <a:lnTo>
                  <a:pt x="507335" y="73976"/>
                </a:lnTo>
                <a:lnTo>
                  <a:pt x="507335" y="105693"/>
                </a:lnTo>
                <a:lnTo>
                  <a:pt x="549616" y="105693"/>
                </a:lnTo>
                <a:lnTo>
                  <a:pt x="549616" y="73976"/>
                </a:lnTo>
                <a:lnTo>
                  <a:pt x="552100" y="61641"/>
                </a:lnTo>
                <a:lnTo>
                  <a:pt x="558880" y="51562"/>
                </a:lnTo>
                <a:lnTo>
                  <a:pt x="568956" y="44764"/>
                </a:lnTo>
                <a:lnTo>
                  <a:pt x="581322" y="42270"/>
                </a:lnTo>
                <a:lnTo>
                  <a:pt x="753220" y="42270"/>
                </a:lnTo>
                <a:lnTo>
                  <a:pt x="739319" y="21666"/>
                </a:lnTo>
                <a:lnTo>
                  <a:pt x="715799" y="5813"/>
                </a:lnTo>
                <a:lnTo>
                  <a:pt x="6870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55"/>
          <p:cNvSpPr/>
          <p:nvPr/>
        </p:nvSpPr>
        <p:spPr>
          <a:xfrm>
            <a:off x="5828385" y="3735065"/>
            <a:ext cx="626223" cy="556758"/>
          </a:xfrm>
          <a:custGeom>
            <a:rect b="b" l="l" r="r" t="t"/>
            <a:pathLst>
              <a:path extrusionOk="0" h="676910" w="761365">
                <a:moveTo>
                  <a:pt x="126798" y="309294"/>
                </a:moveTo>
                <a:lnTo>
                  <a:pt x="84517" y="309294"/>
                </a:lnTo>
                <a:lnTo>
                  <a:pt x="84517" y="570762"/>
                </a:lnTo>
                <a:lnTo>
                  <a:pt x="92824" y="611913"/>
                </a:lnTo>
                <a:lnTo>
                  <a:pt x="115476" y="645507"/>
                </a:lnTo>
                <a:lnTo>
                  <a:pt x="149073" y="668153"/>
                </a:lnTo>
                <a:lnTo>
                  <a:pt x="190210" y="676455"/>
                </a:lnTo>
                <a:lnTo>
                  <a:pt x="570711" y="676455"/>
                </a:lnTo>
                <a:lnTo>
                  <a:pt x="611868" y="668153"/>
                </a:lnTo>
                <a:lnTo>
                  <a:pt x="645465" y="645507"/>
                </a:lnTo>
                <a:lnTo>
                  <a:pt x="653105" y="634174"/>
                </a:lnTo>
                <a:lnTo>
                  <a:pt x="190210" y="634174"/>
                </a:lnTo>
                <a:lnTo>
                  <a:pt x="165530" y="629188"/>
                </a:lnTo>
                <a:lnTo>
                  <a:pt x="145373" y="615595"/>
                </a:lnTo>
                <a:lnTo>
                  <a:pt x="131782" y="595438"/>
                </a:lnTo>
                <a:lnTo>
                  <a:pt x="126798" y="570762"/>
                </a:lnTo>
                <a:lnTo>
                  <a:pt x="126798" y="309294"/>
                </a:lnTo>
                <a:close/>
              </a:path>
              <a:path extrusionOk="0" h="676910" w="761365">
                <a:moveTo>
                  <a:pt x="444374" y="49333"/>
                </a:moveTo>
                <a:lnTo>
                  <a:pt x="380466" y="49333"/>
                </a:lnTo>
                <a:lnTo>
                  <a:pt x="634133" y="273096"/>
                </a:lnTo>
                <a:lnTo>
                  <a:pt x="634133" y="570762"/>
                </a:lnTo>
                <a:lnTo>
                  <a:pt x="629148" y="595438"/>
                </a:lnTo>
                <a:lnTo>
                  <a:pt x="615553" y="615595"/>
                </a:lnTo>
                <a:lnTo>
                  <a:pt x="595393" y="629188"/>
                </a:lnTo>
                <a:lnTo>
                  <a:pt x="570711" y="634174"/>
                </a:lnTo>
                <a:lnTo>
                  <a:pt x="653105" y="634174"/>
                </a:lnTo>
                <a:lnTo>
                  <a:pt x="668112" y="611913"/>
                </a:lnTo>
                <a:lnTo>
                  <a:pt x="676415" y="570762"/>
                </a:lnTo>
                <a:lnTo>
                  <a:pt x="676415" y="309294"/>
                </a:lnTo>
                <a:lnTo>
                  <a:pt x="739012" y="309294"/>
                </a:lnTo>
                <a:lnTo>
                  <a:pt x="676415" y="254070"/>
                </a:lnTo>
                <a:lnTo>
                  <a:pt x="676415" y="216804"/>
                </a:lnTo>
                <a:lnTo>
                  <a:pt x="634133" y="216804"/>
                </a:lnTo>
                <a:lnTo>
                  <a:pt x="549581" y="142157"/>
                </a:lnTo>
                <a:lnTo>
                  <a:pt x="549581" y="104860"/>
                </a:lnTo>
                <a:lnTo>
                  <a:pt x="507299" y="104860"/>
                </a:lnTo>
                <a:lnTo>
                  <a:pt x="444374" y="49333"/>
                </a:lnTo>
                <a:close/>
              </a:path>
              <a:path extrusionOk="0" h="676910" w="761365">
                <a:moveTo>
                  <a:pt x="443877" y="253672"/>
                </a:moveTo>
                <a:lnTo>
                  <a:pt x="315860" y="253672"/>
                </a:lnTo>
                <a:lnTo>
                  <a:pt x="299889" y="256989"/>
                </a:lnTo>
                <a:lnTo>
                  <a:pt x="286395" y="266040"/>
                </a:lnTo>
                <a:lnTo>
                  <a:pt x="277064" y="279474"/>
                </a:lnTo>
                <a:lnTo>
                  <a:pt x="273579" y="295943"/>
                </a:lnTo>
                <a:lnTo>
                  <a:pt x="273579" y="422788"/>
                </a:lnTo>
                <a:lnTo>
                  <a:pt x="277064" y="439257"/>
                </a:lnTo>
                <a:lnTo>
                  <a:pt x="286395" y="452691"/>
                </a:lnTo>
                <a:lnTo>
                  <a:pt x="299889" y="461742"/>
                </a:lnTo>
                <a:lnTo>
                  <a:pt x="315860" y="465059"/>
                </a:lnTo>
                <a:lnTo>
                  <a:pt x="443877" y="465059"/>
                </a:lnTo>
                <a:lnTo>
                  <a:pt x="460352" y="461742"/>
                </a:lnTo>
                <a:lnTo>
                  <a:pt x="473790" y="452691"/>
                </a:lnTo>
                <a:lnTo>
                  <a:pt x="482842" y="439257"/>
                </a:lnTo>
                <a:lnTo>
                  <a:pt x="486159" y="422788"/>
                </a:lnTo>
                <a:lnTo>
                  <a:pt x="315860" y="422788"/>
                </a:lnTo>
                <a:lnTo>
                  <a:pt x="315860" y="295954"/>
                </a:lnTo>
                <a:lnTo>
                  <a:pt x="486159" y="295954"/>
                </a:lnTo>
                <a:lnTo>
                  <a:pt x="482842" y="279474"/>
                </a:lnTo>
                <a:lnTo>
                  <a:pt x="473790" y="266040"/>
                </a:lnTo>
                <a:lnTo>
                  <a:pt x="460352" y="256989"/>
                </a:lnTo>
                <a:lnTo>
                  <a:pt x="443877" y="253672"/>
                </a:lnTo>
                <a:close/>
              </a:path>
              <a:path extrusionOk="0" h="676910" w="761365">
                <a:moveTo>
                  <a:pt x="486159" y="295954"/>
                </a:moveTo>
                <a:lnTo>
                  <a:pt x="443888" y="295954"/>
                </a:lnTo>
                <a:lnTo>
                  <a:pt x="443888" y="422788"/>
                </a:lnTo>
                <a:lnTo>
                  <a:pt x="486159" y="422788"/>
                </a:lnTo>
                <a:lnTo>
                  <a:pt x="486159" y="295954"/>
                </a:lnTo>
                <a:close/>
              </a:path>
              <a:path extrusionOk="0" h="676910" w="761365">
                <a:moveTo>
                  <a:pt x="380464" y="0"/>
                </a:moveTo>
                <a:lnTo>
                  <a:pt x="7116" y="322372"/>
                </a:lnTo>
                <a:lnTo>
                  <a:pt x="0" y="336459"/>
                </a:lnTo>
                <a:lnTo>
                  <a:pt x="1051" y="344463"/>
                </a:lnTo>
                <a:lnTo>
                  <a:pt x="5252" y="352235"/>
                </a:lnTo>
                <a:lnTo>
                  <a:pt x="11938" y="357257"/>
                </a:lnTo>
                <a:lnTo>
                  <a:pt x="19780" y="359150"/>
                </a:lnTo>
                <a:lnTo>
                  <a:pt x="27819" y="357749"/>
                </a:lnTo>
                <a:lnTo>
                  <a:pt x="35094" y="352895"/>
                </a:lnTo>
                <a:lnTo>
                  <a:pt x="84517" y="309294"/>
                </a:lnTo>
                <a:lnTo>
                  <a:pt x="126798" y="309294"/>
                </a:lnTo>
                <a:lnTo>
                  <a:pt x="126798" y="273096"/>
                </a:lnTo>
                <a:lnTo>
                  <a:pt x="380466" y="49333"/>
                </a:lnTo>
                <a:lnTo>
                  <a:pt x="444374" y="49333"/>
                </a:lnTo>
                <a:lnTo>
                  <a:pt x="394465" y="5293"/>
                </a:lnTo>
                <a:lnTo>
                  <a:pt x="387826" y="1323"/>
                </a:lnTo>
                <a:lnTo>
                  <a:pt x="380464" y="0"/>
                </a:lnTo>
                <a:close/>
              </a:path>
              <a:path extrusionOk="0" h="676910" w="761365">
                <a:moveTo>
                  <a:pt x="739012" y="309294"/>
                </a:moveTo>
                <a:lnTo>
                  <a:pt x="676415" y="309294"/>
                </a:lnTo>
                <a:lnTo>
                  <a:pt x="725827" y="352895"/>
                </a:lnTo>
                <a:lnTo>
                  <a:pt x="733076" y="357749"/>
                </a:lnTo>
                <a:lnTo>
                  <a:pt x="741006" y="359150"/>
                </a:lnTo>
                <a:lnTo>
                  <a:pt x="748513" y="357257"/>
                </a:lnTo>
                <a:lnTo>
                  <a:pt x="754496" y="352235"/>
                </a:lnTo>
                <a:lnTo>
                  <a:pt x="759351" y="344463"/>
                </a:lnTo>
                <a:lnTo>
                  <a:pt x="760751" y="336459"/>
                </a:lnTo>
                <a:lnTo>
                  <a:pt x="758859" y="328877"/>
                </a:lnTo>
                <a:lnTo>
                  <a:pt x="753836" y="322372"/>
                </a:lnTo>
                <a:lnTo>
                  <a:pt x="739012" y="309294"/>
                </a:lnTo>
                <a:close/>
              </a:path>
              <a:path extrusionOk="0" h="676910" w="761365">
                <a:moveTo>
                  <a:pt x="676415" y="84557"/>
                </a:moveTo>
                <a:lnTo>
                  <a:pt x="634133" y="84557"/>
                </a:lnTo>
                <a:lnTo>
                  <a:pt x="634133" y="216804"/>
                </a:lnTo>
                <a:lnTo>
                  <a:pt x="676415" y="216804"/>
                </a:lnTo>
                <a:lnTo>
                  <a:pt x="676415" y="84557"/>
                </a:lnTo>
                <a:close/>
              </a:path>
              <a:path extrusionOk="0" h="676910" w="761365">
                <a:moveTo>
                  <a:pt x="644698" y="41092"/>
                </a:moveTo>
                <a:lnTo>
                  <a:pt x="539005" y="41092"/>
                </a:lnTo>
                <a:lnTo>
                  <a:pt x="526639" y="43771"/>
                </a:lnTo>
                <a:lnTo>
                  <a:pt x="516564" y="50977"/>
                </a:lnTo>
                <a:lnTo>
                  <a:pt x="509783" y="61466"/>
                </a:lnTo>
                <a:lnTo>
                  <a:pt x="507299" y="73992"/>
                </a:lnTo>
                <a:lnTo>
                  <a:pt x="507299" y="104860"/>
                </a:lnTo>
                <a:lnTo>
                  <a:pt x="549581" y="104860"/>
                </a:lnTo>
                <a:lnTo>
                  <a:pt x="549581" y="84557"/>
                </a:lnTo>
                <a:lnTo>
                  <a:pt x="676415" y="84557"/>
                </a:lnTo>
                <a:lnTo>
                  <a:pt x="676415" y="73992"/>
                </a:lnTo>
                <a:lnTo>
                  <a:pt x="673931" y="61466"/>
                </a:lnTo>
                <a:lnTo>
                  <a:pt x="667149" y="50977"/>
                </a:lnTo>
                <a:lnTo>
                  <a:pt x="657071" y="43771"/>
                </a:lnTo>
                <a:lnTo>
                  <a:pt x="644698" y="410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55"/>
          <p:cNvSpPr/>
          <p:nvPr/>
        </p:nvSpPr>
        <p:spPr>
          <a:xfrm>
            <a:off x="4281836" y="3735066"/>
            <a:ext cx="487293" cy="556758"/>
          </a:xfrm>
          <a:custGeom>
            <a:rect b="b" l="l" r="r" t="t"/>
            <a:pathLst>
              <a:path extrusionOk="0" h="676910" w="592454">
                <a:moveTo>
                  <a:pt x="21140" y="0"/>
                </a:moveTo>
                <a:lnTo>
                  <a:pt x="12934" y="1668"/>
                </a:lnTo>
                <a:lnTo>
                  <a:pt x="6211" y="6211"/>
                </a:lnTo>
                <a:lnTo>
                  <a:pt x="1668" y="12934"/>
                </a:lnTo>
                <a:lnTo>
                  <a:pt x="0" y="21140"/>
                </a:lnTo>
                <a:lnTo>
                  <a:pt x="0" y="655309"/>
                </a:lnTo>
                <a:lnTo>
                  <a:pt x="1668" y="663520"/>
                </a:lnTo>
                <a:lnTo>
                  <a:pt x="6211" y="670242"/>
                </a:lnTo>
                <a:lnTo>
                  <a:pt x="12934" y="674783"/>
                </a:lnTo>
                <a:lnTo>
                  <a:pt x="21140" y="676450"/>
                </a:lnTo>
                <a:lnTo>
                  <a:pt x="29351" y="674783"/>
                </a:lnTo>
                <a:lnTo>
                  <a:pt x="36073" y="670242"/>
                </a:lnTo>
                <a:lnTo>
                  <a:pt x="40614" y="663520"/>
                </a:lnTo>
                <a:lnTo>
                  <a:pt x="42281" y="655309"/>
                </a:lnTo>
                <a:lnTo>
                  <a:pt x="42281" y="465064"/>
                </a:lnTo>
                <a:lnTo>
                  <a:pt x="560192" y="465064"/>
                </a:lnTo>
                <a:lnTo>
                  <a:pt x="572558" y="462580"/>
                </a:lnTo>
                <a:lnTo>
                  <a:pt x="582634" y="455798"/>
                </a:lnTo>
                <a:lnTo>
                  <a:pt x="589414" y="445720"/>
                </a:lnTo>
                <a:lnTo>
                  <a:pt x="591898" y="433348"/>
                </a:lnTo>
                <a:lnTo>
                  <a:pt x="591898" y="426479"/>
                </a:lnTo>
                <a:lnTo>
                  <a:pt x="590644" y="422782"/>
                </a:lnTo>
                <a:lnTo>
                  <a:pt x="42281" y="422782"/>
                </a:lnTo>
                <a:lnTo>
                  <a:pt x="42281" y="84552"/>
                </a:lnTo>
                <a:lnTo>
                  <a:pt x="590644" y="84552"/>
                </a:lnTo>
                <a:lnTo>
                  <a:pt x="591898" y="80856"/>
                </a:lnTo>
                <a:lnTo>
                  <a:pt x="591898" y="73987"/>
                </a:lnTo>
                <a:lnTo>
                  <a:pt x="589414" y="61620"/>
                </a:lnTo>
                <a:lnTo>
                  <a:pt x="582634" y="51545"/>
                </a:lnTo>
                <a:lnTo>
                  <a:pt x="572558" y="44764"/>
                </a:lnTo>
                <a:lnTo>
                  <a:pt x="560192" y="42281"/>
                </a:lnTo>
                <a:lnTo>
                  <a:pt x="42281" y="42281"/>
                </a:lnTo>
                <a:lnTo>
                  <a:pt x="42281" y="21140"/>
                </a:lnTo>
                <a:lnTo>
                  <a:pt x="40614" y="12934"/>
                </a:lnTo>
                <a:lnTo>
                  <a:pt x="36073" y="6211"/>
                </a:lnTo>
                <a:lnTo>
                  <a:pt x="29351" y="1668"/>
                </a:lnTo>
                <a:lnTo>
                  <a:pt x="21140" y="0"/>
                </a:lnTo>
                <a:close/>
              </a:path>
              <a:path extrusionOk="0" h="676910" w="592454">
                <a:moveTo>
                  <a:pt x="590644" y="84552"/>
                </a:moveTo>
                <a:lnTo>
                  <a:pt x="539051" y="84552"/>
                </a:lnTo>
                <a:lnTo>
                  <a:pt x="431243" y="228307"/>
                </a:lnTo>
                <a:lnTo>
                  <a:pt x="424923" y="240467"/>
                </a:lnTo>
                <a:lnTo>
                  <a:pt x="422816" y="253668"/>
                </a:lnTo>
                <a:lnTo>
                  <a:pt x="424923" y="266872"/>
                </a:lnTo>
                <a:lnTo>
                  <a:pt x="431243" y="279038"/>
                </a:lnTo>
                <a:lnTo>
                  <a:pt x="539051" y="422782"/>
                </a:lnTo>
                <a:lnTo>
                  <a:pt x="590644" y="422782"/>
                </a:lnTo>
                <a:lnTo>
                  <a:pt x="589657" y="419872"/>
                </a:lnTo>
                <a:lnTo>
                  <a:pt x="585552" y="414332"/>
                </a:lnTo>
                <a:lnTo>
                  <a:pt x="465064" y="253667"/>
                </a:lnTo>
                <a:lnTo>
                  <a:pt x="585552" y="93012"/>
                </a:lnTo>
                <a:lnTo>
                  <a:pt x="589657" y="87463"/>
                </a:lnTo>
                <a:lnTo>
                  <a:pt x="590644" y="845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55"/>
          <p:cNvSpPr/>
          <p:nvPr/>
        </p:nvSpPr>
        <p:spPr>
          <a:xfrm>
            <a:off x="2635921" y="3735069"/>
            <a:ext cx="546835" cy="556758"/>
          </a:xfrm>
          <a:custGeom>
            <a:rect b="b" l="l" r="r" t="t"/>
            <a:pathLst>
              <a:path extrusionOk="0" h="676910" w="664845">
                <a:moveTo>
                  <a:pt x="353431" y="507335"/>
                </a:moveTo>
                <a:lnTo>
                  <a:pt x="311150" y="507335"/>
                </a:lnTo>
                <a:lnTo>
                  <a:pt x="311150" y="655309"/>
                </a:lnTo>
                <a:lnTo>
                  <a:pt x="312819" y="663516"/>
                </a:lnTo>
                <a:lnTo>
                  <a:pt x="317362" y="670238"/>
                </a:lnTo>
                <a:lnTo>
                  <a:pt x="324084" y="674781"/>
                </a:lnTo>
                <a:lnTo>
                  <a:pt x="332290" y="676450"/>
                </a:lnTo>
                <a:lnTo>
                  <a:pt x="340497" y="674781"/>
                </a:lnTo>
                <a:lnTo>
                  <a:pt x="347219" y="670238"/>
                </a:lnTo>
                <a:lnTo>
                  <a:pt x="351762" y="663516"/>
                </a:lnTo>
                <a:lnTo>
                  <a:pt x="353431" y="655309"/>
                </a:lnTo>
                <a:lnTo>
                  <a:pt x="353431" y="507335"/>
                </a:lnTo>
                <a:close/>
              </a:path>
              <a:path extrusionOk="0" h="676910" w="664845">
                <a:moveTo>
                  <a:pt x="585958" y="295938"/>
                </a:moveTo>
                <a:lnTo>
                  <a:pt x="82361" y="295938"/>
                </a:lnTo>
                <a:lnTo>
                  <a:pt x="76288" y="298849"/>
                </a:lnTo>
                <a:lnTo>
                  <a:pt x="4625" y="388427"/>
                </a:lnTo>
                <a:lnTo>
                  <a:pt x="1156" y="394694"/>
                </a:lnTo>
                <a:lnTo>
                  <a:pt x="0" y="401493"/>
                </a:lnTo>
                <a:lnTo>
                  <a:pt x="1156" y="408067"/>
                </a:lnTo>
                <a:lnTo>
                  <a:pt x="4625" y="413662"/>
                </a:lnTo>
                <a:lnTo>
                  <a:pt x="72277" y="498215"/>
                </a:lnTo>
                <a:lnTo>
                  <a:pt x="76288" y="504424"/>
                </a:lnTo>
                <a:lnTo>
                  <a:pt x="82361" y="507335"/>
                </a:lnTo>
                <a:lnTo>
                  <a:pt x="585958" y="507335"/>
                </a:lnTo>
                <a:lnTo>
                  <a:pt x="602429" y="504018"/>
                </a:lnTo>
                <a:lnTo>
                  <a:pt x="615867" y="494966"/>
                </a:lnTo>
                <a:lnTo>
                  <a:pt x="624921" y="481528"/>
                </a:lnTo>
                <a:lnTo>
                  <a:pt x="628240" y="465053"/>
                </a:lnTo>
                <a:lnTo>
                  <a:pt x="98936" y="465053"/>
                </a:lnTo>
                <a:lnTo>
                  <a:pt x="48205" y="401642"/>
                </a:lnTo>
                <a:lnTo>
                  <a:pt x="98936" y="338220"/>
                </a:lnTo>
                <a:lnTo>
                  <a:pt x="628240" y="338220"/>
                </a:lnTo>
                <a:lnTo>
                  <a:pt x="624921" y="321749"/>
                </a:lnTo>
                <a:lnTo>
                  <a:pt x="615867" y="308311"/>
                </a:lnTo>
                <a:lnTo>
                  <a:pt x="602429" y="299257"/>
                </a:lnTo>
                <a:lnTo>
                  <a:pt x="585958" y="295938"/>
                </a:lnTo>
                <a:close/>
              </a:path>
              <a:path extrusionOk="0" h="676910" w="664845">
                <a:moveTo>
                  <a:pt x="628240" y="338220"/>
                </a:moveTo>
                <a:lnTo>
                  <a:pt x="585958" y="338220"/>
                </a:lnTo>
                <a:lnTo>
                  <a:pt x="585958" y="465053"/>
                </a:lnTo>
                <a:lnTo>
                  <a:pt x="628240" y="465053"/>
                </a:lnTo>
                <a:lnTo>
                  <a:pt x="628240" y="338220"/>
                </a:lnTo>
                <a:close/>
              </a:path>
              <a:path extrusionOk="0" h="676910" w="664845">
                <a:moveTo>
                  <a:pt x="353431" y="253667"/>
                </a:moveTo>
                <a:lnTo>
                  <a:pt x="311150" y="253667"/>
                </a:lnTo>
                <a:lnTo>
                  <a:pt x="311150" y="295938"/>
                </a:lnTo>
                <a:lnTo>
                  <a:pt x="353431" y="295938"/>
                </a:lnTo>
                <a:lnTo>
                  <a:pt x="353431" y="253667"/>
                </a:lnTo>
                <a:close/>
              </a:path>
              <a:path extrusionOk="0" h="676910" w="664845">
                <a:moveTo>
                  <a:pt x="582262" y="42270"/>
                </a:moveTo>
                <a:lnTo>
                  <a:pt x="78623" y="42270"/>
                </a:lnTo>
                <a:lnTo>
                  <a:pt x="62165" y="45593"/>
                </a:lnTo>
                <a:lnTo>
                  <a:pt x="48726" y="54655"/>
                </a:lnTo>
                <a:lnTo>
                  <a:pt x="39664" y="68095"/>
                </a:lnTo>
                <a:lnTo>
                  <a:pt x="36341" y="84552"/>
                </a:lnTo>
                <a:lnTo>
                  <a:pt x="36341" y="211386"/>
                </a:lnTo>
                <a:lnTo>
                  <a:pt x="39664" y="227856"/>
                </a:lnTo>
                <a:lnTo>
                  <a:pt x="48726" y="241295"/>
                </a:lnTo>
                <a:lnTo>
                  <a:pt x="62165" y="250349"/>
                </a:lnTo>
                <a:lnTo>
                  <a:pt x="78623" y="253667"/>
                </a:lnTo>
                <a:lnTo>
                  <a:pt x="582262" y="253667"/>
                </a:lnTo>
                <a:lnTo>
                  <a:pt x="588335" y="250756"/>
                </a:lnTo>
                <a:lnTo>
                  <a:pt x="592303" y="244547"/>
                </a:lnTo>
                <a:lnTo>
                  <a:pt x="618832" y="211386"/>
                </a:lnTo>
                <a:lnTo>
                  <a:pt x="78623" y="211386"/>
                </a:lnTo>
                <a:lnTo>
                  <a:pt x="78623" y="84552"/>
                </a:lnTo>
                <a:lnTo>
                  <a:pt x="619784" y="84552"/>
                </a:lnTo>
                <a:lnTo>
                  <a:pt x="592303" y="50197"/>
                </a:lnTo>
                <a:lnTo>
                  <a:pt x="588335" y="45192"/>
                </a:lnTo>
                <a:lnTo>
                  <a:pt x="582262" y="42270"/>
                </a:lnTo>
                <a:close/>
              </a:path>
              <a:path extrusionOk="0" h="676910" w="664845">
                <a:moveTo>
                  <a:pt x="619784" y="84552"/>
                </a:moveTo>
                <a:lnTo>
                  <a:pt x="565613" y="84552"/>
                </a:lnTo>
                <a:lnTo>
                  <a:pt x="616345" y="147974"/>
                </a:lnTo>
                <a:lnTo>
                  <a:pt x="565613" y="211386"/>
                </a:lnTo>
                <a:lnTo>
                  <a:pt x="618832" y="211386"/>
                </a:lnTo>
                <a:lnTo>
                  <a:pt x="659945" y="159995"/>
                </a:lnTo>
                <a:lnTo>
                  <a:pt x="663438" y="154395"/>
                </a:lnTo>
                <a:lnTo>
                  <a:pt x="664602" y="147821"/>
                </a:lnTo>
                <a:lnTo>
                  <a:pt x="663438" y="141025"/>
                </a:lnTo>
                <a:lnTo>
                  <a:pt x="659945" y="134760"/>
                </a:lnTo>
                <a:lnTo>
                  <a:pt x="619784" y="84552"/>
                </a:lnTo>
                <a:close/>
              </a:path>
              <a:path extrusionOk="0" h="676910" w="664845">
                <a:moveTo>
                  <a:pt x="332290" y="0"/>
                </a:moveTo>
                <a:lnTo>
                  <a:pt x="324084" y="1661"/>
                </a:lnTo>
                <a:lnTo>
                  <a:pt x="317362" y="6190"/>
                </a:lnTo>
                <a:lnTo>
                  <a:pt x="312819" y="12907"/>
                </a:lnTo>
                <a:lnTo>
                  <a:pt x="311150" y="21130"/>
                </a:lnTo>
                <a:lnTo>
                  <a:pt x="311150" y="42270"/>
                </a:lnTo>
                <a:lnTo>
                  <a:pt x="353431" y="42270"/>
                </a:lnTo>
                <a:lnTo>
                  <a:pt x="353431" y="21130"/>
                </a:lnTo>
                <a:lnTo>
                  <a:pt x="351762" y="12907"/>
                </a:lnTo>
                <a:lnTo>
                  <a:pt x="347219" y="6190"/>
                </a:lnTo>
                <a:lnTo>
                  <a:pt x="340497" y="1661"/>
                </a:lnTo>
                <a:lnTo>
                  <a:pt x="33229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55"/>
          <p:cNvSpPr/>
          <p:nvPr/>
        </p:nvSpPr>
        <p:spPr>
          <a:xfrm>
            <a:off x="5886359" y="5089089"/>
            <a:ext cx="556236" cy="556758"/>
          </a:xfrm>
          <a:custGeom>
            <a:rect b="b" l="l" r="r" t="t"/>
            <a:pathLst>
              <a:path extrusionOk="0" h="676910" w="676275">
                <a:moveTo>
                  <a:pt x="42479" y="274949"/>
                </a:moveTo>
                <a:lnTo>
                  <a:pt x="34532" y="277708"/>
                </a:lnTo>
                <a:lnTo>
                  <a:pt x="28236" y="283249"/>
                </a:lnTo>
                <a:lnTo>
                  <a:pt x="24685" y="290525"/>
                </a:lnTo>
                <a:lnTo>
                  <a:pt x="24129" y="298594"/>
                </a:lnTo>
                <a:lnTo>
                  <a:pt x="26815" y="306514"/>
                </a:lnTo>
                <a:lnTo>
                  <a:pt x="48105" y="339118"/>
                </a:lnTo>
                <a:lnTo>
                  <a:pt x="72712" y="369157"/>
                </a:lnTo>
                <a:lnTo>
                  <a:pt x="100381" y="396348"/>
                </a:lnTo>
                <a:lnTo>
                  <a:pt x="130853" y="420406"/>
                </a:lnTo>
                <a:lnTo>
                  <a:pt x="2637" y="644870"/>
                </a:lnTo>
                <a:lnTo>
                  <a:pt x="0" y="652790"/>
                </a:lnTo>
                <a:lnTo>
                  <a:pt x="602" y="660859"/>
                </a:lnTo>
                <a:lnTo>
                  <a:pt x="4191" y="668135"/>
                </a:lnTo>
                <a:lnTo>
                  <a:pt x="10511" y="673675"/>
                </a:lnTo>
                <a:lnTo>
                  <a:pt x="18480" y="676318"/>
                </a:lnTo>
                <a:lnTo>
                  <a:pt x="26563" y="675704"/>
                </a:lnTo>
                <a:lnTo>
                  <a:pt x="33829" y="672094"/>
                </a:lnTo>
                <a:lnTo>
                  <a:pt x="39348" y="665749"/>
                </a:lnTo>
                <a:lnTo>
                  <a:pt x="166727" y="442866"/>
                </a:lnTo>
                <a:lnTo>
                  <a:pt x="320360" y="442866"/>
                </a:lnTo>
                <a:lnTo>
                  <a:pt x="297429" y="441399"/>
                </a:lnTo>
                <a:lnTo>
                  <a:pt x="259147" y="434044"/>
                </a:lnTo>
                <a:lnTo>
                  <a:pt x="222449" y="422181"/>
                </a:lnTo>
                <a:lnTo>
                  <a:pt x="187731" y="406134"/>
                </a:lnTo>
                <a:lnTo>
                  <a:pt x="200636" y="383538"/>
                </a:lnTo>
                <a:lnTo>
                  <a:pt x="151931" y="383538"/>
                </a:lnTo>
                <a:lnTo>
                  <a:pt x="126086" y="362625"/>
                </a:lnTo>
                <a:lnTo>
                  <a:pt x="102578" y="339015"/>
                </a:lnTo>
                <a:lnTo>
                  <a:pt x="81616" y="312830"/>
                </a:lnTo>
                <a:lnTo>
                  <a:pt x="63410" y="284190"/>
                </a:lnTo>
                <a:lnTo>
                  <a:pt x="57848" y="278551"/>
                </a:lnTo>
                <a:lnTo>
                  <a:pt x="50561" y="275350"/>
                </a:lnTo>
                <a:lnTo>
                  <a:pt x="42479" y="274949"/>
                </a:lnTo>
                <a:close/>
              </a:path>
              <a:path extrusionOk="0" h="676910" w="676275">
                <a:moveTo>
                  <a:pt x="556019" y="465185"/>
                </a:moveTo>
                <a:lnTo>
                  <a:pt x="548024" y="467828"/>
                </a:lnTo>
                <a:lnTo>
                  <a:pt x="541676" y="473373"/>
                </a:lnTo>
                <a:lnTo>
                  <a:pt x="537980" y="480648"/>
                </a:lnTo>
                <a:lnTo>
                  <a:pt x="537060" y="488715"/>
                </a:lnTo>
                <a:lnTo>
                  <a:pt x="539040" y="496634"/>
                </a:lnTo>
                <a:lnTo>
                  <a:pt x="636807" y="665749"/>
                </a:lnTo>
                <a:lnTo>
                  <a:pt x="642347" y="672094"/>
                </a:lnTo>
                <a:lnTo>
                  <a:pt x="649623" y="675704"/>
                </a:lnTo>
                <a:lnTo>
                  <a:pt x="657692" y="676318"/>
                </a:lnTo>
                <a:lnTo>
                  <a:pt x="665612" y="673675"/>
                </a:lnTo>
                <a:lnTo>
                  <a:pt x="671957" y="668135"/>
                </a:lnTo>
                <a:lnTo>
                  <a:pt x="675567" y="660859"/>
                </a:lnTo>
                <a:lnTo>
                  <a:pt x="676181" y="652790"/>
                </a:lnTo>
                <a:lnTo>
                  <a:pt x="673538" y="644870"/>
                </a:lnTo>
                <a:lnTo>
                  <a:pt x="576829" y="475755"/>
                </a:lnTo>
                <a:lnTo>
                  <a:pt x="571361" y="469410"/>
                </a:lnTo>
                <a:lnTo>
                  <a:pt x="564111" y="465799"/>
                </a:lnTo>
                <a:lnTo>
                  <a:pt x="556019" y="465185"/>
                </a:lnTo>
                <a:close/>
              </a:path>
              <a:path extrusionOk="0" h="676910" w="676275">
                <a:moveTo>
                  <a:pt x="320360" y="442866"/>
                </a:moveTo>
                <a:lnTo>
                  <a:pt x="166727" y="442866"/>
                </a:lnTo>
                <a:lnTo>
                  <a:pt x="206264" y="461284"/>
                </a:lnTo>
                <a:lnTo>
                  <a:pt x="248095" y="474884"/>
                </a:lnTo>
                <a:lnTo>
                  <a:pt x="291785" y="483307"/>
                </a:lnTo>
                <a:lnTo>
                  <a:pt x="336899" y="486194"/>
                </a:lnTo>
                <a:lnTo>
                  <a:pt x="386316" y="482879"/>
                </a:lnTo>
                <a:lnTo>
                  <a:pt x="433615" y="473224"/>
                </a:lnTo>
                <a:lnTo>
                  <a:pt x="478376" y="457663"/>
                </a:lnTo>
                <a:lnTo>
                  <a:pt x="505686" y="443923"/>
                </a:lnTo>
                <a:lnTo>
                  <a:pt x="336899" y="443923"/>
                </a:lnTo>
                <a:lnTo>
                  <a:pt x="320360" y="442866"/>
                </a:lnTo>
                <a:close/>
              </a:path>
              <a:path extrusionOk="0" h="676910" w="676275">
                <a:moveTo>
                  <a:pt x="633699" y="274949"/>
                </a:moveTo>
                <a:lnTo>
                  <a:pt x="625594" y="275350"/>
                </a:lnTo>
                <a:lnTo>
                  <a:pt x="618306" y="278551"/>
                </a:lnTo>
                <a:lnTo>
                  <a:pt x="612765" y="284190"/>
                </a:lnTo>
                <a:lnTo>
                  <a:pt x="586437" y="323281"/>
                </a:lnTo>
                <a:lnTo>
                  <a:pt x="554824" y="357861"/>
                </a:lnTo>
                <a:lnTo>
                  <a:pt x="518482" y="387383"/>
                </a:lnTo>
                <a:lnTo>
                  <a:pt x="477963" y="411297"/>
                </a:lnTo>
                <a:lnTo>
                  <a:pt x="433824" y="429058"/>
                </a:lnTo>
                <a:lnTo>
                  <a:pt x="386618" y="440115"/>
                </a:lnTo>
                <a:lnTo>
                  <a:pt x="336899" y="443923"/>
                </a:lnTo>
                <a:lnTo>
                  <a:pt x="505686" y="443923"/>
                </a:lnTo>
                <a:lnTo>
                  <a:pt x="558597" y="410568"/>
                </a:lnTo>
                <a:lnTo>
                  <a:pt x="593215" y="379903"/>
                </a:lnTo>
                <a:lnTo>
                  <a:pt x="623610" y="345073"/>
                </a:lnTo>
                <a:lnTo>
                  <a:pt x="649361" y="306514"/>
                </a:lnTo>
                <a:lnTo>
                  <a:pt x="652027" y="298594"/>
                </a:lnTo>
                <a:lnTo>
                  <a:pt x="651474" y="290525"/>
                </a:lnTo>
                <a:lnTo>
                  <a:pt x="647948" y="283249"/>
                </a:lnTo>
                <a:lnTo>
                  <a:pt x="641696" y="277708"/>
                </a:lnTo>
                <a:lnTo>
                  <a:pt x="633699" y="274949"/>
                </a:lnTo>
                <a:close/>
              </a:path>
              <a:path extrusionOk="0" h="676910" w="676275">
                <a:moveTo>
                  <a:pt x="336899" y="0"/>
                </a:moveTo>
                <a:lnTo>
                  <a:pt x="287538" y="9966"/>
                </a:lnTo>
                <a:lnTo>
                  <a:pt x="247222" y="37148"/>
                </a:lnTo>
                <a:lnTo>
                  <a:pt x="220036" y="77463"/>
                </a:lnTo>
                <a:lnTo>
                  <a:pt x="210066" y="126833"/>
                </a:lnTo>
                <a:lnTo>
                  <a:pt x="212771" y="152189"/>
                </a:lnTo>
                <a:lnTo>
                  <a:pt x="220419" y="175812"/>
                </a:lnTo>
                <a:lnTo>
                  <a:pt x="232303" y="197207"/>
                </a:lnTo>
                <a:lnTo>
                  <a:pt x="247719" y="215878"/>
                </a:lnTo>
                <a:lnTo>
                  <a:pt x="151931" y="383538"/>
                </a:lnTo>
                <a:lnTo>
                  <a:pt x="200636" y="383538"/>
                </a:lnTo>
                <a:lnTo>
                  <a:pt x="282200" y="240715"/>
                </a:lnTo>
                <a:lnTo>
                  <a:pt x="442619" y="240715"/>
                </a:lnTo>
                <a:lnTo>
                  <a:pt x="428457" y="215878"/>
                </a:lnTo>
                <a:lnTo>
                  <a:pt x="432121" y="211386"/>
                </a:lnTo>
                <a:lnTo>
                  <a:pt x="336899" y="211386"/>
                </a:lnTo>
                <a:lnTo>
                  <a:pt x="304511" y="204733"/>
                </a:lnTo>
                <a:lnTo>
                  <a:pt x="277573" y="186599"/>
                </a:lnTo>
                <a:lnTo>
                  <a:pt x="259158" y="159720"/>
                </a:lnTo>
                <a:lnTo>
                  <a:pt x="252337" y="126833"/>
                </a:lnTo>
                <a:lnTo>
                  <a:pt x="259158" y="93914"/>
                </a:lnTo>
                <a:lnTo>
                  <a:pt x="277573" y="67035"/>
                </a:lnTo>
                <a:lnTo>
                  <a:pt x="304511" y="48915"/>
                </a:lnTo>
                <a:lnTo>
                  <a:pt x="336899" y="42270"/>
                </a:lnTo>
                <a:lnTo>
                  <a:pt x="431084" y="42270"/>
                </a:lnTo>
                <a:lnTo>
                  <a:pt x="427613" y="37148"/>
                </a:lnTo>
                <a:lnTo>
                  <a:pt x="386945" y="9966"/>
                </a:lnTo>
                <a:lnTo>
                  <a:pt x="336899" y="0"/>
                </a:lnTo>
                <a:close/>
              </a:path>
              <a:path extrusionOk="0" h="676910" w="676275">
                <a:moveTo>
                  <a:pt x="442619" y="240715"/>
                </a:moveTo>
                <a:lnTo>
                  <a:pt x="393976" y="240715"/>
                </a:lnTo>
                <a:lnTo>
                  <a:pt x="454487" y="348659"/>
                </a:lnTo>
                <a:lnTo>
                  <a:pt x="460640" y="355008"/>
                </a:lnTo>
                <a:lnTo>
                  <a:pt x="468241" y="358618"/>
                </a:lnTo>
                <a:lnTo>
                  <a:pt x="476463" y="359230"/>
                </a:lnTo>
                <a:lnTo>
                  <a:pt x="484476" y="356586"/>
                </a:lnTo>
                <a:lnTo>
                  <a:pt x="490801" y="351045"/>
                </a:lnTo>
                <a:lnTo>
                  <a:pt x="494367" y="343769"/>
                </a:lnTo>
                <a:lnTo>
                  <a:pt x="494935" y="335700"/>
                </a:lnTo>
                <a:lnTo>
                  <a:pt x="492266" y="327780"/>
                </a:lnTo>
                <a:lnTo>
                  <a:pt x="442619" y="240715"/>
                </a:lnTo>
                <a:close/>
              </a:path>
              <a:path extrusionOk="0" h="676910" w="676275">
                <a:moveTo>
                  <a:pt x="393976" y="240715"/>
                </a:moveTo>
                <a:lnTo>
                  <a:pt x="282200" y="240715"/>
                </a:lnTo>
                <a:lnTo>
                  <a:pt x="295223" y="246250"/>
                </a:lnTo>
                <a:lnTo>
                  <a:pt x="308803" y="250313"/>
                </a:lnTo>
                <a:lnTo>
                  <a:pt x="322757" y="252814"/>
                </a:lnTo>
                <a:lnTo>
                  <a:pt x="336899" y="253667"/>
                </a:lnTo>
                <a:lnTo>
                  <a:pt x="352411" y="252814"/>
                </a:lnTo>
                <a:lnTo>
                  <a:pt x="367071" y="250313"/>
                </a:lnTo>
                <a:lnTo>
                  <a:pt x="380914" y="246250"/>
                </a:lnTo>
                <a:lnTo>
                  <a:pt x="393976" y="240715"/>
                </a:lnTo>
                <a:close/>
              </a:path>
              <a:path extrusionOk="0" h="676910" w="676275">
                <a:moveTo>
                  <a:pt x="431084" y="42270"/>
                </a:moveTo>
                <a:lnTo>
                  <a:pt x="336899" y="42270"/>
                </a:lnTo>
                <a:lnTo>
                  <a:pt x="370472" y="48915"/>
                </a:lnTo>
                <a:lnTo>
                  <a:pt x="397705" y="67035"/>
                </a:lnTo>
                <a:lnTo>
                  <a:pt x="415972" y="93914"/>
                </a:lnTo>
                <a:lnTo>
                  <a:pt x="422645" y="126833"/>
                </a:lnTo>
                <a:lnTo>
                  <a:pt x="415972" y="159720"/>
                </a:lnTo>
                <a:lnTo>
                  <a:pt x="397705" y="186599"/>
                </a:lnTo>
                <a:lnTo>
                  <a:pt x="370472" y="204733"/>
                </a:lnTo>
                <a:lnTo>
                  <a:pt x="336899" y="211386"/>
                </a:lnTo>
                <a:lnTo>
                  <a:pt x="432121" y="211386"/>
                </a:lnTo>
                <a:lnTo>
                  <a:pt x="443686" y="197207"/>
                </a:lnTo>
                <a:lnTo>
                  <a:pt x="455160" y="175812"/>
                </a:lnTo>
                <a:lnTo>
                  <a:pt x="462397" y="152189"/>
                </a:lnTo>
                <a:lnTo>
                  <a:pt x="464916" y="126833"/>
                </a:lnTo>
                <a:lnTo>
                  <a:pt x="454928" y="77463"/>
                </a:lnTo>
                <a:lnTo>
                  <a:pt x="431084" y="422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55"/>
          <p:cNvSpPr/>
          <p:nvPr/>
        </p:nvSpPr>
        <p:spPr>
          <a:xfrm>
            <a:off x="4204530" y="5089089"/>
            <a:ext cx="695687" cy="556758"/>
          </a:xfrm>
          <a:custGeom>
            <a:rect b="b" l="l" r="r" t="t"/>
            <a:pathLst>
              <a:path extrusionOk="0" h="676910" w="845820">
                <a:moveTo>
                  <a:pt x="422782" y="253678"/>
                </a:moveTo>
                <a:lnTo>
                  <a:pt x="84562" y="253678"/>
                </a:lnTo>
                <a:lnTo>
                  <a:pt x="51643" y="260331"/>
                </a:lnTo>
                <a:lnTo>
                  <a:pt x="24764" y="278465"/>
                </a:lnTo>
                <a:lnTo>
                  <a:pt x="6644" y="305344"/>
                </a:lnTo>
                <a:lnTo>
                  <a:pt x="0" y="338230"/>
                </a:lnTo>
                <a:lnTo>
                  <a:pt x="0" y="591898"/>
                </a:lnTo>
                <a:lnTo>
                  <a:pt x="6644" y="624817"/>
                </a:lnTo>
                <a:lnTo>
                  <a:pt x="24764" y="651696"/>
                </a:lnTo>
                <a:lnTo>
                  <a:pt x="51643" y="669816"/>
                </a:lnTo>
                <a:lnTo>
                  <a:pt x="84562" y="676461"/>
                </a:lnTo>
                <a:lnTo>
                  <a:pt x="422782" y="676461"/>
                </a:lnTo>
                <a:lnTo>
                  <a:pt x="455701" y="669816"/>
                </a:lnTo>
                <a:lnTo>
                  <a:pt x="482580" y="651696"/>
                </a:lnTo>
                <a:lnTo>
                  <a:pt x="494389" y="634179"/>
                </a:lnTo>
                <a:lnTo>
                  <a:pt x="84562" y="634179"/>
                </a:lnTo>
                <a:lnTo>
                  <a:pt x="68105" y="630856"/>
                </a:lnTo>
                <a:lnTo>
                  <a:pt x="54665" y="621795"/>
                </a:lnTo>
                <a:lnTo>
                  <a:pt x="45604" y="608355"/>
                </a:lnTo>
                <a:lnTo>
                  <a:pt x="42281" y="591898"/>
                </a:lnTo>
                <a:lnTo>
                  <a:pt x="42281" y="414332"/>
                </a:lnTo>
                <a:lnTo>
                  <a:pt x="113759" y="414332"/>
                </a:lnTo>
                <a:lnTo>
                  <a:pt x="85102" y="392758"/>
                </a:lnTo>
                <a:lnTo>
                  <a:pt x="63104" y="375496"/>
                </a:lnTo>
                <a:lnTo>
                  <a:pt x="42281" y="359371"/>
                </a:lnTo>
                <a:lnTo>
                  <a:pt x="42281" y="338230"/>
                </a:lnTo>
                <a:lnTo>
                  <a:pt x="45604" y="321773"/>
                </a:lnTo>
                <a:lnTo>
                  <a:pt x="54665" y="308333"/>
                </a:lnTo>
                <a:lnTo>
                  <a:pt x="68105" y="299271"/>
                </a:lnTo>
                <a:lnTo>
                  <a:pt x="84562" y="295949"/>
                </a:lnTo>
                <a:lnTo>
                  <a:pt x="494351" y="295949"/>
                </a:lnTo>
                <a:lnTo>
                  <a:pt x="482553" y="278465"/>
                </a:lnTo>
                <a:lnTo>
                  <a:pt x="455671" y="260331"/>
                </a:lnTo>
                <a:lnTo>
                  <a:pt x="422782" y="253678"/>
                </a:lnTo>
                <a:close/>
              </a:path>
              <a:path extrusionOk="0" h="676910" w="845820">
                <a:moveTo>
                  <a:pt x="507345" y="414353"/>
                </a:moveTo>
                <a:lnTo>
                  <a:pt x="465064" y="414353"/>
                </a:lnTo>
                <a:lnTo>
                  <a:pt x="465064" y="591898"/>
                </a:lnTo>
                <a:lnTo>
                  <a:pt x="461741" y="608355"/>
                </a:lnTo>
                <a:lnTo>
                  <a:pt x="452679" y="621795"/>
                </a:lnTo>
                <a:lnTo>
                  <a:pt x="439240" y="630856"/>
                </a:lnTo>
                <a:lnTo>
                  <a:pt x="422782" y="634179"/>
                </a:lnTo>
                <a:lnTo>
                  <a:pt x="494389" y="634179"/>
                </a:lnTo>
                <a:lnTo>
                  <a:pt x="500701" y="624817"/>
                </a:lnTo>
                <a:lnTo>
                  <a:pt x="507345" y="591898"/>
                </a:lnTo>
                <a:lnTo>
                  <a:pt x="507345" y="414353"/>
                </a:lnTo>
                <a:close/>
              </a:path>
              <a:path extrusionOk="0" h="676910" w="845820">
                <a:moveTo>
                  <a:pt x="113759" y="414332"/>
                </a:moveTo>
                <a:lnTo>
                  <a:pt x="42281" y="414332"/>
                </a:lnTo>
                <a:lnTo>
                  <a:pt x="57316" y="425968"/>
                </a:lnTo>
                <a:lnTo>
                  <a:pt x="80309" y="443499"/>
                </a:lnTo>
                <a:lnTo>
                  <a:pt x="115996" y="469700"/>
                </a:lnTo>
                <a:lnTo>
                  <a:pt x="169115" y="507345"/>
                </a:lnTo>
                <a:lnTo>
                  <a:pt x="184675" y="519315"/>
                </a:lnTo>
                <a:lnTo>
                  <a:pt x="205018" y="533253"/>
                </a:lnTo>
                <a:lnTo>
                  <a:pt x="228548" y="544808"/>
                </a:lnTo>
                <a:lnTo>
                  <a:pt x="253667" y="549627"/>
                </a:lnTo>
                <a:lnTo>
                  <a:pt x="278792" y="544808"/>
                </a:lnTo>
                <a:lnTo>
                  <a:pt x="302325" y="533253"/>
                </a:lnTo>
                <a:lnTo>
                  <a:pt x="322670" y="519315"/>
                </a:lnTo>
                <a:lnTo>
                  <a:pt x="338230" y="507345"/>
                </a:lnTo>
                <a:lnTo>
                  <a:pt x="253667" y="507345"/>
                </a:lnTo>
                <a:lnTo>
                  <a:pt x="237277" y="503240"/>
                </a:lnTo>
                <a:lnTo>
                  <a:pt x="220888" y="493576"/>
                </a:lnTo>
                <a:lnTo>
                  <a:pt x="194549" y="473493"/>
                </a:lnTo>
                <a:lnTo>
                  <a:pt x="123756" y="421858"/>
                </a:lnTo>
                <a:lnTo>
                  <a:pt x="113759" y="414332"/>
                </a:lnTo>
                <a:close/>
              </a:path>
              <a:path extrusionOk="0" h="676910" w="845820">
                <a:moveTo>
                  <a:pt x="832574" y="169115"/>
                </a:moveTo>
                <a:lnTo>
                  <a:pt x="761013" y="169115"/>
                </a:lnTo>
                <a:lnTo>
                  <a:pt x="777464" y="172438"/>
                </a:lnTo>
                <a:lnTo>
                  <a:pt x="790901" y="181499"/>
                </a:lnTo>
                <a:lnTo>
                  <a:pt x="799961" y="194939"/>
                </a:lnTo>
                <a:lnTo>
                  <a:pt x="803284" y="211396"/>
                </a:lnTo>
                <a:lnTo>
                  <a:pt x="803284" y="465064"/>
                </a:lnTo>
                <a:lnTo>
                  <a:pt x="799961" y="481521"/>
                </a:lnTo>
                <a:lnTo>
                  <a:pt x="790901" y="494961"/>
                </a:lnTo>
                <a:lnTo>
                  <a:pt x="777464" y="504022"/>
                </a:lnTo>
                <a:lnTo>
                  <a:pt x="761013" y="507345"/>
                </a:lnTo>
                <a:lnTo>
                  <a:pt x="570757" y="507345"/>
                </a:lnTo>
                <a:lnTo>
                  <a:pt x="562528" y="509005"/>
                </a:lnTo>
                <a:lnTo>
                  <a:pt x="555808" y="513534"/>
                </a:lnTo>
                <a:lnTo>
                  <a:pt x="551278" y="520253"/>
                </a:lnTo>
                <a:lnTo>
                  <a:pt x="549616" y="528486"/>
                </a:lnTo>
                <a:lnTo>
                  <a:pt x="551278" y="536715"/>
                </a:lnTo>
                <a:lnTo>
                  <a:pt x="555808" y="543435"/>
                </a:lnTo>
                <a:lnTo>
                  <a:pt x="562528" y="547965"/>
                </a:lnTo>
                <a:lnTo>
                  <a:pt x="570757" y="549627"/>
                </a:lnTo>
                <a:lnTo>
                  <a:pt x="761013" y="549627"/>
                </a:lnTo>
                <a:lnTo>
                  <a:pt x="793926" y="542982"/>
                </a:lnTo>
                <a:lnTo>
                  <a:pt x="820802" y="524862"/>
                </a:lnTo>
                <a:lnTo>
                  <a:pt x="838921" y="497983"/>
                </a:lnTo>
                <a:lnTo>
                  <a:pt x="845565" y="465064"/>
                </a:lnTo>
                <a:lnTo>
                  <a:pt x="845565" y="211396"/>
                </a:lnTo>
                <a:lnTo>
                  <a:pt x="838912" y="178510"/>
                </a:lnTo>
                <a:lnTo>
                  <a:pt x="832574" y="169115"/>
                </a:lnTo>
                <a:close/>
              </a:path>
              <a:path extrusionOk="0" h="676910" w="845820">
                <a:moveTo>
                  <a:pt x="494351" y="295949"/>
                </a:moveTo>
                <a:lnTo>
                  <a:pt x="422782" y="295949"/>
                </a:lnTo>
                <a:lnTo>
                  <a:pt x="439240" y="299271"/>
                </a:lnTo>
                <a:lnTo>
                  <a:pt x="452679" y="308333"/>
                </a:lnTo>
                <a:lnTo>
                  <a:pt x="461741" y="321773"/>
                </a:lnTo>
                <a:lnTo>
                  <a:pt x="465064" y="338230"/>
                </a:lnTo>
                <a:lnTo>
                  <a:pt x="465064" y="363727"/>
                </a:lnTo>
                <a:lnTo>
                  <a:pt x="444244" y="379722"/>
                </a:lnTo>
                <a:lnTo>
                  <a:pt x="422239" y="396943"/>
                </a:lnTo>
                <a:lnTo>
                  <a:pt x="383564" y="426089"/>
                </a:lnTo>
                <a:lnTo>
                  <a:pt x="312733" y="477859"/>
                </a:lnTo>
                <a:lnTo>
                  <a:pt x="301234" y="484203"/>
                </a:lnTo>
                <a:lnTo>
                  <a:pt x="286467" y="494145"/>
                </a:lnTo>
                <a:lnTo>
                  <a:pt x="270067" y="503317"/>
                </a:lnTo>
                <a:lnTo>
                  <a:pt x="253667" y="507345"/>
                </a:lnTo>
                <a:lnTo>
                  <a:pt x="338230" y="507345"/>
                </a:lnTo>
                <a:lnTo>
                  <a:pt x="391349" y="469661"/>
                </a:lnTo>
                <a:lnTo>
                  <a:pt x="427036" y="443451"/>
                </a:lnTo>
                <a:lnTo>
                  <a:pt x="450029" y="425940"/>
                </a:lnTo>
                <a:lnTo>
                  <a:pt x="465064" y="414353"/>
                </a:lnTo>
                <a:lnTo>
                  <a:pt x="507345" y="414353"/>
                </a:lnTo>
                <a:lnTo>
                  <a:pt x="507345" y="338230"/>
                </a:lnTo>
                <a:lnTo>
                  <a:pt x="500691" y="305344"/>
                </a:lnTo>
                <a:lnTo>
                  <a:pt x="494351" y="295949"/>
                </a:lnTo>
                <a:close/>
              </a:path>
              <a:path extrusionOk="0" h="676910" w="845820">
                <a:moveTo>
                  <a:pt x="739872" y="211396"/>
                </a:moveTo>
                <a:lnTo>
                  <a:pt x="655320" y="211396"/>
                </a:lnTo>
                <a:lnTo>
                  <a:pt x="647056" y="213046"/>
                </a:lnTo>
                <a:lnTo>
                  <a:pt x="640340" y="217557"/>
                </a:lnTo>
                <a:lnTo>
                  <a:pt x="635829" y="224273"/>
                </a:lnTo>
                <a:lnTo>
                  <a:pt x="634179" y="232537"/>
                </a:lnTo>
                <a:lnTo>
                  <a:pt x="634179" y="317089"/>
                </a:lnTo>
                <a:lnTo>
                  <a:pt x="635829" y="325353"/>
                </a:lnTo>
                <a:lnTo>
                  <a:pt x="640340" y="332069"/>
                </a:lnTo>
                <a:lnTo>
                  <a:pt x="647056" y="336580"/>
                </a:lnTo>
                <a:lnTo>
                  <a:pt x="655320" y="338230"/>
                </a:lnTo>
                <a:lnTo>
                  <a:pt x="739872" y="338230"/>
                </a:lnTo>
                <a:lnTo>
                  <a:pt x="748136" y="336580"/>
                </a:lnTo>
                <a:lnTo>
                  <a:pt x="754852" y="332069"/>
                </a:lnTo>
                <a:lnTo>
                  <a:pt x="759363" y="325353"/>
                </a:lnTo>
                <a:lnTo>
                  <a:pt x="761013" y="317089"/>
                </a:lnTo>
                <a:lnTo>
                  <a:pt x="761013" y="295949"/>
                </a:lnTo>
                <a:lnTo>
                  <a:pt x="676450" y="295949"/>
                </a:lnTo>
                <a:lnTo>
                  <a:pt x="676450" y="253667"/>
                </a:lnTo>
                <a:lnTo>
                  <a:pt x="761013" y="253667"/>
                </a:lnTo>
                <a:lnTo>
                  <a:pt x="761013" y="232537"/>
                </a:lnTo>
                <a:lnTo>
                  <a:pt x="759363" y="224273"/>
                </a:lnTo>
                <a:lnTo>
                  <a:pt x="754852" y="217557"/>
                </a:lnTo>
                <a:lnTo>
                  <a:pt x="748136" y="213046"/>
                </a:lnTo>
                <a:lnTo>
                  <a:pt x="739872" y="211396"/>
                </a:lnTo>
                <a:close/>
              </a:path>
              <a:path extrusionOk="0" h="676910" w="845820">
                <a:moveTo>
                  <a:pt x="761013" y="253667"/>
                </a:moveTo>
                <a:lnTo>
                  <a:pt x="718732" y="253667"/>
                </a:lnTo>
                <a:lnTo>
                  <a:pt x="718732" y="295949"/>
                </a:lnTo>
                <a:lnTo>
                  <a:pt x="761013" y="295949"/>
                </a:lnTo>
                <a:lnTo>
                  <a:pt x="761013" y="253667"/>
                </a:lnTo>
                <a:close/>
              </a:path>
              <a:path extrusionOk="0" h="676910" w="845820">
                <a:moveTo>
                  <a:pt x="507345" y="0"/>
                </a:moveTo>
                <a:lnTo>
                  <a:pt x="169115" y="0"/>
                </a:lnTo>
                <a:lnTo>
                  <a:pt x="136202" y="6644"/>
                </a:lnTo>
                <a:lnTo>
                  <a:pt x="109326" y="24764"/>
                </a:lnTo>
                <a:lnTo>
                  <a:pt x="91206" y="51643"/>
                </a:lnTo>
                <a:lnTo>
                  <a:pt x="84562" y="84562"/>
                </a:lnTo>
                <a:lnTo>
                  <a:pt x="84562" y="190255"/>
                </a:lnTo>
                <a:lnTo>
                  <a:pt x="86222" y="198462"/>
                </a:lnTo>
                <a:lnTo>
                  <a:pt x="90749" y="205184"/>
                </a:lnTo>
                <a:lnTo>
                  <a:pt x="97466" y="209727"/>
                </a:lnTo>
                <a:lnTo>
                  <a:pt x="105693" y="211396"/>
                </a:lnTo>
                <a:lnTo>
                  <a:pt x="113926" y="209727"/>
                </a:lnTo>
                <a:lnTo>
                  <a:pt x="120645" y="205184"/>
                </a:lnTo>
                <a:lnTo>
                  <a:pt x="125173" y="198462"/>
                </a:lnTo>
                <a:lnTo>
                  <a:pt x="126833" y="190255"/>
                </a:lnTo>
                <a:lnTo>
                  <a:pt x="126833" y="84562"/>
                </a:lnTo>
                <a:lnTo>
                  <a:pt x="130156" y="68105"/>
                </a:lnTo>
                <a:lnTo>
                  <a:pt x="139218" y="54665"/>
                </a:lnTo>
                <a:lnTo>
                  <a:pt x="152657" y="45604"/>
                </a:lnTo>
                <a:lnTo>
                  <a:pt x="169115" y="42281"/>
                </a:lnTo>
                <a:lnTo>
                  <a:pt x="578942" y="42281"/>
                </a:lnTo>
                <a:lnTo>
                  <a:pt x="567134" y="24764"/>
                </a:lnTo>
                <a:lnTo>
                  <a:pt x="540258" y="6644"/>
                </a:lnTo>
                <a:lnTo>
                  <a:pt x="507345" y="0"/>
                </a:lnTo>
                <a:close/>
              </a:path>
              <a:path extrusionOk="0" h="676910" w="845820">
                <a:moveTo>
                  <a:pt x="761013" y="126844"/>
                </a:moveTo>
                <a:lnTo>
                  <a:pt x="338230" y="126844"/>
                </a:lnTo>
                <a:lnTo>
                  <a:pt x="305342" y="133497"/>
                </a:lnTo>
                <a:lnTo>
                  <a:pt x="278460" y="151631"/>
                </a:lnTo>
                <a:lnTo>
                  <a:pt x="260322" y="178510"/>
                </a:lnTo>
                <a:lnTo>
                  <a:pt x="253667" y="211396"/>
                </a:lnTo>
                <a:lnTo>
                  <a:pt x="295949" y="211396"/>
                </a:lnTo>
                <a:lnTo>
                  <a:pt x="299271" y="194939"/>
                </a:lnTo>
                <a:lnTo>
                  <a:pt x="308333" y="181499"/>
                </a:lnTo>
                <a:lnTo>
                  <a:pt x="321773" y="172438"/>
                </a:lnTo>
                <a:lnTo>
                  <a:pt x="338230" y="169115"/>
                </a:lnTo>
                <a:lnTo>
                  <a:pt x="832574" y="169115"/>
                </a:lnTo>
                <a:lnTo>
                  <a:pt x="820778" y="151631"/>
                </a:lnTo>
                <a:lnTo>
                  <a:pt x="793899" y="133497"/>
                </a:lnTo>
                <a:lnTo>
                  <a:pt x="761013" y="126844"/>
                </a:lnTo>
                <a:close/>
              </a:path>
              <a:path extrusionOk="0" h="676910" w="845820">
                <a:moveTo>
                  <a:pt x="578942" y="42281"/>
                </a:moveTo>
                <a:lnTo>
                  <a:pt x="507345" y="42281"/>
                </a:lnTo>
                <a:lnTo>
                  <a:pt x="523797" y="45604"/>
                </a:lnTo>
                <a:lnTo>
                  <a:pt x="537233" y="54665"/>
                </a:lnTo>
                <a:lnTo>
                  <a:pt x="546294" y="68105"/>
                </a:lnTo>
                <a:lnTo>
                  <a:pt x="549616" y="84562"/>
                </a:lnTo>
                <a:lnTo>
                  <a:pt x="591898" y="84562"/>
                </a:lnTo>
                <a:lnTo>
                  <a:pt x="585254" y="51643"/>
                </a:lnTo>
                <a:lnTo>
                  <a:pt x="578942" y="422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55"/>
          <p:cNvSpPr/>
          <p:nvPr/>
        </p:nvSpPr>
        <p:spPr>
          <a:xfrm>
            <a:off x="9079603" y="2431750"/>
            <a:ext cx="556758" cy="555713"/>
          </a:xfrm>
          <a:custGeom>
            <a:rect b="b" l="l" r="r" t="t"/>
            <a:pathLst>
              <a:path extrusionOk="0" h="675639" w="676909">
                <a:moveTo>
                  <a:pt x="338230" y="0"/>
                </a:moveTo>
                <a:lnTo>
                  <a:pt x="292330" y="2540"/>
                </a:lnTo>
                <a:lnTo>
                  <a:pt x="248307" y="11430"/>
                </a:lnTo>
                <a:lnTo>
                  <a:pt x="206566" y="26670"/>
                </a:lnTo>
                <a:lnTo>
                  <a:pt x="167509" y="45720"/>
                </a:lnTo>
                <a:lnTo>
                  <a:pt x="131538" y="69850"/>
                </a:lnTo>
                <a:lnTo>
                  <a:pt x="99057" y="99060"/>
                </a:lnTo>
                <a:lnTo>
                  <a:pt x="70467" y="130810"/>
                </a:lnTo>
                <a:lnTo>
                  <a:pt x="46173" y="167640"/>
                </a:lnTo>
                <a:lnTo>
                  <a:pt x="26576" y="207010"/>
                </a:lnTo>
                <a:lnTo>
                  <a:pt x="12080" y="247650"/>
                </a:lnTo>
                <a:lnTo>
                  <a:pt x="3087" y="292100"/>
                </a:lnTo>
                <a:lnTo>
                  <a:pt x="0" y="337820"/>
                </a:lnTo>
                <a:lnTo>
                  <a:pt x="3087" y="383540"/>
                </a:lnTo>
                <a:lnTo>
                  <a:pt x="12080" y="427990"/>
                </a:lnTo>
                <a:lnTo>
                  <a:pt x="26576" y="469900"/>
                </a:lnTo>
                <a:lnTo>
                  <a:pt x="46173" y="509270"/>
                </a:lnTo>
                <a:lnTo>
                  <a:pt x="70467" y="544830"/>
                </a:lnTo>
                <a:lnTo>
                  <a:pt x="99057" y="577850"/>
                </a:lnTo>
                <a:lnTo>
                  <a:pt x="131538" y="605790"/>
                </a:lnTo>
                <a:lnTo>
                  <a:pt x="167509" y="629920"/>
                </a:lnTo>
                <a:lnTo>
                  <a:pt x="206566" y="650240"/>
                </a:lnTo>
                <a:lnTo>
                  <a:pt x="248307" y="664210"/>
                </a:lnTo>
                <a:lnTo>
                  <a:pt x="292330" y="673100"/>
                </a:lnTo>
                <a:lnTo>
                  <a:pt x="338230" y="675640"/>
                </a:lnTo>
                <a:lnTo>
                  <a:pt x="384128" y="673100"/>
                </a:lnTo>
                <a:lnTo>
                  <a:pt x="428148" y="664210"/>
                </a:lnTo>
                <a:lnTo>
                  <a:pt x="469888" y="650240"/>
                </a:lnTo>
                <a:lnTo>
                  <a:pt x="501621" y="633730"/>
                </a:lnTo>
                <a:lnTo>
                  <a:pt x="338230" y="633730"/>
                </a:lnTo>
                <a:lnTo>
                  <a:pt x="290230" y="629920"/>
                </a:lnTo>
                <a:lnTo>
                  <a:pt x="244694" y="618490"/>
                </a:lnTo>
                <a:lnTo>
                  <a:pt x="202233" y="600710"/>
                </a:lnTo>
                <a:lnTo>
                  <a:pt x="163454" y="576580"/>
                </a:lnTo>
                <a:lnTo>
                  <a:pt x="128969" y="547370"/>
                </a:lnTo>
                <a:lnTo>
                  <a:pt x="99387" y="513080"/>
                </a:lnTo>
                <a:lnTo>
                  <a:pt x="75318" y="473710"/>
                </a:lnTo>
                <a:lnTo>
                  <a:pt x="57370" y="430530"/>
                </a:lnTo>
                <a:lnTo>
                  <a:pt x="46155" y="384810"/>
                </a:lnTo>
                <a:lnTo>
                  <a:pt x="42383" y="337820"/>
                </a:lnTo>
                <a:lnTo>
                  <a:pt x="42505" y="326390"/>
                </a:lnTo>
                <a:lnTo>
                  <a:pt x="43172" y="314960"/>
                </a:lnTo>
                <a:lnTo>
                  <a:pt x="44273" y="303530"/>
                </a:lnTo>
                <a:lnTo>
                  <a:pt x="45799" y="292100"/>
                </a:lnTo>
                <a:lnTo>
                  <a:pt x="92858" y="292100"/>
                </a:lnTo>
                <a:lnTo>
                  <a:pt x="88342" y="284480"/>
                </a:lnTo>
                <a:lnTo>
                  <a:pt x="63443" y="228600"/>
                </a:lnTo>
                <a:lnTo>
                  <a:pt x="86730" y="181610"/>
                </a:lnTo>
                <a:lnTo>
                  <a:pt x="117358" y="140970"/>
                </a:lnTo>
                <a:lnTo>
                  <a:pt x="154459" y="106680"/>
                </a:lnTo>
                <a:lnTo>
                  <a:pt x="197169" y="77470"/>
                </a:lnTo>
                <a:lnTo>
                  <a:pt x="244621" y="57150"/>
                </a:lnTo>
                <a:lnTo>
                  <a:pt x="295949" y="45720"/>
                </a:lnTo>
                <a:lnTo>
                  <a:pt x="345149" y="45720"/>
                </a:lnTo>
                <a:lnTo>
                  <a:pt x="342984" y="41910"/>
                </a:lnTo>
                <a:lnTo>
                  <a:pt x="501133" y="41910"/>
                </a:lnTo>
                <a:lnTo>
                  <a:pt x="469888" y="26670"/>
                </a:lnTo>
                <a:lnTo>
                  <a:pt x="428148" y="11430"/>
                </a:lnTo>
                <a:lnTo>
                  <a:pt x="384128" y="2540"/>
                </a:lnTo>
                <a:lnTo>
                  <a:pt x="338230" y="0"/>
                </a:lnTo>
                <a:close/>
              </a:path>
              <a:path extrusionOk="0" h="675639" w="676909">
                <a:moveTo>
                  <a:pt x="501133" y="41910"/>
                </a:moveTo>
                <a:lnTo>
                  <a:pt x="342984" y="41910"/>
                </a:lnTo>
                <a:lnTo>
                  <a:pt x="393008" y="46990"/>
                </a:lnTo>
                <a:lnTo>
                  <a:pt x="440219" y="59690"/>
                </a:lnTo>
                <a:lnTo>
                  <a:pt x="483922" y="80010"/>
                </a:lnTo>
                <a:lnTo>
                  <a:pt x="523419" y="106680"/>
                </a:lnTo>
                <a:lnTo>
                  <a:pt x="558013" y="139700"/>
                </a:lnTo>
                <a:lnTo>
                  <a:pt x="587008" y="177800"/>
                </a:lnTo>
                <a:lnTo>
                  <a:pt x="536538" y="198120"/>
                </a:lnTo>
                <a:lnTo>
                  <a:pt x="516160" y="210820"/>
                </a:lnTo>
                <a:lnTo>
                  <a:pt x="502534" y="229870"/>
                </a:lnTo>
                <a:lnTo>
                  <a:pt x="496761" y="252730"/>
                </a:lnTo>
                <a:lnTo>
                  <a:pt x="499942" y="276860"/>
                </a:lnTo>
                <a:lnTo>
                  <a:pt x="522266" y="344170"/>
                </a:lnTo>
                <a:lnTo>
                  <a:pt x="552110" y="379730"/>
                </a:lnTo>
                <a:lnTo>
                  <a:pt x="627572" y="400050"/>
                </a:lnTo>
                <a:lnTo>
                  <a:pt x="614774" y="443230"/>
                </a:lnTo>
                <a:lnTo>
                  <a:pt x="595860" y="483870"/>
                </a:lnTo>
                <a:lnTo>
                  <a:pt x="571377" y="520700"/>
                </a:lnTo>
                <a:lnTo>
                  <a:pt x="541873" y="552450"/>
                </a:lnTo>
                <a:lnTo>
                  <a:pt x="507897" y="580390"/>
                </a:lnTo>
                <a:lnTo>
                  <a:pt x="469997" y="603250"/>
                </a:lnTo>
                <a:lnTo>
                  <a:pt x="428720" y="619760"/>
                </a:lnTo>
                <a:lnTo>
                  <a:pt x="384615" y="629920"/>
                </a:lnTo>
                <a:lnTo>
                  <a:pt x="338230" y="633730"/>
                </a:lnTo>
                <a:lnTo>
                  <a:pt x="501621" y="633730"/>
                </a:lnTo>
                <a:lnTo>
                  <a:pt x="544914" y="605790"/>
                </a:lnTo>
                <a:lnTo>
                  <a:pt x="577394" y="577850"/>
                </a:lnTo>
                <a:lnTo>
                  <a:pt x="605983" y="544830"/>
                </a:lnTo>
                <a:lnTo>
                  <a:pt x="630277" y="509270"/>
                </a:lnTo>
                <a:lnTo>
                  <a:pt x="649874" y="469900"/>
                </a:lnTo>
                <a:lnTo>
                  <a:pt x="664370" y="427990"/>
                </a:lnTo>
                <a:lnTo>
                  <a:pt x="673363" y="383540"/>
                </a:lnTo>
                <a:lnTo>
                  <a:pt x="675078" y="358140"/>
                </a:lnTo>
                <a:lnTo>
                  <a:pt x="633519" y="358140"/>
                </a:lnTo>
                <a:lnTo>
                  <a:pt x="577228" y="344170"/>
                </a:lnTo>
                <a:lnTo>
                  <a:pt x="570233" y="342900"/>
                </a:lnTo>
                <a:lnTo>
                  <a:pt x="564684" y="337820"/>
                </a:lnTo>
                <a:lnTo>
                  <a:pt x="562307" y="330200"/>
                </a:lnTo>
                <a:lnTo>
                  <a:pt x="539973" y="264160"/>
                </a:lnTo>
                <a:lnTo>
                  <a:pt x="607489" y="214630"/>
                </a:lnTo>
                <a:lnTo>
                  <a:pt x="652592" y="214630"/>
                </a:lnTo>
                <a:lnTo>
                  <a:pt x="649874" y="207010"/>
                </a:lnTo>
                <a:lnTo>
                  <a:pt x="630277" y="167640"/>
                </a:lnTo>
                <a:lnTo>
                  <a:pt x="605983" y="130810"/>
                </a:lnTo>
                <a:lnTo>
                  <a:pt x="577394" y="99060"/>
                </a:lnTo>
                <a:lnTo>
                  <a:pt x="544914" y="69850"/>
                </a:lnTo>
                <a:lnTo>
                  <a:pt x="508944" y="45720"/>
                </a:lnTo>
                <a:lnTo>
                  <a:pt x="501133" y="41910"/>
                </a:lnTo>
                <a:close/>
              </a:path>
              <a:path extrusionOk="0" h="675639" w="676909">
                <a:moveTo>
                  <a:pt x="92858" y="292100"/>
                </a:moveTo>
                <a:lnTo>
                  <a:pt x="45799" y="292100"/>
                </a:lnTo>
                <a:lnTo>
                  <a:pt x="49705" y="300990"/>
                </a:lnTo>
                <a:lnTo>
                  <a:pt x="75981" y="336550"/>
                </a:lnTo>
                <a:lnTo>
                  <a:pt x="114760" y="359410"/>
                </a:lnTo>
                <a:lnTo>
                  <a:pt x="198046" y="384810"/>
                </a:lnTo>
                <a:lnTo>
                  <a:pt x="212076" y="392430"/>
                </a:lnTo>
                <a:lnTo>
                  <a:pt x="222972" y="402590"/>
                </a:lnTo>
                <a:lnTo>
                  <a:pt x="230028" y="416560"/>
                </a:lnTo>
                <a:lnTo>
                  <a:pt x="232537" y="431800"/>
                </a:lnTo>
                <a:lnTo>
                  <a:pt x="232537" y="452120"/>
                </a:lnTo>
                <a:lnTo>
                  <a:pt x="234832" y="468630"/>
                </a:lnTo>
                <a:lnTo>
                  <a:pt x="241387" y="482600"/>
                </a:lnTo>
                <a:lnTo>
                  <a:pt x="251708" y="495300"/>
                </a:lnTo>
                <a:lnTo>
                  <a:pt x="265300" y="505460"/>
                </a:lnTo>
                <a:lnTo>
                  <a:pt x="271112" y="508000"/>
                </a:lnTo>
                <a:lnTo>
                  <a:pt x="274808" y="513080"/>
                </a:lnTo>
                <a:lnTo>
                  <a:pt x="274808" y="549910"/>
                </a:lnTo>
                <a:lnTo>
                  <a:pt x="279725" y="574040"/>
                </a:lnTo>
                <a:lnTo>
                  <a:pt x="293140" y="594360"/>
                </a:lnTo>
                <a:lnTo>
                  <a:pt x="313045" y="608330"/>
                </a:lnTo>
                <a:lnTo>
                  <a:pt x="337434" y="613410"/>
                </a:lnTo>
                <a:lnTo>
                  <a:pt x="358119" y="609600"/>
                </a:lnTo>
                <a:lnTo>
                  <a:pt x="376064" y="599440"/>
                </a:lnTo>
                <a:lnTo>
                  <a:pt x="389922" y="584200"/>
                </a:lnTo>
                <a:lnTo>
                  <a:pt x="396098" y="570230"/>
                </a:lnTo>
                <a:lnTo>
                  <a:pt x="337434" y="570230"/>
                </a:lnTo>
                <a:lnTo>
                  <a:pt x="329520" y="568960"/>
                </a:lnTo>
                <a:lnTo>
                  <a:pt x="323052" y="565150"/>
                </a:lnTo>
                <a:lnTo>
                  <a:pt x="318690" y="557530"/>
                </a:lnTo>
                <a:lnTo>
                  <a:pt x="317089" y="549910"/>
                </a:lnTo>
                <a:lnTo>
                  <a:pt x="317089" y="520700"/>
                </a:lnTo>
                <a:lnTo>
                  <a:pt x="314794" y="504190"/>
                </a:lnTo>
                <a:lnTo>
                  <a:pt x="308239" y="488950"/>
                </a:lnTo>
                <a:lnTo>
                  <a:pt x="297918" y="476250"/>
                </a:lnTo>
                <a:lnTo>
                  <a:pt x="284326" y="467360"/>
                </a:lnTo>
                <a:lnTo>
                  <a:pt x="278515" y="464820"/>
                </a:lnTo>
                <a:lnTo>
                  <a:pt x="274808" y="458470"/>
                </a:lnTo>
                <a:lnTo>
                  <a:pt x="274808" y="431800"/>
                </a:lnTo>
                <a:lnTo>
                  <a:pt x="270146" y="402590"/>
                </a:lnTo>
                <a:lnTo>
                  <a:pt x="257024" y="378460"/>
                </a:lnTo>
                <a:lnTo>
                  <a:pt x="236743" y="358140"/>
                </a:lnTo>
                <a:lnTo>
                  <a:pt x="210600" y="344170"/>
                </a:lnTo>
                <a:lnTo>
                  <a:pt x="127378" y="318770"/>
                </a:lnTo>
                <a:lnTo>
                  <a:pt x="114973" y="313690"/>
                </a:lnTo>
                <a:lnTo>
                  <a:pt x="104106" y="306070"/>
                </a:lnTo>
                <a:lnTo>
                  <a:pt x="95116" y="295910"/>
                </a:lnTo>
                <a:lnTo>
                  <a:pt x="92858" y="292100"/>
                </a:lnTo>
                <a:close/>
              </a:path>
              <a:path extrusionOk="0" h="675639" w="676909">
                <a:moveTo>
                  <a:pt x="263011" y="224790"/>
                </a:moveTo>
                <a:lnTo>
                  <a:pt x="252384" y="224790"/>
                </a:lnTo>
                <a:lnTo>
                  <a:pt x="241907" y="226060"/>
                </a:lnTo>
                <a:lnTo>
                  <a:pt x="231877" y="229870"/>
                </a:lnTo>
                <a:lnTo>
                  <a:pt x="214787" y="243840"/>
                </a:lnTo>
                <a:lnTo>
                  <a:pt x="204488" y="261620"/>
                </a:lnTo>
                <a:lnTo>
                  <a:pt x="201771" y="281940"/>
                </a:lnTo>
                <a:lnTo>
                  <a:pt x="207428" y="303530"/>
                </a:lnTo>
                <a:lnTo>
                  <a:pt x="208360" y="304800"/>
                </a:lnTo>
                <a:lnTo>
                  <a:pt x="213062" y="312420"/>
                </a:lnTo>
                <a:lnTo>
                  <a:pt x="218943" y="320040"/>
                </a:lnTo>
                <a:lnTo>
                  <a:pt x="225841" y="326390"/>
                </a:lnTo>
                <a:lnTo>
                  <a:pt x="233594" y="330200"/>
                </a:lnTo>
                <a:lnTo>
                  <a:pt x="294231" y="360680"/>
                </a:lnTo>
                <a:lnTo>
                  <a:pt x="303258" y="364490"/>
                </a:lnTo>
                <a:lnTo>
                  <a:pt x="322252" y="369570"/>
                </a:lnTo>
                <a:lnTo>
                  <a:pt x="396490" y="369570"/>
                </a:lnTo>
                <a:lnTo>
                  <a:pt x="404781" y="370840"/>
                </a:lnTo>
                <a:lnTo>
                  <a:pt x="436789" y="393700"/>
                </a:lnTo>
                <a:lnTo>
                  <a:pt x="443923" y="416560"/>
                </a:lnTo>
                <a:lnTo>
                  <a:pt x="443923" y="427990"/>
                </a:lnTo>
                <a:lnTo>
                  <a:pt x="422657" y="464820"/>
                </a:lnTo>
                <a:lnTo>
                  <a:pt x="407327" y="473710"/>
                </a:lnTo>
                <a:lnTo>
                  <a:pt x="391977" y="483870"/>
                </a:lnTo>
                <a:lnTo>
                  <a:pt x="379252" y="497840"/>
                </a:lnTo>
                <a:lnTo>
                  <a:pt x="369500" y="514350"/>
                </a:lnTo>
                <a:lnTo>
                  <a:pt x="363067" y="532130"/>
                </a:lnTo>
                <a:lnTo>
                  <a:pt x="355004" y="563880"/>
                </a:lnTo>
                <a:lnTo>
                  <a:pt x="346816" y="570230"/>
                </a:lnTo>
                <a:lnTo>
                  <a:pt x="396098" y="570230"/>
                </a:lnTo>
                <a:lnTo>
                  <a:pt x="398343" y="565150"/>
                </a:lnTo>
                <a:lnTo>
                  <a:pt x="404155" y="542290"/>
                </a:lnTo>
                <a:lnTo>
                  <a:pt x="407619" y="532130"/>
                </a:lnTo>
                <a:lnTo>
                  <a:pt x="412925" y="523240"/>
                </a:lnTo>
                <a:lnTo>
                  <a:pt x="419891" y="515620"/>
                </a:lnTo>
                <a:lnTo>
                  <a:pt x="428332" y="510540"/>
                </a:lnTo>
                <a:lnTo>
                  <a:pt x="443661" y="501650"/>
                </a:lnTo>
                <a:lnTo>
                  <a:pt x="461401" y="487680"/>
                </a:lnTo>
                <a:lnTo>
                  <a:pt x="474793" y="469900"/>
                </a:lnTo>
                <a:lnTo>
                  <a:pt x="483255" y="449580"/>
                </a:lnTo>
                <a:lnTo>
                  <a:pt x="486205" y="427990"/>
                </a:lnTo>
                <a:lnTo>
                  <a:pt x="486205" y="416560"/>
                </a:lnTo>
                <a:lnTo>
                  <a:pt x="472042" y="370840"/>
                </a:lnTo>
                <a:lnTo>
                  <a:pt x="443460" y="341630"/>
                </a:lnTo>
                <a:lnTo>
                  <a:pt x="396490" y="326390"/>
                </a:lnTo>
                <a:lnTo>
                  <a:pt x="319068" y="326390"/>
                </a:lnTo>
                <a:lnTo>
                  <a:pt x="313121" y="322580"/>
                </a:lnTo>
                <a:lnTo>
                  <a:pt x="252620" y="292100"/>
                </a:lnTo>
                <a:lnTo>
                  <a:pt x="249845" y="290830"/>
                </a:lnTo>
                <a:lnTo>
                  <a:pt x="247594" y="289560"/>
                </a:lnTo>
                <a:lnTo>
                  <a:pt x="245217" y="284480"/>
                </a:lnTo>
                <a:lnTo>
                  <a:pt x="242181" y="278130"/>
                </a:lnTo>
                <a:lnTo>
                  <a:pt x="244683" y="270510"/>
                </a:lnTo>
                <a:lnTo>
                  <a:pt x="250767" y="266700"/>
                </a:lnTo>
                <a:lnTo>
                  <a:pt x="338404" y="266700"/>
                </a:lnTo>
                <a:lnTo>
                  <a:pt x="345361" y="259080"/>
                </a:lnTo>
                <a:lnTo>
                  <a:pt x="351540" y="246380"/>
                </a:lnTo>
                <a:lnTo>
                  <a:pt x="352307" y="238760"/>
                </a:lnTo>
                <a:lnTo>
                  <a:pt x="307184" y="238760"/>
                </a:lnTo>
                <a:lnTo>
                  <a:pt x="305467" y="237490"/>
                </a:lnTo>
                <a:lnTo>
                  <a:pt x="273489" y="227330"/>
                </a:lnTo>
                <a:lnTo>
                  <a:pt x="263011" y="224790"/>
                </a:lnTo>
                <a:close/>
              </a:path>
              <a:path extrusionOk="0" h="675639" w="676909">
                <a:moveTo>
                  <a:pt x="652592" y="214630"/>
                </a:moveTo>
                <a:lnTo>
                  <a:pt x="607489" y="214630"/>
                </a:lnTo>
                <a:lnTo>
                  <a:pt x="618904" y="243840"/>
                </a:lnTo>
                <a:lnTo>
                  <a:pt x="627274" y="274320"/>
                </a:lnTo>
                <a:lnTo>
                  <a:pt x="632424" y="306070"/>
                </a:lnTo>
                <a:lnTo>
                  <a:pt x="634109" y="336550"/>
                </a:lnTo>
                <a:lnTo>
                  <a:pt x="634179" y="345440"/>
                </a:lnTo>
                <a:lnTo>
                  <a:pt x="633917" y="351790"/>
                </a:lnTo>
                <a:lnTo>
                  <a:pt x="633519" y="358140"/>
                </a:lnTo>
                <a:lnTo>
                  <a:pt x="675078" y="358140"/>
                </a:lnTo>
                <a:lnTo>
                  <a:pt x="676450" y="337820"/>
                </a:lnTo>
                <a:lnTo>
                  <a:pt x="673363" y="292100"/>
                </a:lnTo>
                <a:lnTo>
                  <a:pt x="664370" y="247650"/>
                </a:lnTo>
                <a:lnTo>
                  <a:pt x="652592" y="214630"/>
                </a:lnTo>
                <a:close/>
              </a:path>
              <a:path extrusionOk="0" h="675639" w="676909">
                <a:moveTo>
                  <a:pt x="338404" y="266700"/>
                </a:moveTo>
                <a:lnTo>
                  <a:pt x="256976" y="266700"/>
                </a:lnTo>
                <a:lnTo>
                  <a:pt x="292116" y="278130"/>
                </a:lnTo>
                <a:lnTo>
                  <a:pt x="307163" y="280670"/>
                </a:lnTo>
                <a:lnTo>
                  <a:pt x="321813" y="278130"/>
                </a:lnTo>
                <a:lnTo>
                  <a:pt x="334925" y="270510"/>
                </a:lnTo>
                <a:lnTo>
                  <a:pt x="338404" y="266700"/>
                </a:lnTo>
                <a:close/>
              </a:path>
              <a:path extrusionOk="0" h="675639" w="676909">
                <a:moveTo>
                  <a:pt x="345149" y="45720"/>
                </a:moveTo>
                <a:lnTo>
                  <a:pt x="295949" y="45720"/>
                </a:lnTo>
                <a:lnTo>
                  <a:pt x="315634" y="80010"/>
                </a:lnTo>
                <a:lnTo>
                  <a:pt x="317996" y="85090"/>
                </a:lnTo>
                <a:lnTo>
                  <a:pt x="318377" y="91440"/>
                </a:lnTo>
                <a:lnTo>
                  <a:pt x="316827" y="97790"/>
                </a:lnTo>
                <a:lnTo>
                  <a:pt x="313393" y="104140"/>
                </a:lnTo>
                <a:lnTo>
                  <a:pt x="286839" y="134620"/>
                </a:lnTo>
                <a:lnTo>
                  <a:pt x="277295" y="151130"/>
                </a:lnTo>
                <a:lnTo>
                  <a:pt x="274034" y="168910"/>
                </a:lnTo>
                <a:lnTo>
                  <a:pt x="277043" y="186690"/>
                </a:lnTo>
                <a:lnTo>
                  <a:pt x="286305" y="203200"/>
                </a:lnTo>
                <a:lnTo>
                  <a:pt x="309959" y="231140"/>
                </a:lnTo>
                <a:lnTo>
                  <a:pt x="311142" y="232410"/>
                </a:lnTo>
                <a:lnTo>
                  <a:pt x="311142" y="234950"/>
                </a:lnTo>
                <a:lnTo>
                  <a:pt x="310220" y="234950"/>
                </a:lnTo>
                <a:lnTo>
                  <a:pt x="309163" y="237490"/>
                </a:lnTo>
                <a:lnTo>
                  <a:pt x="307184" y="238760"/>
                </a:lnTo>
                <a:lnTo>
                  <a:pt x="352307" y="238760"/>
                </a:lnTo>
                <a:lnTo>
                  <a:pt x="353075" y="231140"/>
                </a:lnTo>
                <a:lnTo>
                  <a:pt x="350028" y="217170"/>
                </a:lnTo>
                <a:lnTo>
                  <a:pt x="342460" y="204470"/>
                </a:lnTo>
                <a:lnTo>
                  <a:pt x="315508" y="171450"/>
                </a:lnTo>
                <a:lnTo>
                  <a:pt x="315508" y="165100"/>
                </a:lnTo>
                <a:lnTo>
                  <a:pt x="318807" y="162560"/>
                </a:lnTo>
                <a:lnTo>
                  <a:pt x="345497" y="130810"/>
                </a:lnTo>
                <a:lnTo>
                  <a:pt x="355801" y="114300"/>
                </a:lnTo>
                <a:lnTo>
                  <a:pt x="360472" y="96520"/>
                </a:lnTo>
                <a:lnTo>
                  <a:pt x="359372" y="77470"/>
                </a:lnTo>
                <a:lnTo>
                  <a:pt x="352366" y="58420"/>
                </a:lnTo>
                <a:lnTo>
                  <a:pt x="345149" y="45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56"/>
          <p:cNvSpPr txBox="1"/>
          <p:nvPr/>
        </p:nvSpPr>
        <p:spPr>
          <a:xfrm>
            <a:off x="689025" y="578875"/>
            <a:ext cx="171297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Icons Solid</a:t>
            </a:r>
            <a:endParaRPr b="0" i="0" sz="30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78" name="Google Shape;978;p56"/>
          <p:cNvSpPr txBox="1"/>
          <p:nvPr>
            <p:ph idx="4294967295" type="body"/>
          </p:nvPr>
        </p:nvSpPr>
        <p:spPr>
          <a:xfrm>
            <a:off x="689025" y="1360125"/>
            <a:ext cx="8688300" cy="8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SzPts val="2800"/>
              <a:buNone/>
            </a:pPr>
            <a:r>
              <a:rPr lang="en" sz="2200">
                <a:solidFill>
                  <a:schemeClr val="lt1"/>
                </a:solidFill>
              </a:rPr>
              <a:t>Double click an icon to select and change the colors</a:t>
            </a:r>
            <a:endParaRPr sz="2200">
              <a:solidFill>
                <a:schemeClr val="lt1"/>
              </a:solidFill>
            </a:endParaRPr>
          </a:p>
        </p:txBody>
      </p:sp>
      <p:sp>
        <p:nvSpPr>
          <p:cNvPr id="979" name="Google Shape;979;p56"/>
          <p:cNvSpPr/>
          <p:nvPr/>
        </p:nvSpPr>
        <p:spPr>
          <a:xfrm>
            <a:off x="6011759" y="7731082"/>
            <a:ext cx="503984" cy="576524"/>
          </a:xfrm>
          <a:custGeom>
            <a:rect b="b" l="l" r="r" t="t"/>
            <a:pathLst>
              <a:path extrusionOk="0" h="676275" w="591184">
                <a:moveTo>
                  <a:pt x="379944" y="591625"/>
                </a:moveTo>
                <a:lnTo>
                  <a:pt x="210902" y="591625"/>
                </a:lnTo>
                <a:lnTo>
                  <a:pt x="212532" y="608216"/>
                </a:lnTo>
                <a:lnTo>
                  <a:pt x="235603" y="651456"/>
                </a:lnTo>
                <a:lnTo>
                  <a:pt x="278833" y="674516"/>
                </a:lnTo>
                <a:lnTo>
                  <a:pt x="295423" y="676146"/>
                </a:lnTo>
                <a:lnTo>
                  <a:pt x="312013" y="674516"/>
                </a:lnTo>
                <a:lnTo>
                  <a:pt x="355243" y="651456"/>
                </a:lnTo>
                <a:lnTo>
                  <a:pt x="378314" y="608216"/>
                </a:lnTo>
                <a:lnTo>
                  <a:pt x="379944" y="591625"/>
                </a:lnTo>
                <a:close/>
              </a:path>
              <a:path extrusionOk="0" h="676275" w="591184">
                <a:moveTo>
                  <a:pt x="295423" y="0"/>
                </a:moveTo>
                <a:lnTo>
                  <a:pt x="278960" y="3315"/>
                </a:lnTo>
                <a:lnTo>
                  <a:pt x="265529" y="12360"/>
                </a:lnTo>
                <a:lnTo>
                  <a:pt x="256479" y="25788"/>
                </a:lnTo>
                <a:lnTo>
                  <a:pt x="253163" y="42250"/>
                </a:lnTo>
                <a:lnTo>
                  <a:pt x="253163" y="67610"/>
                </a:lnTo>
                <a:lnTo>
                  <a:pt x="207167" y="82638"/>
                </a:lnTo>
                <a:lnTo>
                  <a:pt x="166490" y="107269"/>
                </a:lnTo>
                <a:lnTo>
                  <a:pt x="132490" y="140146"/>
                </a:lnTo>
                <a:lnTo>
                  <a:pt x="106523" y="179911"/>
                </a:lnTo>
                <a:lnTo>
                  <a:pt x="89947" y="225209"/>
                </a:lnTo>
                <a:lnTo>
                  <a:pt x="84121" y="274682"/>
                </a:lnTo>
                <a:lnTo>
                  <a:pt x="84121" y="299509"/>
                </a:lnTo>
                <a:lnTo>
                  <a:pt x="79894" y="345541"/>
                </a:lnTo>
                <a:lnTo>
                  <a:pt x="67529" y="389656"/>
                </a:lnTo>
                <a:lnTo>
                  <a:pt x="47456" y="430825"/>
                </a:lnTo>
                <a:lnTo>
                  <a:pt x="20081" y="468017"/>
                </a:lnTo>
                <a:lnTo>
                  <a:pt x="10301" y="478980"/>
                </a:lnTo>
                <a:lnTo>
                  <a:pt x="3583" y="489181"/>
                </a:lnTo>
                <a:lnTo>
                  <a:pt x="121" y="500656"/>
                </a:lnTo>
                <a:lnTo>
                  <a:pt x="0" y="512651"/>
                </a:lnTo>
                <a:lnTo>
                  <a:pt x="3306" y="524413"/>
                </a:lnTo>
                <a:lnTo>
                  <a:pt x="9831" y="534717"/>
                </a:lnTo>
                <a:lnTo>
                  <a:pt x="18870" y="542582"/>
                </a:lnTo>
                <a:lnTo>
                  <a:pt x="29768" y="547601"/>
                </a:lnTo>
                <a:lnTo>
                  <a:pt x="41871" y="549365"/>
                </a:lnTo>
                <a:lnTo>
                  <a:pt x="548976" y="549365"/>
                </a:lnTo>
                <a:lnTo>
                  <a:pt x="587540" y="524413"/>
                </a:lnTo>
                <a:lnTo>
                  <a:pt x="590904" y="512651"/>
                </a:lnTo>
                <a:lnTo>
                  <a:pt x="590777" y="500656"/>
                </a:lnTo>
                <a:lnTo>
                  <a:pt x="587282" y="489181"/>
                </a:lnTo>
                <a:lnTo>
                  <a:pt x="580545" y="478980"/>
                </a:lnTo>
                <a:lnTo>
                  <a:pt x="570765" y="468017"/>
                </a:lnTo>
                <a:lnTo>
                  <a:pt x="543368" y="430807"/>
                </a:lnTo>
                <a:lnTo>
                  <a:pt x="523281" y="389609"/>
                </a:lnTo>
                <a:lnTo>
                  <a:pt x="510933" y="345488"/>
                </a:lnTo>
                <a:lnTo>
                  <a:pt x="506726" y="299509"/>
                </a:lnTo>
                <a:lnTo>
                  <a:pt x="506726" y="274682"/>
                </a:lnTo>
                <a:lnTo>
                  <a:pt x="500899" y="225209"/>
                </a:lnTo>
                <a:lnTo>
                  <a:pt x="484323" y="179911"/>
                </a:lnTo>
                <a:lnTo>
                  <a:pt x="458357" y="140146"/>
                </a:lnTo>
                <a:lnTo>
                  <a:pt x="424356" y="107269"/>
                </a:lnTo>
                <a:lnTo>
                  <a:pt x="383679" y="82638"/>
                </a:lnTo>
                <a:lnTo>
                  <a:pt x="337684" y="67610"/>
                </a:lnTo>
                <a:lnTo>
                  <a:pt x="337684" y="42250"/>
                </a:lnTo>
                <a:lnTo>
                  <a:pt x="334367" y="25788"/>
                </a:lnTo>
                <a:lnTo>
                  <a:pt x="325317" y="12360"/>
                </a:lnTo>
                <a:lnTo>
                  <a:pt x="311886" y="3315"/>
                </a:lnTo>
                <a:lnTo>
                  <a:pt x="2954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56"/>
          <p:cNvSpPr/>
          <p:nvPr/>
        </p:nvSpPr>
        <p:spPr>
          <a:xfrm>
            <a:off x="12738946" y="9056040"/>
            <a:ext cx="432529" cy="576524"/>
          </a:xfrm>
          <a:custGeom>
            <a:rect b="b" l="l" r="r" t="t"/>
            <a:pathLst>
              <a:path extrusionOk="0" h="676275" w="507365">
                <a:moveTo>
                  <a:pt x="443724" y="0"/>
                </a:moveTo>
                <a:lnTo>
                  <a:pt x="63390" y="0"/>
                </a:lnTo>
                <a:lnTo>
                  <a:pt x="38722" y="4983"/>
                </a:lnTo>
                <a:lnTo>
                  <a:pt x="18572" y="18572"/>
                </a:lnTo>
                <a:lnTo>
                  <a:pt x="4983" y="38722"/>
                </a:lnTo>
                <a:lnTo>
                  <a:pt x="0" y="63390"/>
                </a:lnTo>
                <a:lnTo>
                  <a:pt x="0" y="644064"/>
                </a:lnTo>
                <a:lnTo>
                  <a:pt x="2526" y="656542"/>
                </a:lnTo>
                <a:lnTo>
                  <a:pt x="9410" y="666741"/>
                </a:lnTo>
                <a:lnTo>
                  <a:pt x="19613" y="673622"/>
                </a:lnTo>
                <a:lnTo>
                  <a:pt x="32093" y="676146"/>
                </a:lnTo>
                <a:lnTo>
                  <a:pt x="38689" y="676146"/>
                </a:lnTo>
                <a:lnTo>
                  <a:pt x="45171" y="674167"/>
                </a:lnTo>
                <a:lnTo>
                  <a:pt x="253562" y="528245"/>
                </a:lnTo>
                <a:lnTo>
                  <a:pt x="461954" y="674167"/>
                </a:lnTo>
                <a:lnTo>
                  <a:pt x="468425" y="676146"/>
                </a:lnTo>
                <a:lnTo>
                  <a:pt x="475022" y="676146"/>
                </a:lnTo>
                <a:lnTo>
                  <a:pt x="487502" y="673622"/>
                </a:lnTo>
                <a:lnTo>
                  <a:pt x="497704" y="666741"/>
                </a:lnTo>
                <a:lnTo>
                  <a:pt x="504589" y="656542"/>
                </a:lnTo>
                <a:lnTo>
                  <a:pt x="507115" y="644064"/>
                </a:lnTo>
                <a:lnTo>
                  <a:pt x="507115" y="63390"/>
                </a:lnTo>
                <a:lnTo>
                  <a:pt x="502131" y="38722"/>
                </a:lnTo>
                <a:lnTo>
                  <a:pt x="488542" y="18572"/>
                </a:lnTo>
                <a:lnTo>
                  <a:pt x="468392" y="4983"/>
                </a:lnTo>
                <a:lnTo>
                  <a:pt x="4437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56"/>
          <p:cNvSpPr/>
          <p:nvPr/>
        </p:nvSpPr>
        <p:spPr>
          <a:xfrm>
            <a:off x="4293432" y="9092044"/>
            <a:ext cx="576524" cy="504527"/>
          </a:xfrm>
          <a:custGeom>
            <a:rect b="b" l="l" r="r" t="t"/>
            <a:pathLst>
              <a:path extrusionOk="0" h="591820" w="676275">
                <a:moveTo>
                  <a:pt x="42260" y="0"/>
                </a:moveTo>
                <a:lnTo>
                  <a:pt x="25797" y="3315"/>
                </a:lnTo>
                <a:lnTo>
                  <a:pt x="12366" y="12362"/>
                </a:lnTo>
                <a:lnTo>
                  <a:pt x="3316" y="25793"/>
                </a:lnTo>
                <a:lnTo>
                  <a:pt x="0" y="42260"/>
                </a:lnTo>
                <a:lnTo>
                  <a:pt x="0" y="485985"/>
                </a:lnTo>
                <a:lnTo>
                  <a:pt x="8300" y="527114"/>
                </a:lnTo>
                <a:lnTo>
                  <a:pt x="30938" y="560692"/>
                </a:lnTo>
                <a:lnTo>
                  <a:pt x="64520" y="583327"/>
                </a:lnTo>
                <a:lnTo>
                  <a:pt x="105651" y="591625"/>
                </a:lnTo>
                <a:lnTo>
                  <a:pt x="633896" y="591625"/>
                </a:lnTo>
                <a:lnTo>
                  <a:pt x="650359" y="588310"/>
                </a:lnTo>
                <a:lnTo>
                  <a:pt x="663791" y="579265"/>
                </a:lnTo>
                <a:lnTo>
                  <a:pt x="672840" y="565837"/>
                </a:lnTo>
                <a:lnTo>
                  <a:pt x="676157" y="549375"/>
                </a:lnTo>
                <a:lnTo>
                  <a:pt x="672840" y="532908"/>
                </a:lnTo>
                <a:lnTo>
                  <a:pt x="663791" y="519477"/>
                </a:lnTo>
                <a:lnTo>
                  <a:pt x="650359" y="510430"/>
                </a:lnTo>
                <a:lnTo>
                  <a:pt x="633896" y="507115"/>
                </a:lnTo>
                <a:lnTo>
                  <a:pt x="105651" y="507115"/>
                </a:lnTo>
                <a:lnTo>
                  <a:pt x="97446" y="505448"/>
                </a:lnTo>
                <a:lnTo>
                  <a:pt x="90727" y="500908"/>
                </a:lnTo>
                <a:lnTo>
                  <a:pt x="86188" y="494190"/>
                </a:lnTo>
                <a:lnTo>
                  <a:pt x="84520" y="485985"/>
                </a:lnTo>
                <a:lnTo>
                  <a:pt x="84520" y="42260"/>
                </a:lnTo>
                <a:lnTo>
                  <a:pt x="81205" y="25793"/>
                </a:lnTo>
                <a:lnTo>
                  <a:pt x="72158" y="12362"/>
                </a:lnTo>
                <a:lnTo>
                  <a:pt x="58727" y="3315"/>
                </a:lnTo>
                <a:lnTo>
                  <a:pt x="42260" y="0"/>
                </a:lnTo>
                <a:close/>
              </a:path>
              <a:path extrusionOk="0" h="591820" w="676275">
                <a:moveTo>
                  <a:pt x="549375" y="338073"/>
                </a:moveTo>
                <a:lnTo>
                  <a:pt x="211302" y="338073"/>
                </a:lnTo>
                <a:lnTo>
                  <a:pt x="194839" y="341390"/>
                </a:lnTo>
                <a:lnTo>
                  <a:pt x="181408" y="350439"/>
                </a:lnTo>
                <a:lnTo>
                  <a:pt x="172358" y="363871"/>
                </a:lnTo>
                <a:lnTo>
                  <a:pt x="169041" y="380333"/>
                </a:lnTo>
                <a:lnTo>
                  <a:pt x="172358" y="396796"/>
                </a:lnTo>
                <a:lnTo>
                  <a:pt x="181408" y="410228"/>
                </a:lnTo>
                <a:lnTo>
                  <a:pt x="194839" y="419277"/>
                </a:lnTo>
                <a:lnTo>
                  <a:pt x="211302" y="422594"/>
                </a:lnTo>
                <a:lnTo>
                  <a:pt x="549375" y="422594"/>
                </a:lnTo>
                <a:lnTo>
                  <a:pt x="565843" y="419277"/>
                </a:lnTo>
                <a:lnTo>
                  <a:pt x="579274" y="410228"/>
                </a:lnTo>
                <a:lnTo>
                  <a:pt x="588321" y="396796"/>
                </a:lnTo>
                <a:lnTo>
                  <a:pt x="591636" y="380333"/>
                </a:lnTo>
                <a:lnTo>
                  <a:pt x="588321" y="363871"/>
                </a:lnTo>
                <a:lnTo>
                  <a:pt x="579274" y="350439"/>
                </a:lnTo>
                <a:lnTo>
                  <a:pt x="565843" y="341390"/>
                </a:lnTo>
                <a:lnTo>
                  <a:pt x="549375" y="338073"/>
                </a:lnTo>
                <a:close/>
              </a:path>
              <a:path extrusionOk="0" h="591820" w="676275">
                <a:moveTo>
                  <a:pt x="380344" y="211291"/>
                </a:moveTo>
                <a:lnTo>
                  <a:pt x="211302" y="211291"/>
                </a:lnTo>
                <a:lnTo>
                  <a:pt x="194839" y="214608"/>
                </a:lnTo>
                <a:lnTo>
                  <a:pt x="181408" y="223658"/>
                </a:lnTo>
                <a:lnTo>
                  <a:pt x="172358" y="237089"/>
                </a:lnTo>
                <a:lnTo>
                  <a:pt x="169041" y="253552"/>
                </a:lnTo>
                <a:lnTo>
                  <a:pt x="172358" y="270019"/>
                </a:lnTo>
                <a:lnTo>
                  <a:pt x="181408" y="283450"/>
                </a:lnTo>
                <a:lnTo>
                  <a:pt x="194839" y="292497"/>
                </a:lnTo>
                <a:lnTo>
                  <a:pt x="211302" y="295812"/>
                </a:lnTo>
                <a:lnTo>
                  <a:pt x="380344" y="295812"/>
                </a:lnTo>
                <a:lnTo>
                  <a:pt x="396807" y="292497"/>
                </a:lnTo>
                <a:lnTo>
                  <a:pt x="410238" y="283450"/>
                </a:lnTo>
                <a:lnTo>
                  <a:pt x="419288" y="270019"/>
                </a:lnTo>
                <a:lnTo>
                  <a:pt x="422604" y="253552"/>
                </a:lnTo>
                <a:lnTo>
                  <a:pt x="419288" y="237089"/>
                </a:lnTo>
                <a:lnTo>
                  <a:pt x="410238" y="223658"/>
                </a:lnTo>
                <a:lnTo>
                  <a:pt x="396807" y="214608"/>
                </a:lnTo>
                <a:lnTo>
                  <a:pt x="380344" y="211291"/>
                </a:lnTo>
                <a:close/>
              </a:path>
              <a:path extrusionOk="0" h="591820" w="676275">
                <a:moveTo>
                  <a:pt x="464854" y="84520"/>
                </a:moveTo>
                <a:lnTo>
                  <a:pt x="211302" y="84520"/>
                </a:lnTo>
                <a:lnTo>
                  <a:pt x="194839" y="87836"/>
                </a:lnTo>
                <a:lnTo>
                  <a:pt x="181408" y="96881"/>
                </a:lnTo>
                <a:lnTo>
                  <a:pt x="172358" y="110309"/>
                </a:lnTo>
                <a:lnTo>
                  <a:pt x="169041" y="126771"/>
                </a:lnTo>
                <a:lnTo>
                  <a:pt x="172358" y="143238"/>
                </a:lnTo>
                <a:lnTo>
                  <a:pt x="181408" y="156669"/>
                </a:lnTo>
                <a:lnTo>
                  <a:pt x="194839" y="165716"/>
                </a:lnTo>
                <a:lnTo>
                  <a:pt x="211302" y="169031"/>
                </a:lnTo>
                <a:lnTo>
                  <a:pt x="464854" y="169031"/>
                </a:lnTo>
                <a:lnTo>
                  <a:pt x="481322" y="165716"/>
                </a:lnTo>
                <a:lnTo>
                  <a:pt x="494753" y="156669"/>
                </a:lnTo>
                <a:lnTo>
                  <a:pt x="503800" y="143238"/>
                </a:lnTo>
                <a:lnTo>
                  <a:pt x="507115" y="126771"/>
                </a:lnTo>
                <a:lnTo>
                  <a:pt x="503800" y="110309"/>
                </a:lnTo>
                <a:lnTo>
                  <a:pt x="494753" y="96881"/>
                </a:lnTo>
                <a:lnTo>
                  <a:pt x="481322" y="87836"/>
                </a:lnTo>
                <a:lnTo>
                  <a:pt x="464854" y="845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56"/>
          <p:cNvSpPr/>
          <p:nvPr/>
        </p:nvSpPr>
        <p:spPr>
          <a:xfrm>
            <a:off x="11006864" y="7731076"/>
            <a:ext cx="576524" cy="576524"/>
          </a:xfrm>
          <a:custGeom>
            <a:rect b="b" l="l" r="r" t="t"/>
            <a:pathLst>
              <a:path extrusionOk="0" h="676275" w="676275">
                <a:moveTo>
                  <a:pt x="338072" y="0"/>
                </a:moveTo>
                <a:lnTo>
                  <a:pt x="292192" y="3085"/>
                </a:lnTo>
                <a:lnTo>
                  <a:pt x="248190" y="12075"/>
                </a:lnTo>
                <a:lnTo>
                  <a:pt x="206468" y="26565"/>
                </a:lnTo>
                <a:lnTo>
                  <a:pt x="167428" y="46153"/>
                </a:lnTo>
                <a:lnTo>
                  <a:pt x="131474" y="70437"/>
                </a:lnTo>
                <a:lnTo>
                  <a:pt x="99008" y="99014"/>
                </a:lnTo>
                <a:lnTo>
                  <a:pt x="70432" y="131480"/>
                </a:lnTo>
                <a:lnTo>
                  <a:pt x="46149" y="167434"/>
                </a:lnTo>
                <a:lnTo>
                  <a:pt x="26562" y="206473"/>
                </a:lnTo>
                <a:lnTo>
                  <a:pt x="12073" y="248195"/>
                </a:lnTo>
                <a:lnTo>
                  <a:pt x="3084" y="292195"/>
                </a:lnTo>
                <a:lnTo>
                  <a:pt x="0" y="338094"/>
                </a:lnTo>
                <a:lnTo>
                  <a:pt x="3084" y="383953"/>
                </a:lnTo>
                <a:lnTo>
                  <a:pt x="12073" y="427956"/>
                </a:lnTo>
                <a:lnTo>
                  <a:pt x="26562" y="469679"/>
                </a:lnTo>
                <a:lnTo>
                  <a:pt x="46149" y="508719"/>
                </a:lnTo>
                <a:lnTo>
                  <a:pt x="70432" y="544674"/>
                </a:lnTo>
                <a:lnTo>
                  <a:pt x="99008" y="577142"/>
                </a:lnTo>
                <a:lnTo>
                  <a:pt x="131474" y="605719"/>
                </a:lnTo>
                <a:lnTo>
                  <a:pt x="167428" y="630003"/>
                </a:lnTo>
                <a:lnTo>
                  <a:pt x="206468" y="649591"/>
                </a:lnTo>
                <a:lnTo>
                  <a:pt x="248190" y="664082"/>
                </a:lnTo>
                <a:lnTo>
                  <a:pt x="292192" y="673071"/>
                </a:lnTo>
                <a:lnTo>
                  <a:pt x="338072" y="676157"/>
                </a:lnTo>
                <a:lnTo>
                  <a:pt x="383949" y="673071"/>
                </a:lnTo>
                <a:lnTo>
                  <a:pt x="427950" y="664082"/>
                </a:lnTo>
                <a:lnTo>
                  <a:pt x="469671" y="649591"/>
                </a:lnTo>
                <a:lnTo>
                  <a:pt x="508710" y="630003"/>
                </a:lnTo>
                <a:lnTo>
                  <a:pt x="544664" y="605719"/>
                </a:lnTo>
                <a:lnTo>
                  <a:pt x="577131" y="577142"/>
                </a:lnTo>
                <a:lnTo>
                  <a:pt x="605708" y="544674"/>
                </a:lnTo>
                <a:lnTo>
                  <a:pt x="629991" y="508719"/>
                </a:lnTo>
                <a:lnTo>
                  <a:pt x="649580" y="469679"/>
                </a:lnTo>
                <a:lnTo>
                  <a:pt x="654901" y="454357"/>
                </a:lnTo>
                <a:lnTo>
                  <a:pt x="295824" y="454357"/>
                </a:lnTo>
                <a:lnTo>
                  <a:pt x="283923" y="452029"/>
                </a:lnTo>
                <a:lnTo>
                  <a:pt x="273498" y="445044"/>
                </a:lnTo>
                <a:lnTo>
                  <a:pt x="188977" y="360523"/>
                </a:lnTo>
                <a:lnTo>
                  <a:pt x="181991" y="350021"/>
                </a:lnTo>
                <a:lnTo>
                  <a:pt x="179667" y="338073"/>
                </a:lnTo>
                <a:lnTo>
                  <a:pt x="181991" y="326190"/>
                </a:lnTo>
                <a:lnTo>
                  <a:pt x="188977" y="315760"/>
                </a:lnTo>
                <a:lnTo>
                  <a:pt x="199478" y="308832"/>
                </a:lnTo>
                <a:lnTo>
                  <a:pt x="211405" y="306497"/>
                </a:lnTo>
                <a:lnTo>
                  <a:pt x="367074" y="306497"/>
                </a:lnTo>
                <a:lnTo>
                  <a:pt x="442393" y="231102"/>
                </a:lnTo>
                <a:lnTo>
                  <a:pt x="452901" y="224123"/>
                </a:lnTo>
                <a:lnTo>
                  <a:pt x="464831" y="221796"/>
                </a:lnTo>
                <a:lnTo>
                  <a:pt x="654901" y="221796"/>
                </a:lnTo>
                <a:lnTo>
                  <a:pt x="649580" y="206473"/>
                </a:lnTo>
                <a:lnTo>
                  <a:pt x="629991" y="167434"/>
                </a:lnTo>
                <a:lnTo>
                  <a:pt x="605708" y="131480"/>
                </a:lnTo>
                <a:lnTo>
                  <a:pt x="577131" y="99014"/>
                </a:lnTo>
                <a:lnTo>
                  <a:pt x="544664" y="70437"/>
                </a:lnTo>
                <a:lnTo>
                  <a:pt x="508710" y="46153"/>
                </a:lnTo>
                <a:lnTo>
                  <a:pt x="469671" y="26565"/>
                </a:lnTo>
                <a:lnTo>
                  <a:pt x="427950" y="12075"/>
                </a:lnTo>
                <a:lnTo>
                  <a:pt x="383949" y="3085"/>
                </a:lnTo>
                <a:lnTo>
                  <a:pt x="338072" y="0"/>
                </a:lnTo>
                <a:close/>
              </a:path>
              <a:path extrusionOk="0" h="676275" w="676275">
                <a:moveTo>
                  <a:pt x="654901" y="221796"/>
                </a:moveTo>
                <a:lnTo>
                  <a:pt x="464831" y="221796"/>
                </a:lnTo>
                <a:lnTo>
                  <a:pt x="476735" y="224123"/>
                </a:lnTo>
                <a:lnTo>
                  <a:pt x="487167" y="231102"/>
                </a:lnTo>
                <a:lnTo>
                  <a:pt x="494094" y="241610"/>
                </a:lnTo>
                <a:lnTo>
                  <a:pt x="496429" y="253540"/>
                </a:lnTo>
                <a:lnTo>
                  <a:pt x="494133" y="265445"/>
                </a:lnTo>
                <a:lnTo>
                  <a:pt x="487167" y="275876"/>
                </a:lnTo>
                <a:lnTo>
                  <a:pt x="487303" y="276012"/>
                </a:lnTo>
                <a:lnTo>
                  <a:pt x="318261" y="445044"/>
                </a:lnTo>
                <a:lnTo>
                  <a:pt x="307753" y="452029"/>
                </a:lnTo>
                <a:lnTo>
                  <a:pt x="295824" y="454357"/>
                </a:lnTo>
                <a:lnTo>
                  <a:pt x="654901" y="454357"/>
                </a:lnTo>
                <a:lnTo>
                  <a:pt x="664070" y="427956"/>
                </a:lnTo>
                <a:lnTo>
                  <a:pt x="673059" y="383953"/>
                </a:lnTo>
                <a:lnTo>
                  <a:pt x="676145" y="338073"/>
                </a:lnTo>
                <a:lnTo>
                  <a:pt x="673059" y="292195"/>
                </a:lnTo>
                <a:lnTo>
                  <a:pt x="664070" y="248195"/>
                </a:lnTo>
                <a:lnTo>
                  <a:pt x="654901" y="221796"/>
                </a:lnTo>
                <a:close/>
              </a:path>
              <a:path extrusionOk="0" h="676275" w="676275">
                <a:moveTo>
                  <a:pt x="367074" y="306497"/>
                </a:moveTo>
                <a:lnTo>
                  <a:pt x="211405" y="306497"/>
                </a:lnTo>
                <a:lnTo>
                  <a:pt x="223309" y="308793"/>
                </a:lnTo>
                <a:lnTo>
                  <a:pt x="233740" y="315760"/>
                </a:lnTo>
                <a:lnTo>
                  <a:pt x="295811" y="377831"/>
                </a:lnTo>
                <a:lnTo>
                  <a:pt x="367074" y="3064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56"/>
          <p:cNvSpPr/>
          <p:nvPr/>
        </p:nvSpPr>
        <p:spPr>
          <a:xfrm>
            <a:off x="9353547" y="9092042"/>
            <a:ext cx="504527" cy="504527"/>
          </a:xfrm>
          <a:custGeom>
            <a:rect b="b" l="l" r="r" t="t"/>
            <a:pathLst>
              <a:path extrusionOk="0" h="591820" w="591820">
                <a:moveTo>
                  <a:pt x="507104" y="0"/>
                </a:moveTo>
                <a:lnTo>
                  <a:pt x="84510" y="0"/>
                </a:lnTo>
                <a:lnTo>
                  <a:pt x="51639" y="6650"/>
                </a:lnTo>
                <a:lnTo>
                  <a:pt x="24774" y="24779"/>
                </a:lnTo>
                <a:lnTo>
                  <a:pt x="6649" y="51648"/>
                </a:lnTo>
                <a:lnTo>
                  <a:pt x="0" y="84520"/>
                </a:lnTo>
                <a:lnTo>
                  <a:pt x="0" y="507115"/>
                </a:lnTo>
                <a:lnTo>
                  <a:pt x="6649" y="539988"/>
                </a:lnTo>
                <a:lnTo>
                  <a:pt x="24774" y="566857"/>
                </a:lnTo>
                <a:lnTo>
                  <a:pt x="51639" y="584985"/>
                </a:lnTo>
                <a:lnTo>
                  <a:pt x="84510" y="591636"/>
                </a:lnTo>
                <a:lnTo>
                  <a:pt x="507104" y="591636"/>
                </a:lnTo>
                <a:lnTo>
                  <a:pt x="539977" y="584985"/>
                </a:lnTo>
                <a:lnTo>
                  <a:pt x="566846" y="566857"/>
                </a:lnTo>
                <a:lnTo>
                  <a:pt x="584974" y="539988"/>
                </a:lnTo>
                <a:lnTo>
                  <a:pt x="591625" y="507115"/>
                </a:lnTo>
                <a:lnTo>
                  <a:pt x="591625" y="412097"/>
                </a:lnTo>
                <a:lnTo>
                  <a:pt x="253565" y="412097"/>
                </a:lnTo>
                <a:lnTo>
                  <a:pt x="241664" y="409768"/>
                </a:lnTo>
                <a:lnTo>
                  <a:pt x="231239" y="402783"/>
                </a:lnTo>
                <a:lnTo>
                  <a:pt x="146718" y="318262"/>
                </a:lnTo>
                <a:lnTo>
                  <a:pt x="139732" y="307760"/>
                </a:lnTo>
                <a:lnTo>
                  <a:pt x="137404" y="295833"/>
                </a:lnTo>
                <a:lnTo>
                  <a:pt x="139732" y="283930"/>
                </a:lnTo>
                <a:lnTo>
                  <a:pt x="146718" y="273499"/>
                </a:lnTo>
                <a:lnTo>
                  <a:pt x="157219" y="266571"/>
                </a:lnTo>
                <a:lnTo>
                  <a:pt x="169146" y="264236"/>
                </a:lnTo>
                <a:lnTo>
                  <a:pt x="324815" y="264236"/>
                </a:lnTo>
                <a:lnTo>
                  <a:pt x="400134" y="188842"/>
                </a:lnTo>
                <a:lnTo>
                  <a:pt x="410642" y="181862"/>
                </a:lnTo>
                <a:lnTo>
                  <a:pt x="422572" y="179536"/>
                </a:lnTo>
                <a:lnTo>
                  <a:pt x="591625" y="179536"/>
                </a:lnTo>
                <a:lnTo>
                  <a:pt x="591625" y="84520"/>
                </a:lnTo>
                <a:lnTo>
                  <a:pt x="584974" y="51648"/>
                </a:lnTo>
                <a:lnTo>
                  <a:pt x="566846" y="24779"/>
                </a:lnTo>
                <a:lnTo>
                  <a:pt x="539977" y="6650"/>
                </a:lnTo>
                <a:lnTo>
                  <a:pt x="507104" y="0"/>
                </a:lnTo>
                <a:close/>
              </a:path>
              <a:path extrusionOk="0" h="591820" w="591820">
                <a:moveTo>
                  <a:pt x="591625" y="179536"/>
                </a:moveTo>
                <a:lnTo>
                  <a:pt x="422572" y="179536"/>
                </a:lnTo>
                <a:lnTo>
                  <a:pt x="434476" y="181862"/>
                </a:lnTo>
                <a:lnTo>
                  <a:pt x="444907" y="188842"/>
                </a:lnTo>
                <a:lnTo>
                  <a:pt x="451835" y="199350"/>
                </a:lnTo>
                <a:lnTo>
                  <a:pt x="454170" y="211280"/>
                </a:lnTo>
                <a:lnTo>
                  <a:pt x="451874" y="223184"/>
                </a:lnTo>
                <a:lnTo>
                  <a:pt x="444907" y="233615"/>
                </a:lnTo>
                <a:lnTo>
                  <a:pt x="445044" y="233752"/>
                </a:lnTo>
                <a:lnTo>
                  <a:pt x="276002" y="402783"/>
                </a:lnTo>
                <a:lnTo>
                  <a:pt x="265494" y="409768"/>
                </a:lnTo>
                <a:lnTo>
                  <a:pt x="253565" y="412097"/>
                </a:lnTo>
                <a:lnTo>
                  <a:pt x="591625" y="412097"/>
                </a:lnTo>
                <a:lnTo>
                  <a:pt x="591625" y="179536"/>
                </a:lnTo>
                <a:close/>
              </a:path>
              <a:path extrusionOk="0" h="591820" w="591820">
                <a:moveTo>
                  <a:pt x="324815" y="264236"/>
                </a:moveTo>
                <a:lnTo>
                  <a:pt x="169146" y="264236"/>
                </a:lnTo>
                <a:lnTo>
                  <a:pt x="181050" y="266533"/>
                </a:lnTo>
                <a:lnTo>
                  <a:pt x="191481" y="273499"/>
                </a:lnTo>
                <a:lnTo>
                  <a:pt x="253552" y="335570"/>
                </a:lnTo>
                <a:lnTo>
                  <a:pt x="324815" y="2642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56"/>
          <p:cNvSpPr/>
          <p:nvPr/>
        </p:nvSpPr>
        <p:spPr>
          <a:xfrm>
            <a:off x="7652587" y="7731072"/>
            <a:ext cx="576524" cy="576524"/>
          </a:xfrm>
          <a:custGeom>
            <a:rect b="b" l="l" r="r" t="t"/>
            <a:pathLst>
              <a:path extrusionOk="0" h="676275" w="676275">
                <a:moveTo>
                  <a:pt x="338073" y="0"/>
                </a:moveTo>
                <a:lnTo>
                  <a:pt x="292193" y="3085"/>
                </a:lnTo>
                <a:lnTo>
                  <a:pt x="248191" y="12075"/>
                </a:lnTo>
                <a:lnTo>
                  <a:pt x="206469" y="26565"/>
                </a:lnTo>
                <a:lnTo>
                  <a:pt x="167430" y="46154"/>
                </a:lnTo>
                <a:lnTo>
                  <a:pt x="131476" y="70438"/>
                </a:lnTo>
                <a:lnTo>
                  <a:pt x="99010" y="99015"/>
                </a:lnTo>
                <a:lnTo>
                  <a:pt x="70434" y="131482"/>
                </a:lnTo>
                <a:lnTo>
                  <a:pt x="46151" y="167437"/>
                </a:lnTo>
                <a:lnTo>
                  <a:pt x="26563" y="206478"/>
                </a:lnTo>
                <a:lnTo>
                  <a:pt x="12074" y="248201"/>
                </a:lnTo>
                <a:lnTo>
                  <a:pt x="3085" y="292203"/>
                </a:lnTo>
                <a:lnTo>
                  <a:pt x="0" y="338083"/>
                </a:lnTo>
                <a:lnTo>
                  <a:pt x="3085" y="383961"/>
                </a:lnTo>
                <a:lnTo>
                  <a:pt x="12074" y="427962"/>
                </a:lnTo>
                <a:lnTo>
                  <a:pt x="26563" y="469683"/>
                </a:lnTo>
                <a:lnTo>
                  <a:pt x="46151" y="508722"/>
                </a:lnTo>
                <a:lnTo>
                  <a:pt x="70434" y="544676"/>
                </a:lnTo>
                <a:lnTo>
                  <a:pt x="99010" y="577143"/>
                </a:lnTo>
                <a:lnTo>
                  <a:pt x="131476" y="605719"/>
                </a:lnTo>
                <a:lnTo>
                  <a:pt x="167430" y="630003"/>
                </a:lnTo>
                <a:lnTo>
                  <a:pt x="206469" y="649591"/>
                </a:lnTo>
                <a:lnTo>
                  <a:pt x="248191" y="664082"/>
                </a:lnTo>
                <a:lnTo>
                  <a:pt x="292193" y="673071"/>
                </a:lnTo>
                <a:lnTo>
                  <a:pt x="338073" y="676157"/>
                </a:lnTo>
                <a:lnTo>
                  <a:pt x="383953" y="673071"/>
                </a:lnTo>
                <a:lnTo>
                  <a:pt x="427955" y="664082"/>
                </a:lnTo>
                <a:lnTo>
                  <a:pt x="469677" y="649591"/>
                </a:lnTo>
                <a:lnTo>
                  <a:pt x="508716" y="630003"/>
                </a:lnTo>
                <a:lnTo>
                  <a:pt x="544670" y="605719"/>
                </a:lnTo>
                <a:lnTo>
                  <a:pt x="577136" y="577143"/>
                </a:lnTo>
                <a:lnTo>
                  <a:pt x="605712" y="544676"/>
                </a:lnTo>
                <a:lnTo>
                  <a:pt x="629995" y="508722"/>
                </a:lnTo>
                <a:lnTo>
                  <a:pt x="649582" y="469683"/>
                </a:lnTo>
                <a:lnTo>
                  <a:pt x="655094" y="453812"/>
                </a:lnTo>
                <a:lnTo>
                  <a:pt x="458913" y="453812"/>
                </a:lnTo>
                <a:lnTo>
                  <a:pt x="447284" y="449012"/>
                </a:lnTo>
                <a:lnTo>
                  <a:pt x="320503" y="364491"/>
                </a:lnTo>
                <a:lnTo>
                  <a:pt x="306378" y="338083"/>
                </a:lnTo>
                <a:lnTo>
                  <a:pt x="306378" y="158476"/>
                </a:lnTo>
                <a:lnTo>
                  <a:pt x="308859" y="146116"/>
                </a:lnTo>
                <a:lnTo>
                  <a:pt x="315636" y="136044"/>
                </a:lnTo>
                <a:lnTo>
                  <a:pt x="325708" y="129264"/>
                </a:lnTo>
                <a:lnTo>
                  <a:pt x="338073" y="126781"/>
                </a:lnTo>
                <a:lnTo>
                  <a:pt x="601574" y="126781"/>
                </a:lnTo>
                <a:lnTo>
                  <a:pt x="577136" y="99015"/>
                </a:lnTo>
                <a:lnTo>
                  <a:pt x="544670" y="70438"/>
                </a:lnTo>
                <a:lnTo>
                  <a:pt x="508716" y="46154"/>
                </a:lnTo>
                <a:lnTo>
                  <a:pt x="469677" y="26565"/>
                </a:lnTo>
                <a:lnTo>
                  <a:pt x="427955" y="12075"/>
                </a:lnTo>
                <a:lnTo>
                  <a:pt x="383953" y="3085"/>
                </a:lnTo>
                <a:lnTo>
                  <a:pt x="338073" y="0"/>
                </a:lnTo>
                <a:close/>
              </a:path>
              <a:path extrusionOk="0" h="676275" w="676275">
                <a:moveTo>
                  <a:pt x="601574" y="126781"/>
                </a:moveTo>
                <a:lnTo>
                  <a:pt x="338073" y="126781"/>
                </a:lnTo>
                <a:lnTo>
                  <a:pt x="350433" y="129264"/>
                </a:lnTo>
                <a:lnTo>
                  <a:pt x="360506" y="136044"/>
                </a:lnTo>
                <a:lnTo>
                  <a:pt x="367285" y="146116"/>
                </a:lnTo>
                <a:lnTo>
                  <a:pt x="369768" y="158476"/>
                </a:lnTo>
                <a:lnTo>
                  <a:pt x="369768" y="321173"/>
                </a:lnTo>
                <a:lnTo>
                  <a:pt x="482414" y="396186"/>
                </a:lnTo>
                <a:lnTo>
                  <a:pt x="491355" y="405118"/>
                </a:lnTo>
                <a:lnTo>
                  <a:pt x="495999" y="416342"/>
                </a:lnTo>
                <a:lnTo>
                  <a:pt x="496062" y="428482"/>
                </a:lnTo>
                <a:lnTo>
                  <a:pt x="491262" y="440164"/>
                </a:lnTo>
                <a:lnTo>
                  <a:pt x="482313" y="449105"/>
                </a:lnTo>
                <a:lnTo>
                  <a:pt x="471060" y="453749"/>
                </a:lnTo>
                <a:lnTo>
                  <a:pt x="458913" y="453812"/>
                </a:lnTo>
                <a:lnTo>
                  <a:pt x="655094" y="453812"/>
                </a:lnTo>
                <a:lnTo>
                  <a:pt x="664072" y="427962"/>
                </a:lnTo>
                <a:lnTo>
                  <a:pt x="673061" y="383961"/>
                </a:lnTo>
                <a:lnTo>
                  <a:pt x="676146" y="338083"/>
                </a:lnTo>
                <a:lnTo>
                  <a:pt x="673061" y="292203"/>
                </a:lnTo>
                <a:lnTo>
                  <a:pt x="664072" y="248201"/>
                </a:lnTo>
                <a:lnTo>
                  <a:pt x="649582" y="206478"/>
                </a:lnTo>
                <a:lnTo>
                  <a:pt x="629995" y="167437"/>
                </a:lnTo>
                <a:lnTo>
                  <a:pt x="605712" y="131482"/>
                </a:lnTo>
                <a:lnTo>
                  <a:pt x="601574" y="1267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56"/>
          <p:cNvSpPr/>
          <p:nvPr/>
        </p:nvSpPr>
        <p:spPr>
          <a:xfrm>
            <a:off x="10992245" y="9056040"/>
            <a:ext cx="576524" cy="576524"/>
          </a:xfrm>
          <a:custGeom>
            <a:rect b="b" l="l" r="r" t="t"/>
            <a:pathLst>
              <a:path extrusionOk="0" h="676275" w="676275">
                <a:moveTo>
                  <a:pt x="169031" y="211291"/>
                </a:moveTo>
                <a:lnTo>
                  <a:pt x="84510" y="211291"/>
                </a:lnTo>
                <a:lnTo>
                  <a:pt x="51639" y="217942"/>
                </a:lnTo>
                <a:lnTo>
                  <a:pt x="24774" y="236071"/>
                </a:lnTo>
                <a:lnTo>
                  <a:pt x="6649" y="262940"/>
                </a:lnTo>
                <a:lnTo>
                  <a:pt x="0" y="295812"/>
                </a:lnTo>
                <a:lnTo>
                  <a:pt x="0" y="591636"/>
                </a:lnTo>
                <a:lnTo>
                  <a:pt x="6649" y="624507"/>
                </a:lnTo>
                <a:lnTo>
                  <a:pt x="24774" y="651372"/>
                </a:lnTo>
                <a:lnTo>
                  <a:pt x="51639" y="669497"/>
                </a:lnTo>
                <a:lnTo>
                  <a:pt x="84510" y="676146"/>
                </a:lnTo>
                <a:lnTo>
                  <a:pt x="380333" y="676146"/>
                </a:lnTo>
                <a:lnTo>
                  <a:pt x="413205" y="669497"/>
                </a:lnTo>
                <a:lnTo>
                  <a:pt x="440070" y="651372"/>
                </a:lnTo>
                <a:lnTo>
                  <a:pt x="458195" y="624507"/>
                </a:lnTo>
                <a:lnTo>
                  <a:pt x="464844" y="591636"/>
                </a:lnTo>
                <a:lnTo>
                  <a:pt x="464844" y="507115"/>
                </a:lnTo>
                <a:lnTo>
                  <a:pt x="295812" y="507115"/>
                </a:lnTo>
                <a:lnTo>
                  <a:pt x="246473" y="497147"/>
                </a:lnTo>
                <a:lnTo>
                  <a:pt x="206173" y="469969"/>
                </a:lnTo>
                <a:lnTo>
                  <a:pt x="178997" y="429669"/>
                </a:lnTo>
                <a:lnTo>
                  <a:pt x="169031" y="380333"/>
                </a:lnTo>
                <a:lnTo>
                  <a:pt x="169031" y="211291"/>
                </a:lnTo>
                <a:close/>
              </a:path>
              <a:path extrusionOk="0" h="676275" w="676275">
                <a:moveTo>
                  <a:pt x="591625" y="0"/>
                </a:moveTo>
                <a:lnTo>
                  <a:pt x="295812" y="0"/>
                </a:lnTo>
                <a:lnTo>
                  <a:pt x="262940" y="6650"/>
                </a:lnTo>
                <a:lnTo>
                  <a:pt x="236071" y="24779"/>
                </a:lnTo>
                <a:lnTo>
                  <a:pt x="217942" y="51648"/>
                </a:lnTo>
                <a:lnTo>
                  <a:pt x="211291" y="84520"/>
                </a:lnTo>
                <a:lnTo>
                  <a:pt x="211291" y="380333"/>
                </a:lnTo>
                <a:lnTo>
                  <a:pt x="217942" y="413206"/>
                </a:lnTo>
                <a:lnTo>
                  <a:pt x="236071" y="440075"/>
                </a:lnTo>
                <a:lnTo>
                  <a:pt x="262940" y="458203"/>
                </a:lnTo>
                <a:lnTo>
                  <a:pt x="295812" y="464854"/>
                </a:lnTo>
                <a:lnTo>
                  <a:pt x="591625" y="464854"/>
                </a:lnTo>
                <a:lnTo>
                  <a:pt x="624498" y="458203"/>
                </a:lnTo>
                <a:lnTo>
                  <a:pt x="651367" y="440075"/>
                </a:lnTo>
                <a:lnTo>
                  <a:pt x="669495" y="413206"/>
                </a:lnTo>
                <a:lnTo>
                  <a:pt x="676146" y="380333"/>
                </a:lnTo>
                <a:lnTo>
                  <a:pt x="676146" y="84520"/>
                </a:lnTo>
                <a:lnTo>
                  <a:pt x="669495" y="51648"/>
                </a:lnTo>
                <a:lnTo>
                  <a:pt x="651367" y="24779"/>
                </a:lnTo>
                <a:lnTo>
                  <a:pt x="624498" y="6650"/>
                </a:lnTo>
                <a:lnTo>
                  <a:pt x="5916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56"/>
          <p:cNvSpPr/>
          <p:nvPr/>
        </p:nvSpPr>
        <p:spPr>
          <a:xfrm>
            <a:off x="944030" y="7731089"/>
            <a:ext cx="576524" cy="577607"/>
          </a:xfrm>
          <a:custGeom>
            <a:rect b="b" l="l" r="r" t="t"/>
            <a:pathLst>
              <a:path extrusionOk="0" h="677545" w="676275">
                <a:moveTo>
                  <a:pt x="591636" y="0"/>
                </a:moveTo>
                <a:lnTo>
                  <a:pt x="84520" y="0"/>
                </a:lnTo>
                <a:lnTo>
                  <a:pt x="51648" y="6650"/>
                </a:lnTo>
                <a:lnTo>
                  <a:pt x="24779" y="24779"/>
                </a:lnTo>
                <a:lnTo>
                  <a:pt x="6650" y="51648"/>
                </a:lnTo>
                <a:lnTo>
                  <a:pt x="0" y="84520"/>
                </a:lnTo>
                <a:lnTo>
                  <a:pt x="0" y="464854"/>
                </a:lnTo>
                <a:lnTo>
                  <a:pt x="6650" y="497727"/>
                </a:lnTo>
                <a:lnTo>
                  <a:pt x="24779" y="524596"/>
                </a:lnTo>
                <a:lnTo>
                  <a:pt x="51648" y="542724"/>
                </a:lnTo>
                <a:lnTo>
                  <a:pt x="84520" y="549375"/>
                </a:lnTo>
                <a:lnTo>
                  <a:pt x="211302" y="549375"/>
                </a:lnTo>
                <a:lnTo>
                  <a:pt x="211302" y="663079"/>
                </a:lnTo>
                <a:lnTo>
                  <a:pt x="215794" y="670346"/>
                </a:lnTo>
                <a:lnTo>
                  <a:pt x="230055" y="677476"/>
                </a:lnTo>
                <a:lnTo>
                  <a:pt x="238641" y="676680"/>
                </a:lnTo>
                <a:lnTo>
                  <a:pt x="408469" y="549375"/>
                </a:lnTo>
                <a:lnTo>
                  <a:pt x="591636" y="549375"/>
                </a:lnTo>
                <a:lnTo>
                  <a:pt x="624509" y="542724"/>
                </a:lnTo>
                <a:lnTo>
                  <a:pt x="651378" y="524596"/>
                </a:lnTo>
                <a:lnTo>
                  <a:pt x="669506" y="497727"/>
                </a:lnTo>
                <a:lnTo>
                  <a:pt x="676157" y="464854"/>
                </a:lnTo>
                <a:lnTo>
                  <a:pt x="676157" y="84520"/>
                </a:lnTo>
                <a:lnTo>
                  <a:pt x="669506" y="51648"/>
                </a:lnTo>
                <a:lnTo>
                  <a:pt x="651378" y="24779"/>
                </a:lnTo>
                <a:lnTo>
                  <a:pt x="624509" y="6650"/>
                </a:lnTo>
                <a:lnTo>
                  <a:pt x="5916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56"/>
          <p:cNvSpPr/>
          <p:nvPr/>
        </p:nvSpPr>
        <p:spPr>
          <a:xfrm>
            <a:off x="16038271" y="7731076"/>
            <a:ext cx="576524" cy="576524"/>
          </a:xfrm>
          <a:custGeom>
            <a:rect b="b" l="l" r="r" t="t"/>
            <a:pathLst>
              <a:path extrusionOk="0" h="676275" w="676275">
                <a:moveTo>
                  <a:pt x="169041" y="211302"/>
                </a:moveTo>
                <a:lnTo>
                  <a:pt x="84520" y="211302"/>
                </a:lnTo>
                <a:lnTo>
                  <a:pt x="51648" y="217951"/>
                </a:lnTo>
                <a:lnTo>
                  <a:pt x="24779" y="236076"/>
                </a:lnTo>
                <a:lnTo>
                  <a:pt x="6650" y="262941"/>
                </a:lnTo>
                <a:lnTo>
                  <a:pt x="0" y="295812"/>
                </a:lnTo>
                <a:lnTo>
                  <a:pt x="0" y="591636"/>
                </a:lnTo>
                <a:lnTo>
                  <a:pt x="6650" y="624507"/>
                </a:lnTo>
                <a:lnTo>
                  <a:pt x="24779" y="651372"/>
                </a:lnTo>
                <a:lnTo>
                  <a:pt x="51648" y="669497"/>
                </a:lnTo>
                <a:lnTo>
                  <a:pt x="84520" y="676146"/>
                </a:lnTo>
                <a:lnTo>
                  <a:pt x="380333" y="676146"/>
                </a:lnTo>
                <a:lnTo>
                  <a:pt x="413211" y="669497"/>
                </a:lnTo>
                <a:lnTo>
                  <a:pt x="440079" y="651372"/>
                </a:lnTo>
                <a:lnTo>
                  <a:pt x="458205" y="624507"/>
                </a:lnTo>
                <a:lnTo>
                  <a:pt x="464854" y="591636"/>
                </a:lnTo>
                <a:lnTo>
                  <a:pt x="84520" y="591636"/>
                </a:lnTo>
                <a:lnTo>
                  <a:pt x="84520" y="295812"/>
                </a:lnTo>
                <a:lnTo>
                  <a:pt x="169041" y="295812"/>
                </a:lnTo>
                <a:lnTo>
                  <a:pt x="169041" y="211302"/>
                </a:lnTo>
                <a:close/>
              </a:path>
              <a:path extrusionOk="0" h="676275" w="676275">
                <a:moveTo>
                  <a:pt x="464854" y="507115"/>
                </a:moveTo>
                <a:lnTo>
                  <a:pt x="380333" y="507115"/>
                </a:lnTo>
                <a:lnTo>
                  <a:pt x="380333" y="591636"/>
                </a:lnTo>
                <a:lnTo>
                  <a:pt x="464854" y="591636"/>
                </a:lnTo>
                <a:lnTo>
                  <a:pt x="464854" y="507115"/>
                </a:lnTo>
                <a:close/>
              </a:path>
              <a:path extrusionOk="0" h="676275" w="676275">
                <a:moveTo>
                  <a:pt x="591636" y="0"/>
                </a:moveTo>
                <a:lnTo>
                  <a:pt x="295823" y="0"/>
                </a:lnTo>
                <a:lnTo>
                  <a:pt x="262950" y="6650"/>
                </a:lnTo>
                <a:lnTo>
                  <a:pt x="236081" y="24779"/>
                </a:lnTo>
                <a:lnTo>
                  <a:pt x="217953" y="51648"/>
                </a:lnTo>
                <a:lnTo>
                  <a:pt x="211302" y="84520"/>
                </a:lnTo>
                <a:lnTo>
                  <a:pt x="211302" y="380333"/>
                </a:lnTo>
                <a:lnTo>
                  <a:pt x="217953" y="413206"/>
                </a:lnTo>
                <a:lnTo>
                  <a:pt x="236081" y="440075"/>
                </a:lnTo>
                <a:lnTo>
                  <a:pt x="262950" y="458203"/>
                </a:lnTo>
                <a:lnTo>
                  <a:pt x="295823" y="464854"/>
                </a:lnTo>
                <a:lnTo>
                  <a:pt x="591636" y="464854"/>
                </a:lnTo>
                <a:lnTo>
                  <a:pt x="624509" y="458203"/>
                </a:lnTo>
                <a:lnTo>
                  <a:pt x="651378" y="440075"/>
                </a:lnTo>
                <a:lnTo>
                  <a:pt x="669506" y="413206"/>
                </a:lnTo>
                <a:lnTo>
                  <a:pt x="676157" y="380333"/>
                </a:lnTo>
                <a:lnTo>
                  <a:pt x="676157" y="84520"/>
                </a:lnTo>
                <a:lnTo>
                  <a:pt x="669506" y="51648"/>
                </a:lnTo>
                <a:lnTo>
                  <a:pt x="651378" y="24779"/>
                </a:lnTo>
                <a:lnTo>
                  <a:pt x="624509" y="6650"/>
                </a:lnTo>
                <a:lnTo>
                  <a:pt x="5916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56"/>
          <p:cNvSpPr/>
          <p:nvPr/>
        </p:nvSpPr>
        <p:spPr>
          <a:xfrm>
            <a:off x="14325136" y="7767079"/>
            <a:ext cx="648522" cy="504527"/>
          </a:xfrm>
          <a:custGeom>
            <a:rect b="b" l="l" r="r" t="t"/>
            <a:pathLst>
              <a:path extrusionOk="0" h="591820" w="760730">
                <a:moveTo>
                  <a:pt x="760667" y="253552"/>
                </a:moveTo>
                <a:lnTo>
                  <a:pt x="0" y="253552"/>
                </a:lnTo>
                <a:lnTo>
                  <a:pt x="0" y="507115"/>
                </a:lnTo>
                <a:lnTo>
                  <a:pt x="6649" y="539988"/>
                </a:lnTo>
                <a:lnTo>
                  <a:pt x="24774" y="566857"/>
                </a:lnTo>
                <a:lnTo>
                  <a:pt x="51639" y="584985"/>
                </a:lnTo>
                <a:lnTo>
                  <a:pt x="84510" y="591636"/>
                </a:lnTo>
                <a:lnTo>
                  <a:pt x="676146" y="591636"/>
                </a:lnTo>
                <a:lnTo>
                  <a:pt x="709019" y="584985"/>
                </a:lnTo>
                <a:lnTo>
                  <a:pt x="735888" y="566857"/>
                </a:lnTo>
                <a:lnTo>
                  <a:pt x="754016" y="539988"/>
                </a:lnTo>
                <a:lnTo>
                  <a:pt x="760667" y="507115"/>
                </a:lnTo>
                <a:lnTo>
                  <a:pt x="760667" y="464854"/>
                </a:lnTo>
                <a:lnTo>
                  <a:pt x="147901" y="464854"/>
                </a:lnTo>
                <a:lnTo>
                  <a:pt x="139696" y="463187"/>
                </a:lnTo>
                <a:lnTo>
                  <a:pt x="132977" y="458648"/>
                </a:lnTo>
                <a:lnTo>
                  <a:pt x="128438" y="451929"/>
                </a:lnTo>
                <a:lnTo>
                  <a:pt x="126771" y="443724"/>
                </a:lnTo>
                <a:lnTo>
                  <a:pt x="128438" y="435519"/>
                </a:lnTo>
                <a:lnTo>
                  <a:pt x="132977" y="428801"/>
                </a:lnTo>
                <a:lnTo>
                  <a:pt x="139696" y="424261"/>
                </a:lnTo>
                <a:lnTo>
                  <a:pt x="147901" y="422594"/>
                </a:lnTo>
                <a:lnTo>
                  <a:pt x="760667" y="422594"/>
                </a:lnTo>
                <a:lnTo>
                  <a:pt x="760667" y="253552"/>
                </a:lnTo>
                <a:close/>
              </a:path>
              <a:path extrusionOk="0" h="591820" w="760730">
                <a:moveTo>
                  <a:pt x="316943" y="422594"/>
                </a:moveTo>
                <a:lnTo>
                  <a:pt x="232422" y="422594"/>
                </a:lnTo>
                <a:lnTo>
                  <a:pt x="240627" y="424261"/>
                </a:lnTo>
                <a:lnTo>
                  <a:pt x="247345" y="428801"/>
                </a:lnTo>
                <a:lnTo>
                  <a:pt x="251885" y="435519"/>
                </a:lnTo>
                <a:lnTo>
                  <a:pt x="253552" y="443724"/>
                </a:lnTo>
                <a:lnTo>
                  <a:pt x="251885" y="451929"/>
                </a:lnTo>
                <a:lnTo>
                  <a:pt x="247345" y="458648"/>
                </a:lnTo>
                <a:lnTo>
                  <a:pt x="240627" y="463187"/>
                </a:lnTo>
                <a:lnTo>
                  <a:pt x="232422" y="464854"/>
                </a:lnTo>
                <a:lnTo>
                  <a:pt x="316943" y="464854"/>
                </a:lnTo>
                <a:lnTo>
                  <a:pt x="308738" y="463187"/>
                </a:lnTo>
                <a:lnTo>
                  <a:pt x="302019" y="458648"/>
                </a:lnTo>
                <a:lnTo>
                  <a:pt x="297480" y="451929"/>
                </a:lnTo>
                <a:lnTo>
                  <a:pt x="295812" y="443724"/>
                </a:lnTo>
                <a:lnTo>
                  <a:pt x="297480" y="435519"/>
                </a:lnTo>
                <a:lnTo>
                  <a:pt x="302019" y="428801"/>
                </a:lnTo>
                <a:lnTo>
                  <a:pt x="308738" y="424261"/>
                </a:lnTo>
                <a:lnTo>
                  <a:pt x="316943" y="422594"/>
                </a:lnTo>
                <a:close/>
              </a:path>
              <a:path extrusionOk="0" h="591820" w="760730">
                <a:moveTo>
                  <a:pt x="760667" y="422594"/>
                </a:moveTo>
                <a:lnTo>
                  <a:pt x="485985" y="422594"/>
                </a:lnTo>
                <a:lnTo>
                  <a:pt x="494184" y="424261"/>
                </a:lnTo>
                <a:lnTo>
                  <a:pt x="500899" y="428801"/>
                </a:lnTo>
                <a:lnTo>
                  <a:pt x="505437" y="435519"/>
                </a:lnTo>
                <a:lnTo>
                  <a:pt x="507104" y="443724"/>
                </a:lnTo>
                <a:lnTo>
                  <a:pt x="505437" y="451929"/>
                </a:lnTo>
                <a:lnTo>
                  <a:pt x="500899" y="458648"/>
                </a:lnTo>
                <a:lnTo>
                  <a:pt x="494184" y="463187"/>
                </a:lnTo>
                <a:lnTo>
                  <a:pt x="485985" y="464854"/>
                </a:lnTo>
                <a:lnTo>
                  <a:pt x="760667" y="464854"/>
                </a:lnTo>
                <a:lnTo>
                  <a:pt x="760667" y="422594"/>
                </a:lnTo>
                <a:close/>
              </a:path>
              <a:path extrusionOk="0" h="591820" w="760730">
                <a:moveTo>
                  <a:pt x="676146" y="0"/>
                </a:moveTo>
                <a:lnTo>
                  <a:pt x="84510" y="0"/>
                </a:lnTo>
                <a:lnTo>
                  <a:pt x="51639" y="6650"/>
                </a:lnTo>
                <a:lnTo>
                  <a:pt x="24774" y="24779"/>
                </a:lnTo>
                <a:lnTo>
                  <a:pt x="6649" y="51648"/>
                </a:lnTo>
                <a:lnTo>
                  <a:pt x="0" y="84520"/>
                </a:lnTo>
                <a:lnTo>
                  <a:pt x="0" y="126781"/>
                </a:lnTo>
                <a:lnTo>
                  <a:pt x="760667" y="126781"/>
                </a:lnTo>
                <a:lnTo>
                  <a:pt x="760667" y="84520"/>
                </a:lnTo>
                <a:lnTo>
                  <a:pt x="754016" y="51648"/>
                </a:lnTo>
                <a:lnTo>
                  <a:pt x="735888" y="24779"/>
                </a:lnTo>
                <a:lnTo>
                  <a:pt x="709019" y="6650"/>
                </a:lnTo>
                <a:lnTo>
                  <a:pt x="6761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56"/>
          <p:cNvSpPr/>
          <p:nvPr/>
        </p:nvSpPr>
        <p:spPr>
          <a:xfrm>
            <a:off x="4298345" y="7762520"/>
            <a:ext cx="576524" cy="513729"/>
          </a:xfrm>
          <a:custGeom>
            <a:rect b="b" l="l" r="r" t="t"/>
            <a:pathLst>
              <a:path extrusionOk="0" h="602615" w="676275">
                <a:moveTo>
                  <a:pt x="496533" y="0"/>
                </a:moveTo>
                <a:lnTo>
                  <a:pt x="179579" y="0"/>
                </a:lnTo>
                <a:lnTo>
                  <a:pt x="172201" y="889"/>
                </a:lnTo>
                <a:lnTo>
                  <a:pt x="6192" y="213679"/>
                </a:lnTo>
                <a:lnTo>
                  <a:pt x="0" y="234097"/>
                </a:lnTo>
                <a:lnTo>
                  <a:pt x="2309" y="244524"/>
                </a:lnTo>
                <a:lnTo>
                  <a:pt x="314549" y="591898"/>
                </a:lnTo>
                <a:lnTo>
                  <a:pt x="338056" y="602337"/>
                </a:lnTo>
                <a:lnTo>
                  <a:pt x="344665" y="601635"/>
                </a:lnTo>
                <a:lnTo>
                  <a:pt x="350901" y="599595"/>
                </a:lnTo>
                <a:lnTo>
                  <a:pt x="356591" y="596316"/>
                </a:lnTo>
                <a:lnTo>
                  <a:pt x="361563" y="591898"/>
                </a:lnTo>
                <a:lnTo>
                  <a:pt x="658604" y="264128"/>
                </a:lnTo>
                <a:lnTo>
                  <a:pt x="337135" y="264128"/>
                </a:lnTo>
                <a:lnTo>
                  <a:pt x="83572" y="242997"/>
                </a:lnTo>
                <a:lnTo>
                  <a:pt x="78158" y="242463"/>
                </a:lnTo>
                <a:lnTo>
                  <a:pt x="73938" y="237982"/>
                </a:lnTo>
                <a:lnTo>
                  <a:pt x="73938" y="226883"/>
                </a:lnTo>
                <a:lnTo>
                  <a:pt x="78158" y="222265"/>
                </a:lnTo>
                <a:lnTo>
                  <a:pt x="83572" y="221867"/>
                </a:lnTo>
                <a:lnTo>
                  <a:pt x="277974" y="205627"/>
                </a:lnTo>
                <a:lnTo>
                  <a:pt x="199390" y="74751"/>
                </a:lnTo>
                <a:lnTo>
                  <a:pt x="200584" y="68804"/>
                </a:lnTo>
                <a:lnTo>
                  <a:pt x="204940" y="65505"/>
                </a:lnTo>
                <a:lnTo>
                  <a:pt x="209295" y="62333"/>
                </a:lnTo>
                <a:lnTo>
                  <a:pt x="558412" y="62333"/>
                </a:lnTo>
                <a:lnTo>
                  <a:pt x="522019" y="12942"/>
                </a:lnTo>
                <a:lnTo>
                  <a:pt x="516938" y="7465"/>
                </a:lnTo>
                <a:lnTo>
                  <a:pt x="510807" y="3400"/>
                </a:lnTo>
                <a:lnTo>
                  <a:pt x="503911" y="870"/>
                </a:lnTo>
                <a:lnTo>
                  <a:pt x="496533" y="0"/>
                </a:lnTo>
                <a:close/>
              </a:path>
              <a:path extrusionOk="0" h="602615" w="676275">
                <a:moveTo>
                  <a:pt x="558513" y="62469"/>
                </a:moveTo>
                <a:lnTo>
                  <a:pt x="466816" y="62469"/>
                </a:lnTo>
                <a:lnTo>
                  <a:pt x="475528" y="68804"/>
                </a:lnTo>
                <a:lnTo>
                  <a:pt x="476722" y="74877"/>
                </a:lnTo>
                <a:lnTo>
                  <a:pt x="398148" y="205752"/>
                </a:lnTo>
                <a:lnTo>
                  <a:pt x="592404" y="221867"/>
                </a:lnTo>
                <a:lnTo>
                  <a:pt x="597818" y="222391"/>
                </a:lnTo>
                <a:lnTo>
                  <a:pt x="602048" y="226883"/>
                </a:lnTo>
                <a:lnTo>
                  <a:pt x="602048" y="237982"/>
                </a:lnTo>
                <a:lnTo>
                  <a:pt x="597818" y="242599"/>
                </a:lnTo>
                <a:lnTo>
                  <a:pt x="338852" y="264128"/>
                </a:lnTo>
                <a:lnTo>
                  <a:pt x="658604" y="264128"/>
                </a:lnTo>
                <a:lnTo>
                  <a:pt x="667941" y="253824"/>
                </a:lnTo>
                <a:lnTo>
                  <a:pt x="673750" y="244524"/>
                </a:lnTo>
                <a:lnTo>
                  <a:pt x="676067" y="234097"/>
                </a:lnTo>
                <a:lnTo>
                  <a:pt x="674818" y="223497"/>
                </a:lnTo>
                <a:lnTo>
                  <a:pt x="669931" y="213679"/>
                </a:lnTo>
                <a:lnTo>
                  <a:pt x="558513" y="62469"/>
                </a:lnTo>
                <a:close/>
              </a:path>
              <a:path extrusionOk="0" h="602615" w="676275">
                <a:moveTo>
                  <a:pt x="558412" y="62333"/>
                </a:moveTo>
                <a:lnTo>
                  <a:pt x="209295" y="62333"/>
                </a:lnTo>
                <a:lnTo>
                  <a:pt x="215369" y="62867"/>
                </a:lnTo>
                <a:lnTo>
                  <a:pt x="219201" y="66961"/>
                </a:lnTo>
                <a:lnTo>
                  <a:pt x="338056" y="195721"/>
                </a:lnTo>
                <a:lnTo>
                  <a:pt x="457174" y="66825"/>
                </a:lnTo>
                <a:lnTo>
                  <a:pt x="460743" y="62992"/>
                </a:lnTo>
                <a:lnTo>
                  <a:pt x="466816" y="62469"/>
                </a:lnTo>
                <a:lnTo>
                  <a:pt x="558513" y="62469"/>
                </a:lnTo>
                <a:lnTo>
                  <a:pt x="558412" y="623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56"/>
          <p:cNvSpPr/>
          <p:nvPr/>
        </p:nvSpPr>
        <p:spPr>
          <a:xfrm>
            <a:off x="9329724" y="7731077"/>
            <a:ext cx="576524" cy="576524"/>
          </a:xfrm>
          <a:custGeom>
            <a:rect b="b" l="l" r="r" t="t"/>
            <a:pathLst>
              <a:path extrusionOk="0" h="676275" w="676275">
                <a:moveTo>
                  <a:pt x="338073" y="0"/>
                </a:moveTo>
                <a:lnTo>
                  <a:pt x="292193" y="3085"/>
                </a:lnTo>
                <a:lnTo>
                  <a:pt x="248191" y="12075"/>
                </a:lnTo>
                <a:lnTo>
                  <a:pt x="206469" y="26565"/>
                </a:lnTo>
                <a:lnTo>
                  <a:pt x="167430" y="46153"/>
                </a:lnTo>
                <a:lnTo>
                  <a:pt x="131476" y="70437"/>
                </a:lnTo>
                <a:lnTo>
                  <a:pt x="99010" y="99014"/>
                </a:lnTo>
                <a:lnTo>
                  <a:pt x="70434" y="131480"/>
                </a:lnTo>
                <a:lnTo>
                  <a:pt x="46151" y="167434"/>
                </a:lnTo>
                <a:lnTo>
                  <a:pt x="26563" y="206473"/>
                </a:lnTo>
                <a:lnTo>
                  <a:pt x="12074" y="248195"/>
                </a:lnTo>
                <a:lnTo>
                  <a:pt x="3085" y="292195"/>
                </a:lnTo>
                <a:lnTo>
                  <a:pt x="0" y="338073"/>
                </a:lnTo>
                <a:lnTo>
                  <a:pt x="3085" y="383953"/>
                </a:lnTo>
                <a:lnTo>
                  <a:pt x="12074" y="427955"/>
                </a:lnTo>
                <a:lnTo>
                  <a:pt x="26563" y="469677"/>
                </a:lnTo>
                <a:lnTo>
                  <a:pt x="46151" y="508716"/>
                </a:lnTo>
                <a:lnTo>
                  <a:pt x="70434" y="544670"/>
                </a:lnTo>
                <a:lnTo>
                  <a:pt x="99010" y="577136"/>
                </a:lnTo>
                <a:lnTo>
                  <a:pt x="131476" y="605712"/>
                </a:lnTo>
                <a:lnTo>
                  <a:pt x="167430" y="629995"/>
                </a:lnTo>
                <a:lnTo>
                  <a:pt x="206469" y="649582"/>
                </a:lnTo>
                <a:lnTo>
                  <a:pt x="248191" y="664072"/>
                </a:lnTo>
                <a:lnTo>
                  <a:pt x="292193" y="673061"/>
                </a:lnTo>
                <a:lnTo>
                  <a:pt x="338073" y="676146"/>
                </a:lnTo>
                <a:lnTo>
                  <a:pt x="383953" y="673061"/>
                </a:lnTo>
                <a:lnTo>
                  <a:pt x="427955" y="664072"/>
                </a:lnTo>
                <a:lnTo>
                  <a:pt x="469677" y="649582"/>
                </a:lnTo>
                <a:lnTo>
                  <a:pt x="508716" y="629995"/>
                </a:lnTo>
                <a:lnTo>
                  <a:pt x="544670" y="605712"/>
                </a:lnTo>
                <a:lnTo>
                  <a:pt x="577136" y="577136"/>
                </a:lnTo>
                <a:lnTo>
                  <a:pt x="605712" y="544670"/>
                </a:lnTo>
                <a:lnTo>
                  <a:pt x="629995" y="508716"/>
                </a:lnTo>
                <a:lnTo>
                  <a:pt x="630798" y="507115"/>
                </a:lnTo>
                <a:lnTo>
                  <a:pt x="338073" y="507115"/>
                </a:lnTo>
                <a:lnTo>
                  <a:pt x="321610" y="503798"/>
                </a:lnTo>
                <a:lnTo>
                  <a:pt x="308179" y="494749"/>
                </a:lnTo>
                <a:lnTo>
                  <a:pt x="299129" y="481317"/>
                </a:lnTo>
                <a:lnTo>
                  <a:pt x="295812" y="464854"/>
                </a:lnTo>
                <a:lnTo>
                  <a:pt x="299129" y="448392"/>
                </a:lnTo>
                <a:lnTo>
                  <a:pt x="308179" y="434960"/>
                </a:lnTo>
                <a:lnTo>
                  <a:pt x="321610" y="425911"/>
                </a:lnTo>
                <a:lnTo>
                  <a:pt x="338073" y="422594"/>
                </a:lnTo>
                <a:lnTo>
                  <a:pt x="665167" y="422594"/>
                </a:lnTo>
                <a:lnTo>
                  <a:pt x="673061" y="383953"/>
                </a:lnTo>
                <a:lnTo>
                  <a:pt x="673304" y="380333"/>
                </a:lnTo>
                <a:lnTo>
                  <a:pt x="338073" y="380333"/>
                </a:lnTo>
                <a:lnTo>
                  <a:pt x="325713" y="377852"/>
                </a:lnTo>
                <a:lnTo>
                  <a:pt x="315640" y="371075"/>
                </a:lnTo>
                <a:lnTo>
                  <a:pt x="308861" y="361003"/>
                </a:lnTo>
                <a:lnTo>
                  <a:pt x="306485" y="349172"/>
                </a:lnTo>
                <a:lnTo>
                  <a:pt x="306378" y="330806"/>
                </a:lnTo>
                <a:lnTo>
                  <a:pt x="307481" y="322526"/>
                </a:lnTo>
                <a:lnTo>
                  <a:pt x="310652" y="314949"/>
                </a:lnTo>
                <a:lnTo>
                  <a:pt x="315681" y="308435"/>
                </a:lnTo>
                <a:lnTo>
                  <a:pt x="322356" y="303341"/>
                </a:lnTo>
                <a:lnTo>
                  <a:pt x="387066" y="266232"/>
                </a:lnTo>
                <a:lnTo>
                  <a:pt x="389420" y="262181"/>
                </a:lnTo>
                <a:lnTo>
                  <a:pt x="255528" y="262181"/>
                </a:lnTo>
                <a:lnTo>
                  <a:pt x="243123" y="260421"/>
                </a:lnTo>
                <a:lnTo>
                  <a:pt x="232383" y="253959"/>
                </a:lnTo>
                <a:lnTo>
                  <a:pt x="225159" y="244179"/>
                </a:lnTo>
                <a:lnTo>
                  <a:pt x="222095" y="232419"/>
                </a:lnTo>
                <a:lnTo>
                  <a:pt x="223853" y="219961"/>
                </a:lnTo>
                <a:lnTo>
                  <a:pt x="224370" y="218433"/>
                </a:lnTo>
                <a:lnTo>
                  <a:pt x="224234" y="218297"/>
                </a:lnTo>
                <a:lnTo>
                  <a:pt x="235131" y="198174"/>
                </a:lnTo>
                <a:lnTo>
                  <a:pt x="251275" y="182624"/>
                </a:lnTo>
                <a:lnTo>
                  <a:pt x="271329" y="172596"/>
                </a:lnTo>
                <a:lnTo>
                  <a:pt x="293959" y="169041"/>
                </a:lnTo>
                <a:lnTo>
                  <a:pt x="630801" y="169041"/>
                </a:lnTo>
                <a:lnTo>
                  <a:pt x="629995" y="167434"/>
                </a:lnTo>
                <a:lnTo>
                  <a:pt x="605712" y="131480"/>
                </a:lnTo>
                <a:lnTo>
                  <a:pt x="577136" y="99014"/>
                </a:lnTo>
                <a:lnTo>
                  <a:pt x="544670" y="70437"/>
                </a:lnTo>
                <a:lnTo>
                  <a:pt x="508716" y="46153"/>
                </a:lnTo>
                <a:lnTo>
                  <a:pt x="469677" y="26565"/>
                </a:lnTo>
                <a:lnTo>
                  <a:pt x="427955" y="12075"/>
                </a:lnTo>
                <a:lnTo>
                  <a:pt x="383953" y="3085"/>
                </a:lnTo>
                <a:lnTo>
                  <a:pt x="338073" y="0"/>
                </a:lnTo>
                <a:close/>
              </a:path>
              <a:path extrusionOk="0" h="676275" w="676275">
                <a:moveTo>
                  <a:pt x="665167" y="422594"/>
                </a:moveTo>
                <a:lnTo>
                  <a:pt x="338073" y="422594"/>
                </a:lnTo>
                <a:lnTo>
                  <a:pt x="354536" y="425911"/>
                </a:lnTo>
                <a:lnTo>
                  <a:pt x="367967" y="434960"/>
                </a:lnTo>
                <a:lnTo>
                  <a:pt x="377017" y="448392"/>
                </a:lnTo>
                <a:lnTo>
                  <a:pt x="380333" y="464854"/>
                </a:lnTo>
                <a:lnTo>
                  <a:pt x="377017" y="481317"/>
                </a:lnTo>
                <a:lnTo>
                  <a:pt x="367967" y="494749"/>
                </a:lnTo>
                <a:lnTo>
                  <a:pt x="354536" y="503798"/>
                </a:lnTo>
                <a:lnTo>
                  <a:pt x="338073" y="507115"/>
                </a:lnTo>
                <a:lnTo>
                  <a:pt x="630798" y="507115"/>
                </a:lnTo>
                <a:lnTo>
                  <a:pt x="649582" y="469677"/>
                </a:lnTo>
                <a:lnTo>
                  <a:pt x="664072" y="427955"/>
                </a:lnTo>
                <a:lnTo>
                  <a:pt x="665167" y="422594"/>
                </a:lnTo>
                <a:close/>
              </a:path>
              <a:path extrusionOk="0" h="676275" w="676275">
                <a:moveTo>
                  <a:pt x="630801" y="169041"/>
                </a:moveTo>
                <a:lnTo>
                  <a:pt x="370952" y="169041"/>
                </a:lnTo>
                <a:lnTo>
                  <a:pt x="403418" y="175599"/>
                </a:lnTo>
                <a:lnTo>
                  <a:pt x="429905" y="193471"/>
                </a:lnTo>
                <a:lnTo>
                  <a:pt x="447750" y="219961"/>
                </a:lnTo>
                <a:lnTo>
                  <a:pt x="454202" y="251935"/>
                </a:lnTo>
                <a:lnTo>
                  <a:pt x="454273" y="252494"/>
                </a:lnTo>
                <a:lnTo>
                  <a:pt x="451388" y="274167"/>
                </a:lnTo>
                <a:lnTo>
                  <a:pt x="443065" y="294146"/>
                </a:lnTo>
                <a:lnTo>
                  <a:pt x="429888" y="311328"/>
                </a:lnTo>
                <a:lnTo>
                  <a:pt x="412427" y="324733"/>
                </a:lnTo>
                <a:lnTo>
                  <a:pt x="369768" y="349172"/>
                </a:lnTo>
                <a:lnTo>
                  <a:pt x="367138" y="361281"/>
                </a:lnTo>
                <a:lnTo>
                  <a:pt x="360309" y="371188"/>
                </a:lnTo>
                <a:lnTo>
                  <a:pt x="350286" y="377878"/>
                </a:lnTo>
                <a:lnTo>
                  <a:pt x="338073" y="380333"/>
                </a:lnTo>
                <a:lnTo>
                  <a:pt x="673304" y="380333"/>
                </a:lnTo>
                <a:lnTo>
                  <a:pt x="676146" y="338073"/>
                </a:lnTo>
                <a:lnTo>
                  <a:pt x="673061" y="292195"/>
                </a:lnTo>
                <a:lnTo>
                  <a:pt x="664072" y="248195"/>
                </a:lnTo>
                <a:lnTo>
                  <a:pt x="649582" y="206473"/>
                </a:lnTo>
                <a:lnTo>
                  <a:pt x="630801" y="169041"/>
                </a:lnTo>
                <a:close/>
              </a:path>
              <a:path extrusionOk="0" h="676275" w="676275">
                <a:moveTo>
                  <a:pt x="370952" y="232558"/>
                </a:moveTo>
                <a:lnTo>
                  <a:pt x="289478" y="232558"/>
                </a:lnTo>
                <a:lnTo>
                  <a:pt x="285509" y="235333"/>
                </a:lnTo>
                <a:lnTo>
                  <a:pt x="283530" y="241144"/>
                </a:lnTo>
                <a:lnTo>
                  <a:pt x="277068" y="251935"/>
                </a:lnTo>
                <a:lnTo>
                  <a:pt x="267288" y="259150"/>
                </a:lnTo>
                <a:lnTo>
                  <a:pt x="255528" y="262181"/>
                </a:lnTo>
                <a:lnTo>
                  <a:pt x="389420" y="262181"/>
                </a:lnTo>
                <a:lnTo>
                  <a:pt x="390899" y="259636"/>
                </a:lnTo>
                <a:lnTo>
                  <a:pt x="390786" y="251935"/>
                </a:lnTo>
                <a:lnTo>
                  <a:pt x="389324" y="244701"/>
                </a:lnTo>
                <a:lnTo>
                  <a:pt x="385036" y="238368"/>
                </a:lnTo>
                <a:lnTo>
                  <a:pt x="378693" y="234114"/>
                </a:lnTo>
                <a:lnTo>
                  <a:pt x="370952" y="2325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56"/>
          <p:cNvSpPr/>
          <p:nvPr/>
        </p:nvSpPr>
        <p:spPr>
          <a:xfrm>
            <a:off x="5932137" y="9092041"/>
            <a:ext cx="648521" cy="504527"/>
          </a:xfrm>
          <a:custGeom>
            <a:rect b="b" l="l" r="r" t="t"/>
            <a:pathLst>
              <a:path extrusionOk="0" h="591820" w="760729">
                <a:moveTo>
                  <a:pt x="676146" y="0"/>
                </a:moveTo>
                <a:lnTo>
                  <a:pt x="84510" y="0"/>
                </a:lnTo>
                <a:lnTo>
                  <a:pt x="51639" y="6650"/>
                </a:lnTo>
                <a:lnTo>
                  <a:pt x="24774" y="24779"/>
                </a:lnTo>
                <a:lnTo>
                  <a:pt x="6649" y="51648"/>
                </a:lnTo>
                <a:lnTo>
                  <a:pt x="0" y="84520"/>
                </a:lnTo>
                <a:lnTo>
                  <a:pt x="0" y="507115"/>
                </a:lnTo>
                <a:lnTo>
                  <a:pt x="6649" y="539988"/>
                </a:lnTo>
                <a:lnTo>
                  <a:pt x="24774" y="566857"/>
                </a:lnTo>
                <a:lnTo>
                  <a:pt x="51639" y="584985"/>
                </a:lnTo>
                <a:lnTo>
                  <a:pt x="84510" y="591636"/>
                </a:lnTo>
                <a:lnTo>
                  <a:pt x="676146" y="591636"/>
                </a:lnTo>
                <a:lnTo>
                  <a:pt x="709019" y="584985"/>
                </a:lnTo>
                <a:lnTo>
                  <a:pt x="735888" y="566857"/>
                </a:lnTo>
                <a:lnTo>
                  <a:pt x="754016" y="539988"/>
                </a:lnTo>
                <a:lnTo>
                  <a:pt x="760667" y="507115"/>
                </a:lnTo>
                <a:lnTo>
                  <a:pt x="760667" y="464854"/>
                </a:lnTo>
                <a:lnTo>
                  <a:pt x="169031" y="464854"/>
                </a:lnTo>
                <a:lnTo>
                  <a:pt x="152568" y="461538"/>
                </a:lnTo>
                <a:lnTo>
                  <a:pt x="139137" y="452488"/>
                </a:lnTo>
                <a:lnTo>
                  <a:pt x="130087" y="439057"/>
                </a:lnTo>
                <a:lnTo>
                  <a:pt x="126771" y="422594"/>
                </a:lnTo>
                <a:lnTo>
                  <a:pt x="130087" y="406131"/>
                </a:lnTo>
                <a:lnTo>
                  <a:pt x="139137" y="392700"/>
                </a:lnTo>
                <a:lnTo>
                  <a:pt x="152568" y="383650"/>
                </a:lnTo>
                <a:lnTo>
                  <a:pt x="169031" y="380333"/>
                </a:lnTo>
                <a:lnTo>
                  <a:pt x="760667" y="380333"/>
                </a:lnTo>
                <a:lnTo>
                  <a:pt x="760667" y="338073"/>
                </a:lnTo>
                <a:lnTo>
                  <a:pt x="169031" y="338073"/>
                </a:lnTo>
                <a:lnTo>
                  <a:pt x="130087" y="312280"/>
                </a:lnTo>
                <a:lnTo>
                  <a:pt x="126771" y="295812"/>
                </a:lnTo>
                <a:lnTo>
                  <a:pt x="130087" y="279350"/>
                </a:lnTo>
                <a:lnTo>
                  <a:pt x="139137" y="265918"/>
                </a:lnTo>
                <a:lnTo>
                  <a:pt x="152568" y="256869"/>
                </a:lnTo>
                <a:lnTo>
                  <a:pt x="169031" y="253552"/>
                </a:lnTo>
                <a:lnTo>
                  <a:pt x="760667" y="253552"/>
                </a:lnTo>
                <a:lnTo>
                  <a:pt x="760667" y="211291"/>
                </a:lnTo>
                <a:lnTo>
                  <a:pt x="169031" y="211291"/>
                </a:lnTo>
                <a:lnTo>
                  <a:pt x="152568" y="207976"/>
                </a:lnTo>
                <a:lnTo>
                  <a:pt x="139137" y="198929"/>
                </a:lnTo>
                <a:lnTo>
                  <a:pt x="130087" y="185498"/>
                </a:lnTo>
                <a:lnTo>
                  <a:pt x="126771" y="169031"/>
                </a:lnTo>
                <a:lnTo>
                  <a:pt x="130087" y="152570"/>
                </a:lnTo>
                <a:lnTo>
                  <a:pt x="139137" y="139142"/>
                </a:lnTo>
                <a:lnTo>
                  <a:pt x="152568" y="130096"/>
                </a:lnTo>
                <a:lnTo>
                  <a:pt x="169031" y="126781"/>
                </a:lnTo>
                <a:lnTo>
                  <a:pt x="760667" y="126781"/>
                </a:lnTo>
                <a:lnTo>
                  <a:pt x="760667" y="84520"/>
                </a:lnTo>
                <a:lnTo>
                  <a:pt x="754016" y="51648"/>
                </a:lnTo>
                <a:lnTo>
                  <a:pt x="735888" y="24779"/>
                </a:lnTo>
                <a:lnTo>
                  <a:pt x="709019" y="6650"/>
                </a:lnTo>
                <a:lnTo>
                  <a:pt x="676146" y="0"/>
                </a:lnTo>
                <a:close/>
              </a:path>
              <a:path extrusionOk="0" h="591820" w="760729">
                <a:moveTo>
                  <a:pt x="760667" y="380333"/>
                </a:moveTo>
                <a:lnTo>
                  <a:pt x="169031" y="380333"/>
                </a:lnTo>
                <a:lnTo>
                  <a:pt x="185498" y="383650"/>
                </a:lnTo>
                <a:lnTo>
                  <a:pt x="198929" y="392700"/>
                </a:lnTo>
                <a:lnTo>
                  <a:pt x="207976" y="406131"/>
                </a:lnTo>
                <a:lnTo>
                  <a:pt x="211291" y="422594"/>
                </a:lnTo>
                <a:lnTo>
                  <a:pt x="207976" y="439057"/>
                </a:lnTo>
                <a:lnTo>
                  <a:pt x="198929" y="452488"/>
                </a:lnTo>
                <a:lnTo>
                  <a:pt x="185498" y="461538"/>
                </a:lnTo>
                <a:lnTo>
                  <a:pt x="169031" y="464854"/>
                </a:lnTo>
                <a:lnTo>
                  <a:pt x="760667" y="464854"/>
                </a:lnTo>
                <a:lnTo>
                  <a:pt x="760667" y="454289"/>
                </a:lnTo>
                <a:lnTo>
                  <a:pt x="295812" y="454289"/>
                </a:lnTo>
                <a:lnTo>
                  <a:pt x="283452" y="451806"/>
                </a:lnTo>
                <a:lnTo>
                  <a:pt x="273380" y="445027"/>
                </a:lnTo>
                <a:lnTo>
                  <a:pt x="266600" y="434954"/>
                </a:lnTo>
                <a:lnTo>
                  <a:pt x="264117" y="422594"/>
                </a:lnTo>
                <a:lnTo>
                  <a:pt x="266600" y="410234"/>
                </a:lnTo>
                <a:lnTo>
                  <a:pt x="273380" y="400161"/>
                </a:lnTo>
                <a:lnTo>
                  <a:pt x="283452" y="393382"/>
                </a:lnTo>
                <a:lnTo>
                  <a:pt x="295812" y="390899"/>
                </a:lnTo>
                <a:lnTo>
                  <a:pt x="760667" y="390899"/>
                </a:lnTo>
                <a:lnTo>
                  <a:pt x="760667" y="380333"/>
                </a:lnTo>
                <a:close/>
              </a:path>
              <a:path extrusionOk="0" h="591820" w="760729">
                <a:moveTo>
                  <a:pt x="760667" y="390899"/>
                </a:moveTo>
                <a:lnTo>
                  <a:pt x="591625" y="390899"/>
                </a:lnTo>
                <a:lnTo>
                  <a:pt x="603990" y="393382"/>
                </a:lnTo>
                <a:lnTo>
                  <a:pt x="614062" y="400161"/>
                </a:lnTo>
                <a:lnTo>
                  <a:pt x="620839" y="410234"/>
                </a:lnTo>
                <a:lnTo>
                  <a:pt x="623321" y="422594"/>
                </a:lnTo>
                <a:lnTo>
                  <a:pt x="620839" y="434954"/>
                </a:lnTo>
                <a:lnTo>
                  <a:pt x="614062" y="445027"/>
                </a:lnTo>
                <a:lnTo>
                  <a:pt x="603990" y="451806"/>
                </a:lnTo>
                <a:lnTo>
                  <a:pt x="591625" y="454289"/>
                </a:lnTo>
                <a:lnTo>
                  <a:pt x="760667" y="454289"/>
                </a:lnTo>
                <a:lnTo>
                  <a:pt x="760667" y="390899"/>
                </a:lnTo>
                <a:close/>
              </a:path>
              <a:path extrusionOk="0" h="591820" w="760729">
                <a:moveTo>
                  <a:pt x="760667" y="253552"/>
                </a:moveTo>
                <a:lnTo>
                  <a:pt x="169031" y="253552"/>
                </a:lnTo>
                <a:lnTo>
                  <a:pt x="185498" y="256869"/>
                </a:lnTo>
                <a:lnTo>
                  <a:pt x="198929" y="265918"/>
                </a:lnTo>
                <a:lnTo>
                  <a:pt x="207976" y="279350"/>
                </a:lnTo>
                <a:lnTo>
                  <a:pt x="211291" y="295812"/>
                </a:lnTo>
                <a:lnTo>
                  <a:pt x="207976" y="312280"/>
                </a:lnTo>
                <a:lnTo>
                  <a:pt x="198929" y="325711"/>
                </a:lnTo>
                <a:lnTo>
                  <a:pt x="185498" y="334758"/>
                </a:lnTo>
                <a:lnTo>
                  <a:pt x="169031" y="338073"/>
                </a:lnTo>
                <a:lnTo>
                  <a:pt x="760667" y="338073"/>
                </a:lnTo>
                <a:lnTo>
                  <a:pt x="760667" y="327508"/>
                </a:lnTo>
                <a:lnTo>
                  <a:pt x="295812" y="327508"/>
                </a:lnTo>
                <a:lnTo>
                  <a:pt x="283452" y="325026"/>
                </a:lnTo>
                <a:lnTo>
                  <a:pt x="273380" y="318249"/>
                </a:lnTo>
                <a:lnTo>
                  <a:pt x="266600" y="308177"/>
                </a:lnTo>
                <a:lnTo>
                  <a:pt x="264117" y="295812"/>
                </a:lnTo>
                <a:lnTo>
                  <a:pt x="266600" y="283452"/>
                </a:lnTo>
                <a:lnTo>
                  <a:pt x="273380" y="273380"/>
                </a:lnTo>
                <a:lnTo>
                  <a:pt x="283452" y="266600"/>
                </a:lnTo>
                <a:lnTo>
                  <a:pt x="295812" y="264117"/>
                </a:lnTo>
                <a:lnTo>
                  <a:pt x="760667" y="264117"/>
                </a:lnTo>
                <a:lnTo>
                  <a:pt x="760667" y="253552"/>
                </a:lnTo>
                <a:close/>
              </a:path>
              <a:path extrusionOk="0" h="591820" w="760729">
                <a:moveTo>
                  <a:pt x="760667" y="264117"/>
                </a:moveTo>
                <a:lnTo>
                  <a:pt x="591625" y="264117"/>
                </a:lnTo>
                <a:lnTo>
                  <a:pt x="603990" y="266600"/>
                </a:lnTo>
                <a:lnTo>
                  <a:pt x="614062" y="273380"/>
                </a:lnTo>
                <a:lnTo>
                  <a:pt x="620839" y="283452"/>
                </a:lnTo>
                <a:lnTo>
                  <a:pt x="623321" y="295812"/>
                </a:lnTo>
                <a:lnTo>
                  <a:pt x="620839" y="308177"/>
                </a:lnTo>
                <a:lnTo>
                  <a:pt x="614062" y="318249"/>
                </a:lnTo>
                <a:lnTo>
                  <a:pt x="603990" y="325026"/>
                </a:lnTo>
                <a:lnTo>
                  <a:pt x="591625" y="327508"/>
                </a:lnTo>
                <a:lnTo>
                  <a:pt x="760667" y="327508"/>
                </a:lnTo>
                <a:lnTo>
                  <a:pt x="760667" y="264117"/>
                </a:lnTo>
                <a:close/>
              </a:path>
              <a:path extrusionOk="0" h="591820" w="760729">
                <a:moveTo>
                  <a:pt x="760667" y="126781"/>
                </a:moveTo>
                <a:lnTo>
                  <a:pt x="169031" y="126781"/>
                </a:lnTo>
                <a:lnTo>
                  <a:pt x="185498" y="130096"/>
                </a:lnTo>
                <a:lnTo>
                  <a:pt x="198929" y="139142"/>
                </a:lnTo>
                <a:lnTo>
                  <a:pt x="207976" y="152570"/>
                </a:lnTo>
                <a:lnTo>
                  <a:pt x="211291" y="169031"/>
                </a:lnTo>
                <a:lnTo>
                  <a:pt x="207976" y="185498"/>
                </a:lnTo>
                <a:lnTo>
                  <a:pt x="198929" y="198929"/>
                </a:lnTo>
                <a:lnTo>
                  <a:pt x="185498" y="207976"/>
                </a:lnTo>
                <a:lnTo>
                  <a:pt x="169031" y="211291"/>
                </a:lnTo>
                <a:lnTo>
                  <a:pt x="760667" y="211291"/>
                </a:lnTo>
                <a:lnTo>
                  <a:pt x="760667" y="200726"/>
                </a:lnTo>
                <a:lnTo>
                  <a:pt x="295812" y="200726"/>
                </a:lnTo>
                <a:lnTo>
                  <a:pt x="283452" y="198245"/>
                </a:lnTo>
                <a:lnTo>
                  <a:pt x="273380" y="191467"/>
                </a:lnTo>
                <a:lnTo>
                  <a:pt x="266600" y="181396"/>
                </a:lnTo>
                <a:lnTo>
                  <a:pt x="264117" y="169031"/>
                </a:lnTo>
                <a:lnTo>
                  <a:pt x="266600" y="156672"/>
                </a:lnTo>
                <a:lnTo>
                  <a:pt x="273380" y="146604"/>
                </a:lnTo>
                <a:lnTo>
                  <a:pt x="283452" y="139828"/>
                </a:lnTo>
                <a:lnTo>
                  <a:pt x="295812" y="137346"/>
                </a:lnTo>
                <a:lnTo>
                  <a:pt x="760667" y="137346"/>
                </a:lnTo>
                <a:lnTo>
                  <a:pt x="760667" y="126781"/>
                </a:lnTo>
                <a:close/>
              </a:path>
              <a:path extrusionOk="0" h="591820" w="760729">
                <a:moveTo>
                  <a:pt x="760667" y="137346"/>
                </a:moveTo>
                <a:lnTo>
                  <a:pt x="591625" y="137346"/>
                </a:lnTo>
                <a:lnTo>
                  <a:pt x="603990" y="139828"/>
                </a:lnTo>
                <a:lnTo>
                  <a:pt x="614062" y="146604"/>
                </a:lnTo>
                <a:lnTo>
                  <a:pt x="620839" y="156672"/>
                </a:lnTo>
                <a:lnTo>
                  <a:pt x="623321" y="169031"/>
                </a:lnTo>
                <a:lnTo>
                  <a:pt x="620839" y="181396"/>
                </a:lnTo>
                <a:lnTo>
                  <a:pt x="614062" y="191467"/>
                </a:lnTo>
                <a:lnTo>
                  <a:pt x="603990" y="198245"/>
                </a:lnTo>
                <a:lnTo>
                  <a:pt x="591625" y="200726"/>
                </a:lnTo>
                <a:lnTo>
                  <a:pt x="760667" y="200726"/>
                </a:lnTo>
                <a:lnTo>
                  <a:pt x="760667" y="1373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56"/>
          <p:cNvSpPr/>
          <p:nvPr/>
        </p:nvSpPr>
        <p:spPr>
          <a:xfrm>
            <a:off x="7678841" y="9092038"/>
            <a:ext cx="504527" cy="504527"/>
          </a:xfrm>
          <a:custGeom>
            <a:rect b="b" l="l" r="r" t="t"/>
            <a:pathLst>
              <a:path extrusionOk="0" h="591820" w="591820">
                <a:moveTo>
                  <a:pt x="507115" y="0"/>
                </a:moveTo>
                <a:lnTo>
                  <a:pt x="84520" y="0"/>
                </a:lnTo>
                <a:lnTo>
                  <a:pt x="51648" y="6650"/>
                </a:lnTo>
                <a:lnTo>
                  <a:pt x="24779" y="24779"/>
                </a:lnTo>
                <a:lnTo>
                  <a:pt x="6650" y="51648"/>
                </a:lnTo>
                <a:lnTo>
                  <a:pt x="0" y="84520"/>
                </a:lnTo>
                <a:lnTo>
                  <a:pt x="0" y="507115"/>
                </a:lnTo>
                <a:lnTo>
                  <a:pt x="6650" y="539988"/>
                </a:lnTo>
                <a:lnTo>
                  <a:pt x="24779" y="566857"/>
                </a:lnTo>
                <a:lnTo>
                  <a:pt x="51648" y="584985"/>
                </a:lnTo>
                <a:lnTo>
                  <a:pt x="84520" y="591636"/>
                </a:lnTo>
                <a:lnTo>
                  <a:pt x="507115" y="591636"/>
                </a:lnTo>
                <a:lnTo>
                  <a:pt x="539988" y="584985"/>
                </a:lnTo>
                <a:lnTo>
                  <a:pt x="566857" y="566857"/>
                </a:lnTo>
                <a:lnTo>
                  <a:pt x="584985" y="539988"/>
                </a:lnTo>
                <a:lnTo>
                  <a:pt x="591636" y="507115"/>
                </a:lnTo>
                <a:lnTo>
                  <a:pt x="591636" y="84520"/>
                </a:lnTo>
                <a:lnTo>
                  <a:pt x="584985" y="51648"/>
                </a:lnTo>
                <a:lnTo>
                  <a:pt x="566857" y="24779"/>
                </a:lnTo>
                <a:lnTo>
                  <a:pt x="539988" y="6650"/>
                </a:lnTo>
                <a:lnTo>
                  <a:pt x="5071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56"/>
          <p:cNvSpPr/>
          <p:nvPr/>
        </p:nvSpPr>
        <p:spPr>
          <a:xfrm>
            <a:off x="2612163" y="7731045"/>
            <a:ext cx="594929" cy="576524"/>
          </a:xfrm>
          <a:custGeom>
            <a:rect b="b" l="l" r="r" t="t"/>
            <a:pathLst>
              <a:path extrusionOk="0" h="676275" w="697864">
                <a:moveTo>
                  <a:pt x="348554" y="0"/>
                </a:moveTo>
                <a:lnTo>
                  <a:pt x="310524" y="23768"/>
                </a:lnTo>
                <a:lnTo>
                  <a:pt x="225605" y="198486"/>
                </a:lnTo>
                <a:lnTo>
                  <a:pt x="35967" y="226485"/>
                </a:lnTo>
                <a:lnTo>
                  <a:pt x="2031" y="255144"/>
                </a:lnTo>
                <a:lnTo>
                  <a:pt x="0" y="266717"/>
                </a:lnTo>
                <a:lnTo>
                  <a:pt x="1151" y="278219"/>
                </a:lnTo>
                <a:lnTo>
                  <a:pt x="5349" y="288978"/>
                </a:lnTo>
                <a:lnTo>
                  <a:pt x="12460" y="298325"/>
                </a:lnTo>
                <a:lnTo>
                  <a:pt x="150068" y="434478"/>
                </a:lnTo>
                <a:lnTo>
                  <a:pt x="117577" y="626891"/>
                </a:lnTo>
                <a:lnTo>
                  <a:pt x="134613" y="668230"/>
                </a:lnTo>
                <a:lnTo>
                  <a:pt x="156488" y="676086"/>
                </a:lnTo>
                <a:lnTo>
                  <a:pt x="168098" y="675287"/>
                </a:lnTo>
                <a:lnTo>
                  <a:pt x="179250" y="671267"/>
                </a:lnTo>
                <a:lnTo>
                  <a:pt x="348690" y="580799"/>
                </a:lnTo>
                <a:lnTo>
                  <a:pt x="518120" y="671267"/>
                </a:lnTo>
                <a:lnTo>
                  <a:pt x="529272" y="675306"/>
                </a:lnTo>
                <a:lnTo>
                  <a:pt x="540882" y="676137"/>
                </a:lnTo>
                <a:lnTo>
                  <a:pt x="552270" y="673775"/>
                </a:lnTo>
                <a:lnTo>
                  <a:pt x="562757" y="668230"/>
                </a:lnTo>
                <a:lnTo>
                  <a:pt x="571307" y="659988"/>
                </a:lnTo>
                <a:lnTo>
                  <a:pt x="577169" y="649937"/>
                </a:lnTo>
                <a:lnTo>
                  <a:pt x="580083" y="638697"/>
                </a:lnTo>
                <a:lnTo>
                  <a:pt x="579793" y="626891"/>
                </a:lnTo>
                <a:lnTo>
                  <a:pt x="547176" y="434478"/>
                </a:lnTo>
                <a:lnTo>
                  <a:pt x="684785" y="298325"/>
                </a:lnTo>
                <a:lnTo>
                  <a:pt x="691908" y="288978"/>
                </a:lnTo>
                <a:lnTo>
                  <a:pt x="696136" y="278219"/>
                </a:lnTo>
                <a:lnTo>
                  <a:pt x="697296" y="266717"/>
                </a:lnTo>
                <a:lnTo>
                  <a:pt x="695214" y="255144"/>
                </a:lnTo>
                <a:lnTo>
                  <a:pt x="661277" y="226485"/>
                </a:lnTo>
                <a:lnTo>
                  <a:pt x="471503" y="198486"/>
                </a:lnTo>
                <a:lnTo>
                  <a:pt x="386584" y="23768"/>
                </a:lnTo>
                <a:lnTo>
                  <a:pt x="379975" y="13928"/>
                </a:lnTo>
                <a:lnTo>
                  <a:pt x="371036" y="6438"/>
                </a:lnTo>
                <a:lnTo>
                  <a:pt x="360364" y="1671"/>
                </a:lnTo>
                <a:lnTo>
                  <a:pt x="3485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56"/>
          <p:cNvSpPr/>
          <p:nvPr/>
        </p:nvSpPr>
        <p:spPr>
          <a:xfrm>
            <a:off x="12684001" y="7731076"/>
            <a:ext cx="576524" cy="576524"/>
          </a:xfrm>
          <a:custGeom>
            <a:rect b="b" l="l" r="r" t="t"/>
            <a:pathLst>
              <a:path extrusionOk="0" h="676275" w="676275">
                <a:moveTo>
                  <a:pt x="338073" y="0"/>
                </a:moveTo>
                <a:lnTo>
                  <a:pt x="292193" y="3085"/>
                </a:lnTo>
                <a:lnTo>
                  <a:pt x="248191" y="12075"/>
                </a:lnTo>
                <a:lnTo>
                  <a:pt x="206469" y="26565"/>
                </a:lnTo>
                <a:lnTo>
                  <a:pt x="167430" y="46153"/>
                </a:lnTo>
                <a:lnTo>
                  <a:pt x="131476" y="70437"/>
                </a:lnTo>
                <a:lnTo>
                  <a:pt x="99010" y="99014"/>
                </a:lnTo>
                <a:lnTo>
                  <a:pt x="70434" y="131480"/>
                </a:lnTo>
                <a:lnTo>
                  <a:pt x="46151" y="167434"/>
                </a:lnTo>
                <a:lnTo>
                  <a:pt x="26563" y="206473"/>
                </a:lnTo>
                <a:lnTo>
                  <a:pt x="12074" y="248195"/>
                </a:lnTo>
                <a:lnTo>
                  <a:pt x="3085" y="292195"/>
                </a:lnTo>
                <a:lnTo>
                  <a:pt x="0" y="338073"/>
                </a:lnTo>
                <a:lnTo>
                  <a:pt x="3085" y="383953"/>
                </a:lnTo>
                <a:lnTo>
                  <a:pt x="12074" y="427956"/>
                </a:lnTo>
                <a:lnTo>
                  <a:pt x="26563" y="469679"/>
                </a:lnTo>
                <a:lnTo>
                  <a:pt x="46151" y="508719"/>
                </a:lnTo>
                <a:lnTo>
                  <a:pt x="70434" y="544674"/>
                </a:lnTo>
                <a:lnTo>
                  <a:pt x="99010" y="577142"/>
                </a:lnTo>
                <a:lnTo>
                  <a:pt x="131476" y="605719"/>
                </a:lnTo>
                <a:lnTo>
                  <a:pt x="167430" y="630003"/>
                </a:lnTo>
                <a:lnTo>
                  <a:pt x="206469" y="649591"/>
                </a:lnTo>
                <a:lnTo>
                  <a:pt x="248191" y="664082"/>
                </a:lnTo>
                <a:lnTo>
                  <a:pt x="292193" y="673071"/>
                </a:lnTo>
                <a:lnTo>
                  <a:pt x="338073" y="676157"/>
                </a:lnTo>
                <a:lnTo>
                  <a:pt x="383953" y="673071"/>
                </a:lnTo>
                <a:lnTo>
                  <a:pt x="427955" y="664082"/>
                </a:lnTo>
                <a:lnTo>
                  <a:pt x="469677" y="649591"/>
                </a:lnTo>
                <a:lnTo>
                  <a:pt x="508716" y="630003"/>
                </a:lnTo>
                <a:lnTo>
                  <a:pt x="544670" y="605719"/>
                </a:lnTo>
                <a:lnTo>
                  <a:pt x="577136" y="577142"/>
                </a:lnTo>
                <a:lnTo>
                  <a:pt x="605712" y="544674"/>
                </a:lnTo>
                <a:lnTo>
                  <a:pt x="629995" y="508719"/>
                </a:lnTo>
                <a:lnTo>
                  <a:pt x="649582" y="469679"/>
                </a:lnTo>
                <a:lnTo>
                  <a:pt x="654994" y="454096"/>
                </a:lnTo>
                <a:lnTo>
                  <a:pt x="253438" y="454096"/>
                </a:lnTo>
                <a:lnTo>
                  <a:pt x="241534" y="451767"/>
                </a:lnTo>
                <a:lnTo>
                  <a:pt x="231102" y="444782"/>
                </a:lnTo>
                <a:lnTo>
                  <a:pt x="224174" y="434274"/>
                </a:lnTo>
                <a:lnTo>
                  <a:pt x="221840" y="422344"/>
                </a:lnTo>
                <a:lnTo>
                  <a:pt x="224136" y="410439"/>
                </a:lnTo>
                <a:lnTo>
                  <a:pt x="231102" y="400008"/>
                </a:lnTo>
                <a:lnTo>
                  <a:pt x="293174" y="337947"/>
                </a:lnTo>
                <a:lnTo>
                  <a:pt x="231102" y="275876"/>
                </a:lnTo>
                <a:lnTo>
                  <a:pt x="224117" y="265368"/>
                </a:lnTo>
                <a:lnTo>
                  <a:pt x="221789" y="253438"/>
                </a:lnTo>
                <a:lnTo>
                  <a:pt x="224117" y="241534"/>
                </a:lnTo>
                <a:lnTo>
                  <a:pt x="231102" y="231102"/>
                </a:lnTo>
                <a:lnTo>
                  <a:pt x="241610" y="224123"/>
                </a:lnTo>
                <a:lnTo>
                  <a:pt x="253540" y="221796"/>
                </a:lnTo>
                <a:lnTo>
                  <a:pt x="654904" y="221796"/>
                </a:lnTo>
                <a:lnTo>
                  <a:pt x="649582" y="206473"/>
                </a:lnTo>
                <a:lnTo>
                  <a:pt x="629995" y="167434"/>
                </a:lnTo>
                <a:lnTo>
                  <a:pt x="605712" y="131480"/>
                </a:lnTo>
                <a:lnTo>
                  <a:pt x="577136" y="99014"/>
                </a:lnTo>
                <a:lnTo>
                  <a:pt x="544670" y="70437"/>
                </a:lnTo>
                <a:lnTo>
                  <a:pt x="508716" y="46153"/>
                </a:lnTo>
                <a:lnTo>
                  <a:pt x="469677" y="26565"/>
                </a:lnTo>
                <a:lnTo>
                  <a:pt x="427955" y="12075"/>
                </a:lnTo>
                <a:lnTo>
                  <a:pt x="383953" y="3085"/>
                </a:lnTo>
                <a:lnTo>
                  <a:pt x="338073" y="0"/>
                </a:lnTo>
                <a:close/>
              </a:path>
              <a:path extrusionOk="0" h="676275" w="676275">
                <a:moveTo>
                  <a:pt x="337937" y="382710"/>
                </a:moveTo>
                <a:lnTo>
                  <a:pt x="275876" y="444782"/>
                </a:lnTo>
                <a:lnTo>
                  <a:pt x="265368" y="451767"/>
                </a:lnTo>
                <a:lnTo>
                  <a:pt x="253438" y="454096"/>
                </a:lnTo>
                <a:lnTo>
                  <a:pt x="654994" y="454096"/>
                </a:lnTo>
                <a:lnTo>
                  <a:pt x="422343" y="454045"/>
                </a:lnTo>
                <a:lnTo>
                  <a:pt x="410439" y="451748"/>
                </a:lnTo>
                <a:lnTo>
                  <a:pt x="400008" y="444782"/>
                </a:lnTo>
                <a:lnTo>
                  <a:pt x="337937" y="382710"/>
                </a:lnTo>
                <a:close/>
              </a:path>
              <a:path extrusionOk="0" h="676275" w="676275">
                <a:moveTo>
                  <a:pt x="654904" y="221796"/>
                </a:moveTo>
                <a:lnTo>
                  <a:pt x="422445" y="221796"/>
                </a:lnTo>
                <a:lnTo>
                  <a:pt x="434346" y="224123"/>
                </a:lnTo>
                <a:lnTo>
                  <a:pt x="444771" y="231102"/>
                </a:lnTo>
                <a:lnTo>
                  <a:pt x="451699" y="241610"/>
                </a:lnTo>
                <a:lnTo>
                  <a:pt x="454034" y="253540"/>
                </a:lnTo>
                <a:lnTo>
                  <a:pt x="451738" y="265445"/>
                </a:lnTo>
                <a:lnTo>
                  <a:pt x="444771" y="275876"/>
                </a:lnTo>
                <a:lnTo>
                  <a:pt x="382710" y="337947"/>
                </a:lnTo>
                <a:lnTo>
                  <a:pt x="444771" y="400008"/>
                </a:lnTo>
                <a:lnTo>
                  <a:pt x="451757" y="410516"/>
                </a:lnTo>
                <a:lnTo>
                  <a:pt x="454085" y="422446"/>
                </a:lnTo>
                <a:lnTo>
                  <a:pt x="451757" y="434351"/>
                </a:lnTo>
                <a:lnTo>
                  <a:pt x="444771" y="444782"/>
                </a:lnTo>
                <a:lnTo>
                  <a:pt x="434270" y="451710"/>
                </a:lnTo>
                <a:lnTo>
                  <a:pt x="422343" y="454045"/>
                </a:lnTo>
                <a:lnTo>
                  <a:pt x="655012" y="454045"/>
                </a:lnTo>
                <a:lnTo>
                  <a:pt x="664072" y="427956"/>
                </a:lnTo>
                <a:lnTo>
                  <a:pt x="673061" y="383953"/>
                </a:lnTo>
                <a:lnTo>
                  <a:pt x="676146" y="338073"/>
                </a:lnTo>
                <a:lnTo>
                  <a:pt x="673061" y="292195"/>
                </a:lnTo>
                <a:lnTo>
                  <a:pt x="664072" y="248195"/>
                </a:lnTo>
                <a:lnTo>
                  <a:pt x="654904" y="221796"/>
                </a:lnTo>
                <a:close/>
              </a:path>
              <a:path extrusionOk="0" h="676275" w="676275">
                <a:moveTo>
                  <a:pt x="422445" y="221796"/>
                </a:moveTo>
                <a:lnTo>
                  <a:pt x="253540" y="221796"/>
                </a:lnTo>
                <a:lnTo>
                  <a:pt x="265445" y="224123"/>
                </a:lnTo>
                <a:lnTo>
                  <a:pt x="275876" y="231102"/>
                </a:lnTo>
                <a:lnTo>
                  <a:pt x="337937" y="293174"/>
                </a:lnTo>
                <a:lnTo>
                  <a:pt x="400008" y="231102"/>
                </a:lnTo>
                <a:lnTo>
                  <a:pt x="410516" y="224123"/>
                </a:lnTo>
                <a:lnTo>
                  <a:pt x="422445" y="2217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56"/>
          <p:cNvSpPr/>
          <p:nvPr/>
        </p:nvSpPr>
        <p:spPr>
          <a:xfrm>
            <a:off x="1016037" y="9056038"/>
            <a:ext cx="432529" cy="576524"/>
          </a:xfrm>
          <a:custGeom>
            <a:rect b="b" l="l" r="r" t="t"/>
            <a:pathLst>
              <a:path extrusionOk="0" h="676275" w="507365">
                <a:moveTo>
                  <a:pt x="295812" y="0"/>
                </a:moveTo>
                <a:lnTo>
                  <a:pt x="84520" y="0"/>
                </a:lnTo>
                <a:lnTo>
                  <a:pt x="51648" y="6650"/>
                </a:lnTo>
                <a:lnTo>
                  <a:pt x="24779" y="24779"/>
                </a:lnTo>
                <a:lnTo>
                  <a:pt x="6650" y="51648"/>
                </a:lnTo>
                <a:lnTo>
                  <a:pt x="0" y="84520"/>
                </a:lnTo>
                <a:lnTo>
                  <a:pt x="0" y="591636"/>
                </a:lnTo>
                <a:lnTo>
                  <a:pt x="6650" y="624509"/>
                </a:lnTo>
                <a:lnTo>
                  <a:pt x="24779" y="651378"/>
                </a:lnTo>
                <a:lnTo>
                  <a:pt x="51648" y="669506"/>
                </a:lnTo>
                <a:lnTo>
                  <a:pt x="84520" y="676157"/>
                </a:lnTo>
                <a:lnTo>
                  <a:pt x="422594" y="676157"/>
                </a:lnTo>
                <a:lnTo>
                  <a:pt x="455467" y="669506"/>
                </a:lnTo>
                <a:lnTo>
                  <a:pt x="482336" y="651378"/>
                </a:lnTo>
                <a:lnTo>
                  <a:pt x="500464" y="624509"/>
                </a:lnTo>
                <a:lnTo>
                  <a:pt x="507115" y="591636"/>
                </a:lnTo>
                <a:lnTo>
                  <a:pt x="507115" y="211302"/>
                </a:lnTo>
                <a:lnTo>
                  <a:pt x="338073" y="211302"/>
                </a:lnTo>
                <a:lnTo>
                  <a:pt x="321610" y="207985"/>
                </a:lnTo>
                <a:lnTo>
                  <a:pt x="308179" y="198936"/>
                </a:lnTo>
                <a:lnTo>
                  <a:pt x="299129" y="185504"/>
                </a:lnTo>
                <a:lnTo>
                  <a:pt x="295812" y="169041"/>
                </a:lnTo>
                <a:lnTo>
                  <a:pt x="295812" y="0"/>
                </a:lnTo>
                <a:close/>
              </a:path>
              <a:path extrusionOk="0" h="676275" w="507365">
                <a:moveTo>
                  <a:pt x="338073" y="0"/>
                </a:moveTo>
                <a:lnTo>
                  <a:pt x="338073" y="169041"/>
                </a:lnTo>
                <a:lnTo>
                  <a:pt x="507115" y="169041"/>
                </a:lnTo>
                <a:lnTo>
                  <a:pt x="3380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56"/>
          <p:cNvSpPr/>
          <p:nvPr/>
        </p:nvSpPr>
        <p:spPr>
          <a:xfrm>
            <a:off x="2690739" y="9056038"/>
            <a:ext cx="432528" cy="576524"/>
          </a:xfrm>
          <a:custGeom>
            <a:rect b="b" l="l" r="r" t="t"/>
            <a:pathLst>
              <a:path extrusionOk="0" h="676275" w="507364">
                <a:moveTo>
                  <a:pt x="295812" y="0"/>
                </a:moveTo>
                <a:lnTo>
                  <a:pt x="84520" y="0"/>
                </a:lnTo>
                <a:lnTo>
                  <a:pt x="51648" y="6650"/>
                </a:lnTo>
                <a:lnTo>
                  <a:pt x="24779" y="24779"/>
                </a:lnTo>
                <a:lnTo>
                  <a:pt x="6650" y="51648"/>
                </a:lnTo>
                <a:lnTo>
                  <a:pt x="0" y="84520"/>
                </a:lnTo>
                <a:lnTo>
                  <a:pt x="0" y="591636"/>
                </a:lnTo>
                <a:lnTo>
                  <a:pt x="6650" y="624509"/>
                </a:lnTo>
                <a:lnTo>
                  <a:pt x="24779" y="651378"/>
                </a:lnTo>
                <a:lnTo>
                  <a:pt x="51648" y="669506"/>
                </a:lnTo>
                <a:lnTo>
                  <a:pt x="84520" y="676157"/>
                </a:lnTo>
                <a:lnTo>
                  <a:pt x="422594" y="676157"/>
                </a:lnTo>
                <a:lnTo>
                  <a:pt x="455467" y="669506"/>
                </a:lnTo>
                <a:lnTo>
                  <a:pt x="482336" y="651378"/>
                </a:lnTo>
                <a:lnTo>
                  <a:pt x="500464" y="624509"/>
                </a:lnTo>
                <a:lnTo>
                  <a:pt x="507115" y="591636"/>
                </a:lnTo>
                <a:lnTo>
                  <a:pt x="507115" y="517615"/>
                </a:lnTo>
                <a:lnTo>
                  <a:pt x="327529" y="517615"/>
                </a:lnTo>
                <a:lnTo>
                  <a:pt x="327288" y="517568"/>
                </a:lnTo>
                <a:lnTo>
                  <a:pt x="179618" y="517568"/>
                </a:lnTo>
                <a:lnTo>
                  <a:pt x="167714" y="515270"/>
                </a:lnTo>
                <a:lnTo>
                  <a:pt x="157283" y="508309"/>
                </a:lnTo>
                <a:lnTo>
                  <a:pt x="93766" y="445044"/>
                </a:lnTo>
                <a:lnTo>
                  <a:pt x="86781" y="434542"/>
                </a:lnTo>
                <a:lnTo>
                  <a:pt x="84459" y="422582"/>
                </a:lnTo>
                <a:lnTo>
                  <a:pt x="86781" y="410711"/>
                </a:lnTo>
                <a:lnTo>
                  <a:pt x="93766" y="400281"/>
                </a:lnTo>
                <a:lnTo>
                  <a:pt x="157157" y="336890"/>
                </a:lnTo>
                <a:lnTo>
                  <a:pt x="167659" y="329910"/>
                </a:lnTo>
                <a:lnTo>
                  <a:pt x="179586" y="327584"/>
                </a:lnTo>
                <a:lnTo>
                  <a:pt x="507115" y="327584"/>
                </a:lnTo>
                <a:lnTo>
                  <a:pt x="507115" y="211302"/>
                </a:lnTo>
                <a:lnTo>
                  <a:pt x="338073" y="211302"/>
                </a:lnTo>
                <a:lnTo>
                  <a:pt x="321610" y="207985"/>
                </a:lnTo>
                <a:lnTo>
                  <a:pt x="308179" y="198936"/>
                </a:lnTo>
                <a:lnTo>
                  <a:pt x="299129" y="185504"/>
                </a:lnTo>
                <a:lnTo>
                  <a:pt x="295812" y="169041"/>
                </a:lnTo>
                <a:lnTo>
                  <a:pt x="295812" y="0"/>
                </a:lnTo>
                <a:close/>
              </a:path>
              <a:path extrusionOk="0" h="676275" w="507364">
                <a:moveTo>
                  <a:pt x="507115" y="336764"/>
                </a:moveTo>
                <a:lnTo>
                  <a:pt x="349957" y="336764"/>
                </a:lnTo>
                <a:lnTo>
                  <a:pt x="413348" y="400144"/>
                </a:lnTo>
                <a:lnTo>
                  <a:pt x="420334" y="410652"/>
                </a:lnTo>
                <a:lnTo>
                  <a:pt x="422656" y="422615"/>
                </a:lnTo>
                <a:lnTo>
                  <a:pt x="420334" y="434487"/>
                </a:lnTo>
                <a:lnTo>
                  <a:pt x="413348" y="444918"/>
                </a:lnTo>
                <a:lnTo>
                  <a:pt x="349957" y="508309"/>
                </a:lnTo>
                <a:lnTo>
                  <a:pt x="339456" y="515288"/>
                </a:lnTo>
                <a:lnTo>
                  <a:pt x="327529" y="517615"/>
                </a:lnTo>
                <a:lnTo>
                  <a:pt x="507115" y="517615"/>
                </a:lnTo>
                <a:lnTo>
                  <a:pt x="507115" y="336764"/>
                </a:lnTo>
                <a:close/>
              </a:path>
              <a:path extrusionOk="0" h="676275" w="507364">
                <a:moveTo>
                  <a:pt x="507115" y="327584"/>
                </a:moveTo>
                <a:lnTo>
                  <a:pt x="179586" y="327584"/>
                </a:lnTo>
                <a:lnTo>
                  <a:pt x="191489" y="329910"/>
                </a:lnTo>
                <a:lnTo>
                  <a:pt x="201920" y="336890"/>
                </a:lnTo>
                <a:lnTo>
                  <a:pt x="208848" y="347397"/>
                </a:lnTo>
                <a:lnTo>
                  <a:pt x="211183" y="359328"/>
                </a:lnTo>
                <a:lnTo>
                  <a:pt x="208886" y="371232"/>
                </a:lnTo>
                <a:lnTo>
                  <a:pt x="201920" y="381663"/>
                </a:lnTo>
                <a:lnTo>
                  <a:pt x="202056" y="381663"/>
                </a:lnTo>
                <a:lnTo>
                  <a:pt x="161127" y="422582"/>
                </a:lnTo>
                <a:lnTo>
                  <a:pt x="202056" y="463535"/>
                </a:lnTo>
                <a:lnTo>
                  <a:pt x="209036" y="474043"/>
                </a:lnTo>
                <a:lnTo>
                  <a:pt x="211362" y="485973"/>
                </a:lnTo>
                <a:lnTo>
                  <a:pt x="209036" y="497878"/>
                </a:lnTo>
                <a:lnTo>
                  <a:pt x="202056" y="508309"/>
                </a:lnTo>
                <a:lnTo>
                  <a:pt x="191548" y="515235"/>
                </a:lnTo>
                <a:lnTo>
                  <a:pt x="179618" y="517568"/>
                </a:lnTo>
                <a:lnTo>
                  <a:pt x="327288" y="517568"/>
                </a:lnTo>
                <a:lnTo>
                  <a:pt x="315625" y="515288"/>
                </a:lnTo>
                <a:lnTo>
                  <a:pt x="305194" y="508309"/>
                </a:lnTo>
                <a:lnTo>
                  <a:pt x="298266" y="497801"/>
                </a:lnTo>
                <a:lnTo>
                  <a:pt x="295932" y="485871"/>
                </a:lnTo>
                <a:lnTo>
                  <a:pt x="298228" y="473966"/>
                </a:lnTo>
                <a:lnTo>
                  <a:pt x="305194" y="463535"/>
                </a:lnTo>
                <a:lnTo>
                  <a:pt x="346115" y="422615"/>
                </a:lnTo>
                <a:lnTo>
                  <a:pt x="305194" y="381663"/>
                </a:lnTo>
                <a:lnTo>
                  <a:pt x="298209" y="371156"/>
                </a:lnTo>
                <a:lnTo>
                  <a:pt x="295881" y="359225"/>
                </a:lnTo>
                <a:lnTo>
                  <a:pt x="298209" y="347321"/>
                </a:lnTo>
                <a:lnTo>
                  <a:pt x="305194" y="336890"/>
                </a:lnTo>
                <a:lnTo>
                  <a:pt x="315698" y="329963"/>
                </a:lnTo>
                <a:lnTo>
                  <a:pt x="327627" y="327631"/>
                </a:lnTo>
                <a:lnTo>
                  <a:pt x="507115" y="327631"/>
                </a:lnTo>
                <a:close/>
              </a:path>
              <a:path extrusionOk="0" h="676275" w="507364">
                <a:moveTo>
                  <a:pt x="507115" y="327631"/>
                </a:moveTo>
                <a:lnTo>
                  <a:pt x="327627" y="327631"/>
                </a:lnTo>
                <a:lnTo>
                  <a:pt x="339531" y="329928"/>
                </a:lnTo>
                <a:lnTo>
                  <a:pt x="349957" y="336890"/>
                </a:lnTo>
                <a:lnTo>
                  <a:pt x="507115" y="336764"/>
                </a:lnTo>
                <a:lnTo>
                  <a:pt x="507115" y="327631"/>
                </a:lnTo>
                <a:close/>
              </a:path>
              <a:path extrusionOk="0" h="676275" w="507364">
                <a:moveTo>
                  <a:pt x="338073" y="0"/>
                </a:moveTo>
                <a:lnTo>
                  <a:pt x="338073" y="169041"/>
                </a:lnTo>
                <a:lnTo>
                  <a:pt x="507115" y="169041"/>
                </a:lnTo>
                <a:lnTo>
                  <a:pt x="3380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56"/>
          <p:cNvSpPr/>
          <p:nvPr/>
        </p:nvSpPr>
        <p:spPr>
          <a:xfrm>
            <a:off x="11024857" y="5081145"/>
            <a:ext cx="540796" cy="576524"/>
          </a:xfrm>
          <a:custGeom>
            <a:rect b="b" l="l" r="r" t="t"/>
            <a:pathLst>
              <a:path extrusionOk="0" h="676275" w="634365">
                <a:moveTo>
                  <a:pt x="612766" y="422594"/>
                </a:moveTo>
                <a:lnTo>
                  <a:pt x="604561" y="424261"/>
                </a:lnTo>
                <a:lnTo>
                  <a:pt x="597843" y="428801"/>
                </a:lnTo>
                <a:lnTo>
                  <a:pt x="593303" y="435519"/>
                </a:lnTo>
                <a:lnTo>
                  <a:pt x="591636" y="443724"/>
                </a:lnTo>
                <a:lnTo>
                  <a:pt x="591636" y="528245"/>
                </a:lnTo>
                <a:lnTo>
                  <a:pt x="593303" y="536450"/>
                </a:lnTo>
                <a:lnTo>
                  <a:pt x="597843" y="543169"/>
                </a:lnTo>
                <a:lnTo>
                  <a:pt x="604561" y="547708"/>
                </a:lnTo>
                <a:lnTo>
                  <a:pt x="612766" y="549375"/>
                </a:lnTo>
                <a:lnTo>
                  <a:pt x="620971" y="547708"/>
                </a:lnTo>
                <a:lnTo>
                  <a:pt x="627690" y="543169"/>
                </a:lnTo>
                <a:lnTo>
                  <a:pt x="632229" y="536450"/>
                </a:lnTo>
                <a:lnTo>
                  <a:pt x="633896" y="528245"/>
                </a:lnTo>
                <a:lnTo>
                  <a:pt x="633896" y="443724"/>
                </a:lnTo>
                <a:lnTo>
                  <a:pt x="632229" y="435519"/>
                </a:lnTo>
                <a:lnTo>
                  <a:pt x="627690" y="428801"/>
                </a:lnTo>
                <a:lnTo>
                  <a:pt x="620971" y="424261"/>
                </a:lnTo>
                <a:lnTo>
                  <a:pt x="612766" y="422594"/>
                </a:lnTo>
                <a:close/>
              </a:path>
              <a:path extrusionOk="0" h="676275" w="634365">
                <a:moveTo>
                  <a:pt x="612766" y="253562"/>
                </a:moveTo>
                <a:lnTo>
                  <a:pt x="604561" y="255230"/>
                </a:lnTo>
                <a:lnTo>
                  <a:pt x="597843" y="259769"/>
                </a:lnTo>
                <a:lnTo>
                  <a:pt x="593303" y="266488"/>
                </a:lnTo>
                <a:lnTo>
                  <a:pt x="591636" y="274693"/>
                </a:lnTo>
                <a:lnTo>
                  <a:pt x="591636" y="359203"/>
                </a:lnTo>
                <a:lnTo>
                  <a:pt x="593303" y="367408"/>
                </a:lnTo>
                <a:lnTo>
                  <a:pt x="597843" y="374127"/>
                </a:lnTo>
                <a:lnTo>
                  <a:pt x="604561" y="378666"/>
                </a:lnTo>
                <a:lnTo>
                  <a:pt x="612766" y="380333"/>
                </a:lnTo>
                <a:lnTo>
                  <a:pt x="620971" y="378666"/>
                </a:lnTo>
                <a:lnTo>
                  <a:pt x="627690" y="374127"/>
                </a:lnTo>
                <a:lnTo>
                  <a:pt x="632229" y="367408"/>
                </a:lnTo>
                <a:lnTo>
                  <a:pt x="633896" y="359203"/>
                </a:lnTo>
                <a:lnTo>
                  <a:pt x="633896" y="274693"/>
                </a:lnTo>
                <a:lnTo>
                  <a:pt x="632229" y="266488"/>
                </a:lnTo>
                <a:lnTo>
                  <a:pt x="627690" y="259769"/>
                </a:lnTo>
                <a:lnTo>
                  <a:pt x="620971" y="255230"/>
                </a:lnTo>
                <a:lnTo>
                  <a:pt x="612766" y="253562"/>
                </a:lnTo>
                <a:close/>
              </a:path>
              <a:path extrusionOk="0" h="676275" w="634365">
                <a:moveTo>
                  <a:pt x="612766" y="84520"/>
                </a:moveTo>
                <a:lnTo>
                  <a:pt x="604561" y="86188"/>
                </a:lnTo>
                <a:lnTo>
                  <a:pt x="597843" y="90727"/>
                </a:lnTo>
                <a:lnTo>
                  <a:pt x="593303" y="97446"/>
                </a:lnTo>
                <a:lnTo>
                  <a:pt x="591636" y="105651"/>
                </a:lnTo>
                <a:lnTo>
                  <a:pt x="591636" y="190172"/>
                </a:lnTo>
                <a:lnTo>
                  <a:pt x="593303" y="198377"/>
                </a:lnTo>
                <a:lnTo>
                  <a:pt x="597843" y="205095"/>
                </a:lnTo>
                <a:lnTo>
                  <a:pt x="604561" y="209635"/>
                </a:lnTo>
                <a:lnTo>
                  <a:pt x="612766" y="211302"/>
                </a:lnTo>
                <a:lnTo>
                  <a:pt x="620971" y="209635"/>
                </a:lnTo>
                <a:lnTo>
                  <a:pt x="627690" y="205095"/>
                </a:lnTo>
                <a:lnTo>
                  <a:pt x="632229" y="198377"/>
                </a:lnTo>
                <a:lnTo>
                  <a:pt x="633896" y="190172"/>
                </a:lnTo>
                <a:lnTo>
                  <a:pt x="633896" y="105651"/>
                </a:lnTo>
                <a:lnTo>
                  <a:pt x="632229" y="97446"/>
                </a:lnTo>
                <a:lnTo>
                  <a:pt x="627690" y="90727"/>
                </a:lnTo>
                <a:lnTo>
                  <a:pt x="620971" y="86188"/>
                </a:lnTo>
                <a:lnTo>
                  <a:pt x="612766" y="84520"/>
                </a:lnTo>
                <a:close/>
              </a:path>
              <a:path extrusionOk="0" h="676275" w="634365">
                <a:moveTo>
                  <a:pt x="464854" y="0"/>
                </a:moveTo>
                <a:lnTo>
                  <a:pt x="84520" y="0"/>
                </a:lnTo>
                <a:lnTo>
                  <a:pt x="51648" y="6650"/>
                </a:lnTo>
                <a:lnTo>
                  <a:pt x="24779" y="24779"/>
                </a:lnTo>
                <a:lnTo>
                  <a:pt x="6650" y="51648"/>
                </a:lnTo>
                <a:lnTo>
                  <a:pt x="0" y="84520"/>
                </a:lnTo>
                <a:lnTo>
                  <a:pt x="0" y="591636"/>
                </a:lnTo>
                <a:lnTo>
                  <a:pt x="6650" y="624509"/>
                </a:lnTo>
                <a:lnTo>
                  <a:pt x="24779" y="651378"/>
                </a:lnTo>
                <a:lnTo>
                  <a:pt x="51648" y="669506"/>
                </a:lnTo>
                <a:lnTo>
                  <a:pt x="84520" y="676157"/>
                </a:lnTo>
                <a:lnTo>
                  <a:pt x="464854" y="676157"/>
                </a:lnTo>
                <a:lnTo>
                  <a:pt x="497727" y="669506"/>
                </a:lnTo>
                <a:lnTo>
                  <a:pt x="524596" y="651378"/>
                </a:lnTo>
                <a:lnTo>
                  <a:pt x="542724" y="624509"/>
                </a:lnTo>
                <a:lnTo>
                  <a:pt x="549375" y="591636"/>
                </a:lnTo>
                <a:lnTo>
                  <a:pt x="549375" y="507115"/>
                </a:lnTo>
                <a:lnTo>
                  <a:pt x="147911" y="507115"/>
                </a:lnTo>
                <a:lnTo>
                  <a:pt x="139706" y="505448"/>
                </a:lnTo>
                <a:lnTo>
                  <a:pt x="132988" y="500908"/>
                </a:lnTo>
                <a:lnTo>
                  <a:pt x="128448" y="494190"/>
                </a:lnTo>
                <a:lnTo>
                  <a:pt x="126781" y="485985"/>
                </a:lnTo>
                <a:lnTo>
                  <a:pt x="135080" y="444854"/>
                </a:lnTo>
                <a:lnTo>
                  <a:pt x="157716" y="411272"/>
                </a:lnTo>
                <a:lnTo>
                  <a:pt x="191297" y="388634"/>
                </a:lnTo>
                <a:lnTo>
                  <a:pt x="232432" y="380333"/>
                </a:lnTo>
                <a:lnTo>
                  <a:pt x="549375" y="380333"/>
                </a:lnTo>
                <a:lnTo>
                  <a:pt x="549375" y="338073"/>
                </a:lnTo>
                <a:lnTo>
                  <a:pt x="274693" y="338073"/>
                </a:lnTo>
                <a:lnTo>
                  <a:pt x="241820" y="331424"/>
                </a:lnTo>
                <a:lnTo>
                  <a:pt x="214951" y="313299"/>
                </a:lnTo>
                <a:lnTo>
                  <a:pt x="196823" y="286434"/>
                </a:lnTo>
                <a:lnTo>
                  <a:pt x="190172" y="253562"/>
                </a:lnTo>
                <a:lnTo>
                  <a:pt x="196823" y="220690"/>
                </a:lnTo>
                <a:lnTo>
                  <a:pt x="214951" y="193821"/>
                </a:lnTo>
                <a:lnTo>
                  <a:pt x="241820" y="175692"/>
                </a:lnTo>
                <a:lnTo>
                  <a:pt x="274693" y="169041"/>
                </a:lnTo>
                <a:lnTo>
                  <a:pt x="549375" y="169041"/>
                </a:lnTo>
                <a:lnTo>
                  <a:pt x="549375" y="84520"/>
                </a:lnTo>
                <a:lnTo>
                  <a:pt x="542724" y="51648"/>
                </a:lnTo>
                <a:lnTo>
                  <a:pt x="524596" y="24779"/>
                </a:lnTo>
                <a:lnTo>
                  <a:pt x="497727" y="6650"/>
                </a:lnTo>
                <a:lnTo>
                  <a:pt x="464854" y="0"/>
                </a:lnTo>
                <a:close/>
              </a:path>
              <a:path extrusionOk="0" h="676275" w="634365">
                <a:moveTo>
                  <a:pt x="549375" y="380333"/>
                </a:moveTo>
                <a:lnTo>
                  <a:pt x="316953" y="380333"/>
                </a:lnTo>
                <a:lnTo>
                  <a:pt x="358082" y="388634"/>
                </a:lnTo>
                <a:lnTo>
                  <a:pt x="391660" y="411272"/>
                </a:lnTo>
                <a:lnTo>
                  <a:pt x="414295" y="444854"/>
                </a:lnTo>
                <a:lnTo>
                  <a:pt x="422594" y="485985"/>
                </a:lnTo>
                <a:lnTo>
                  <a:pt x="420927" y="494190"/>
                </a:lnTo>
                <a:lnTo>
                  <a:pt x="416387" y="500908"/>
                </a:lnTo>
                <a:lnTo>
                  <a:pt x="409669" y="505448"/>
                </a:lnTo>
                <a:lnTo>
                  <a:pt x="401464" y="507115"/>
                </a:lnTo>
                <a:lnTo>
                  <a:pt x="549375" y="507115"/>
                </a:lnTo>
                <a:lnTo>
                  <a:pt x="549375" y="380333"/>
                </a:lnTo>
                <a:close/>
              </a:path>
              <a:path extrusionOk="0" h="676275" w="634365">
                <a:moveTo>
                  <a:pt x="549375" y="169041"/>
                </a:moveTo>
                <a:lnTo>
                  <a:pt x="274693" y="169041"/>
                </a:lnTo>
                <a:lnTo>
                  <a:pt x="307565" y="175692"/>
                </a:lnTo>
                <a:lnTo>
                  <a:pt x="334434" y="193821"/>
                </a:lnTo>
                <a:lnTo>
                  <a:pt x="352563" y="220690"/>
                </a:lnTo>
                <a:lnTo>
                  <a:pt x="359214" y="253562"/>
                </a:lnTo>
                <a:lnTo>
                  <a:pt x="352563" y="286434"/>
                </a:lnTo>
                <a:lnTo>
                  <a:pt x="334434" y="313299"/>
                </a:lnTo>
                <a:lnTo>
                  <a:pt x="307565" y="331424"/>
                </a:lnTo>
                <a:lnTo>
                  <a:pt x="274693" y="338073"/>
                </a:lnTo>
                <a:lnTo>
                  <a:pt x="549375" y="338073"/>
                </a:lnTo>
                <a:lnTo>
                  <a:pt x="549375" y="1690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56"/>
          <p:cNvSpPr/>
          <p:nvPr/>
        </p:nvSpPr>
        <p:spPr>
          <a:xfrm>
            <a:off x="2621175" y="6406112"/>
            <a:ext cx="576524" cy="576524"/>
          </a:xfrm>
          <a:custGeom>
            <a:rect b="b" l="l" r="r" t="t"/>
            <a:pathLst>
              <a:path extrusionOk="0" h="676275" w="676275">
                <a:moveTo>
                  <a:pt x="338073" y="0"/>
                </a:moveTo>
                <a:lnTo>
                  <a:pt x="292193" y="3085"/>
                </a:lnTo>
                <a:lnTo>
                  <a:pt x="248191" y="12075"/>
                </a:lnTo>
                <a:lnTo>
                  <a:pt x="206469" y="26565"/>
                </a:lnTo>
                <a:lnTo>
                  <a:pt x="167430" y="46153"/>
                </a:lnTo>
                <a:lnTo>
                  <a:pt x="131476" y="70437"/>
                </a:lnTo>
                <a:lnTo>
                  <a:pt x="99010" y="99014"/>
                </a:lnTo>
                <a:lnTo>
                  <a:pt x="70434" y="131480"/>
                </a:lnTo>
                <a:lnTo>
                  <a:pt x="46151" y="167434"/>
                </a:lnTo>
                <a:lnTo>
                  <a:pt x="26563" y="206473"/>
                </a:lnTo>
                <a:lnTo>
                  <a:pt x="12074" y="248195"/>
                </a:lnTo>
                <a:lnTo>
                  <a:pt x="3085" y="292195"/>
                </a:lnTo>
                <a:lnTo>
                  <a:pt x="0" y="338073"/>
                </a:lnTo>
                <a:lnTo>
                  <a:pt x="3085" y="383953"/>
                </a:lnTo>
                <a:lnTo>
                  <a:pt x="12074" y="427955"/>
                </a:lnTo>
                <a:lnTo>
                  <a:pt x="26563" y="469677"/>
                </a:lnTo>
                <a:lnTo>
                  <a:pt x="46151" y="508716"/>
                </a:lnTo>
                <a:lnTo>
                  <a:pt x="70434" y="544670"/>
                </a:lnTo>
                <a:lnTo>
                  <a:pt x="99010" y="577136"/>
                </a:lnTo>
                <a:lnTo>
                  <a:pt x="131476" y="605712"/>
                </a:lnTo>
                <a:lnTo>
                  <a:pt x="167430" y="629995"/>
                </a:lnTo>
                <a:lnTo>
                  <a:pt x="206469" y="649582"/>
                </a:lnTo>
                <a:lnTo>
                  <a:pt x="248191" y="664072"/>
                </a:lnTo>
                <a:lnTo>
                  <a:pt x="292193" y="673061"/>
                </a:lnTo>
                <a:lnTo>
                  <a:pt x="338073" y="676146"/>
                </a:lnTo>
                <a:lnTo>
                  <a:pt x="383951" y="673061"/>
                </a:lnTo>
                <a:lnTo>
                  <a:pt x="427951" y="664072"/>
                </a:lnTo>
                <a:lnTo>
                  <a:pt x="469673" y="649582"/>
                </a:lnTo>
                <a:lnTo>
                  <a:pt x="508712" y="629995"/>
                </a:lnTo>
                <a:lnTo>
                  <a:pt x="544666" y="605712"/>
                </a:lnTo>
                <a:lnTo>
                  <a:pt x="577132" y="577136"/>
                </a:lnTo>
                <a:lnTo>
                  <a:pt x="605709" y="544670"/>
                </a:lnTo>
                <a:lnTo>
                  <a:pt x="616849" y="528177"/>
                </a:lnTo>
                <a:lnTo>
                  <a:pt x="338073" y="528177"/>
                </a:lnTo>
                <a:lnTo>
                  <a:pt x="330118" y="526642"/>
                </a:lnTo>
                <a:lnTo>
                  <a:pt x="175240" y="374124"/>
                </a:lnTo>
                <a:lnTo>
                  <a:pt x="169152" y="357173"/>
                </a:lnTo>
                <a:lnTo>
                  <a:pt x="170623" y="351151"/>
                </a:lnTo>
                <a:lnTo>
                  <a:pt x="173785" y="343361"/>
                </a:lnTo>
                <a:lnTo>
                  <a:pt x="181575" y="338073"/>
                </a:lnTo>
                <a:lnTo>
                  <a:pt x="274682" y="338073"/>
                </a:lnTo>
                <a:lnTo>
                  <a:pt x="274682" y="211291"/>
                </a:lnTo>
                <a:lnTo>
                  <a:pt x="277999" y="194830"/>
                </a:lnTo>
                <a:lnTo>
                  <a:pt x="287048" y="181402"/>
                </a:lnTo>
                <a:lnTo>
                  <a:pt x="300480" y="172356"/>
                </a:lnTo>
                <a:lnTo>
                  <a:pt x="316943" y="169041"/>
                </a:lnTo>
                <a:lnTo>
                  <a:pt x="630799" y="169041"/>
                </a:lnTo>
                <a:lnTo>
                  <a:pt x="629993" y="167434"/>
                </a:lnTo>
                <a:lnTo>
                  <a:pt x="605709" y="131480"/>
                </a:lnTo>
                <a:lnTo>
                  <a:pt x="577132" y="99014"/>
                </a:lnTo>
                <a:lnTo>
                  <a:pt x="544666" y="70437"/>
                </a:lnTo>
                <a:lnTo>
                  <a:pt x="508712" y="46153"/>
                </a:lnTo>
                <a:lnTo>
                  <a:pt x="469673" y="26565"/>
                </a:lnTo>
                <a:lnTo>
                  <a:pt x="427951" y="12075"/>
                </a:lnTo>
                <a:lnTo>
                  <a:pt x="383951" y="3085"/>
                </a:lnTo>
                <a:lnTo>
                  <a:pt x="338073" y="0"/>
                </a:lnTo>
                <a:close/>
              </a:path>
              <a:path extrusionOk="0" h="676275" w="676275">
                <a:moveTo>
                  <a:pt x="630799" y="169041"/>
                </a:moveTo>
                <a:lnTo>
                  <a:pt x="359203" y="169041"/>
                </a:lnTo>
                <a:lnTo>
                  <a:pt x="375666" y="172356"/>
                </a:lnTo>
                <a:lnTo>
                  <a:pt x="389098" y="181402"/>
                </a:lnTo>
                <a:lnTo>
                  <a:pt x="398147" y="194830"/>
                </a:lnTo>
                <a:lnTo>
                  <a:pt x="401464" y="211291"/>
                </a:lnTo>
                <a:lnTo>
                  <a:pt x="401464" y="338073"/>
                </a:lnTo>
                <a:lnTo>
                  <a:pt x="494560" y="338073"/>
                </a:lnTo>
                <a:lnTo>
                  <a:pt x="502225" y="343225"/>
                </a:lnTo>
                <a:lnTo>
                  <a:pt x="505523" y="351151"/>
                </a:lnTo>
                <a:lnTo>
                  <a:pt x="507047" y="357250"/>
                </a:lnTo>
                <a:lnTo>
                  <a:pt x="506729" y="363384"/>
                </a:lnTo>
                <a:lnTo>
                  <a:pt x="352994" y="522036"/>
                </a:lnTo>
                <a:lnTo>
                  <a:pt x="338073" y="528177"/>
                </a:lnTo>
                <a:lnTo>
                  <a:pt x="616849" y="528177"/>
                </a:lnTo>
                <a:lnTo>
                  <a:pt x="649581" y="469677"/>
                </a:lnTo>
                <a:lnTo>
                  <a:pt x="664071" y="427955"/>
                </a:lnTo>
                <a:lnTo>
                  <a:pt x="673061" y="383953"/>
                </a:lnTo>
                <a:lnTo>
                  <a:pt x="676146" y="338073"/>
                </a:lnTo>
                <a:lnTo>
                  <a:pt x="673061" y="292195"/>
                </a:lnTo>
                <a:lnTo>
                  <a:pt x="664071" y="248195"/>
                </a:lnTo>
                <a:lnTo>
                  <a:pt x="649581" y="206473"/>
                </a:lnTo>
                <a:lnTo>
                  <a:pt x="630799" y="1690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56"/>
          <p:cNvSpPr/>
          <p:nvPr/>
        </p:nvSpPr>
        <p:spPr>
          <a:xfrm>
            <a:off x="944037" y="6406116"/>
            <a:ext cx="576524" cy="576524"/>
          </a:xfrm>
          <a:custGeom>
            <a:rect b="b" l="l" r="r" t="t"/>
            <a:pathLst>
              <a:path extrusionOk="0" h="676275" w="676275">
                <a:moveTo>
                  <a:pt x="338073" y="0"/>
                </a:moveTo>
                <a:lnTo>
                  <a:pt x="292193" y="3085"/>
                </a:lnTo>
                <a:lnTo>
                  <a:pt x="248191" y="12074"/>
                </a:lnTo>
                <a:lnTo>
                  <a:pt x="206469" y="26563"/>
                </a:lnTo>
                <a:lnTo>
                  <a:pt x="167430" y="46151"/>
                </a:lnTo>
                <a:lnTo>
                  <a:pt x="131476" y="70434"/>
                </a:lnTo>
                <a:lnTo>
                  <a:pt x="99010" y="99010"/>
                </a:lnTo>
                <a:lnTo>
                  <a:pt x="70434" y="131476"/>
                </a:lnTo>
                <a:lnTo>
                  <a:pt x="46151" y="167430"/>
                </a:lnTo>
                <a:lnTo>
                  <a:pt x="26563" y="206469"/>
                </a:lnTo>
                <a:lnTo>
                  <a:pt x="12074" y="248191"/>
                </a:lnTo>
                <a:lnTo>
                  <a:pt x="3085" y="292193"/>
                </a:lnTo>
                <a:lnTo>
                  <a:pt x="0" y="338073"/>
                </a:lnTo>
                <a:lnTo>
                  <a:pt x="3085" y="383951"/>
                </a:lnTo>
                <a:lnTo>
                  <a:pt x="12074" y="427951"/>
                </a:lnTo>
                <a:lnTo>
                  <a:pt x="26563" y="469673"/>
                </a:lnTo>
                <a:lnTo>
                  <a:pt x="46151" y="508712"/>
                </a:lnTo>
                <a:lnTo>
                  <a:pt x="70434" y="544666"/>
                </a:lnTo>
                <a:lnTo>
                  <a:pt x="99010" y="577132"/>
                </a:lnTo>
                <a:lnTo>
                  <a:pt x="131476" y="605709"/>
                </a:lnTo>
                <a:lnTo>
                  <a:pt x="167430" y="629993"/>
                </a:lnTo>
                <a:lnTo>
                  <a:pt x="206469" y="649581"/>
                </a:lnTo>
                <a:lnTo>
                  <a:pt x="248191" y="664071"/>
                </a:lnTo>
                <a:lnTo>
                  <a:pt x="292193" y="673061"/>
                </a:lnTo>
                <a:lnTo>
                  <a:pt x="338073" y="676146"/>
                </a:lnTo>
                <a:lnTo>
                  <a:pt x="383951" y="673061"/>
                </a:lnTo>
                <a:lnTo>
                  <a:pt x="427951" y="664071"/>
                </a:lnTo>
                <a:lnTo>
                  <a:pt x="469673" y="649581"/>
                </a:lnTo>
                <a:lnTo>
                  <a:pt x="508712" y="629993"/>
                </a:lnTo>
                <a:lnTo>
                  <a:pt x="544666" y="605709"/>
                </a:lnTo>
                <a:lnTo>
                  <a:pt x="577132" y="577132"/>
                </a:lnTo>
                <a:lnTo>
                  <a:pt x="605709" y="544666"/>
                </a:lnTo>
                <a:lnTo>
                  <a:pt x="629993" y="508712"/>
                </a:lnTo>
                <a:lnTo>
                  <a:pt x="630828" y="507047"/>
                </a:lnTo>
                <a:lnTo>
                  <a:pt x="318896" y="507047"/>
                </a:lnTo>
                <a:lnTo>
                  <a:pt x="312762" y="506729"/>
                </a:lnTo>
                <a:lnTo>
                  <a:pt x="154110" y="352994"/>
                </a:lnTo>
                <a:lnTo>
                  <a:pt x="147969" y="338073"/>
                </a:lnTo>
                <a:lnTo>
                  <a:pt x="149504" y="330118"/>
                </a:lnTo>
                <a:lnTo>
                  <a:pt x="302022" y="175240"/>
                </a:lnTo>
                <a:lnTo>
                  <a:pt x="318973" y="169152"/>
                </a:lnTo>
                <a:lnTo>
                  <a:pt x="630857" y="169152"/>
                </a:lnTo>
                <a:lnTo>
                  <a:pt x="629993" y="167430"/>
                </a:lnTo>
                <a:lnTo>
                  <a:pt x="605709" y="131476"/>
                </a:lnTo>
                <a:lnTo>
                  <a:pt x="577132" y="99010"/>
                </a:lnTo>
                <a:lnTo>
                  <a:pt x="544666" y="70434"/>
                </a:lnTo>
                <a:lnTo>
                  <a:pt x="508712" y="46151"/>
                </a:lnTo>
                <a:lnTo>
                  <a:pt x="469673" y="26563"/>
                </a:lnTo>
                <a:lnTo>
                  <a:pt x="427951" y="12074"/>
                </a:lnTo>
                <a:lnTo>
                  <a:pt x="383951" y="3085"/>
                </a:lnTo>
                <a:lnTo>
                  <a:pt x="338073" y="0"/>
                </a:lnTo>
                <a:close/>
              </a:path>
              <a:path extrusionOk="0" h="676275" w="676275">
                <a:moveTo>
                  <a:pt x="630857" y="169152"/>
                </a:moveTo>
                <a:lnTo>
                  <a:pt x="318973" y="169152"/>
                </a:lnTo>
                <a:lnTo>
                  <a:pt x="324995" y="170623"/>
                </a:lnTo>
                <a:lnTo>
                  <a:pt x="332785" y="173785"/>
                </a:lnTo>
                <a:lnTo>
                  <a:pt x="338073" y="181575"/>
                </a:lnTo>
                <a:lnTo>
                  <a:pt x="338073" y="274682"/>
                </a:lnTo>
                <a:lnTo>
                  <a:pt x="464844" y="274682"/>
                </a:lnTo>
                <a:lnTo>
                  <a:pt x="481311" y="277997"/>
                </a:lnTo>
                <a:lnTo>
                  <a:pt x="494742" y="287044"/>
                </a:lnTo>
                <a:lnTo>
                  <a:pt x="503789" y="300475"/>
                </a:lnTo>
                <a:lnTo>
                  <a:pt x="507104" y="316943"/>
                </a:lnTo>
                <a:lnTo>
                  <a:pt x="507104" y="359203"/>
                </a:lnTo>
                <a:lnTo>
                  <a:pt x="503789" y="375666"/>
                </a:lnTo>
                <a:lnTo>
                  <a:pt x="494742" y="389098"/>
                </a:lnTo>
                <a:lnTo>
                  <a:pt x="481311" y="398147"/>
                </a:lnTo>
                <a:lnTo>
                  <a:pt x="464844" y="401464"/>
                </a:lnTo>
                <a:lnTo>
                  <a:pt x="338073" y="401464"/>
                </a:lnTo>
                <a:lnTo>
                  <a:pt x="338073" y="494560"/>
                </a:lnTo>
                <a:lnTo>
                  <a:pt x="332921" y="502225"/>
                </a:lnTo>
                <a:lnTo>
                  <a:pt x="324995" y="505523"/>
                </a:lnTo>
                <a:lnTo>
                  <a:pt x="318896" y="507047"/>
                </a:lnTo>
                <a:lnTo>
                  <a:pt x="630828" y="507047"/>
                </a:lnTo>
                <a:lnTo>
                  <a:pt x="649581" y="469673"/>
                </a:lnTo>
                <a:lnTo>
                  <a:pt x="664071" y="427951"/>
                </a:lnTo>
                <a:lnTo>
                  <a:pt x="673061" y="383951"/>
                </a:lnTo>
                <a:lnTo>
                  <a:pt x="676146" y="338073"/>
                </a:lnTo>
                <a:lnTo>
                  <a:pt x="673061" y="292193"/>
                </a:lnTo>
                <a:lnTo>
                  <a:pt x="664071" y="248191"/>
                </a:lnTo>
                <a:lnTo>
                  <a:pt x="649581" y="206469"/>
                </a:lnTo>
                <a:lnTo>
                  <a:pt x="630857" y="1691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56"/>
          <p:cNvSpPr/>
          <p:nvPr/>
        </p:nvSpPr>
        <p:spPr>
          <a:xfrm>
            <a:off x="16110280" y="5081149"/>
            <a:ext cx="432529" cy="576524"/>
          </a:xfrm>
          <a:custGeom>
            <a:rect b="b" l="l" r="r" t="t"/>
            <a:pathLst>
              <a:path extrusionOk="0" h="676275" w="507365">
                <a:moveTo>
                  <a:pt x="443724" y="0"/>
                </a:moveTo>
                <a:lnTo>
                  <a:pt x="63390" y="0"/>
                </a:lnTo>
                <a:lnTo>
                  <a:pt x="38718" y="4982"/>
                </a:lnTo>
                <a:lnTo>
                  <a:pt x="18568" y="18568"/>
                </a:lnTo>
                <a:lnTo>
                  <a:pt x="4982" y="38718"/>
                </a:lnTo>
                <a:lnTo>
                  <a:pt x="0" y="63390"/>
                </a:lnTo>
                <a:lnTo>
                  <a:pt x="0" y="612756"/>
                </a:lnTo>
                <a:lnTo>
                  <a:pt x="4982" y="637428"/>
                </a:lnTo>
                <a:lnTo>
                  <a:pt x="18568" y="657578"/>
                </a:lnTo>
                <a:lnTo>
                  <a:pt x="38718" y="671164"/>
                </a:lnTo>
                <a:lnTo>
                  <a:pt x="63390" y="676146"/>
                </a:lnTo>
                <a:lnTo>
                  <a:pt x="190161" y="676146"/>
                </a:lnTo>
                <a:lnTo>
                  <a:pt x="190161" y="570506"/>
                </a:lnTo>
                <a:lnTo>
                  <a:pt x="195145" y="545834"/>
                </a:lnTo>
                <a:lnTo>
                  <a:pt x="208734" y="525684"/>
                </a:lnTo>
                <a:lnTo>
                  <a:pt x="228884" y="512097"/>
                </a:lnTo>
                <a:lnTo>
                  <a:pt x="253552" y="507115"/>
                </a:lnTo>
                <a:lnTo>
                  <a:pt x="507115" y="507115"/>
                </a:lnTo>
                <a:lnTo>
                  <a:pt x="507115" y="380333"/>
                </a:lnTo>
                <a:lnTo>
                  <a:pt x="105651" y="380333"/>
                </a:lnTo>
                <a:lnTo>
                  <a:pt x="97446" y="378666"/>
                </a:lnTo>
                <a:lnTo>
                  <a:pt x="90727" y="374127"/>
                </a:lnTo>
                <a:lnTo>
                  <a:pt x="86188" y="367408"/>
                </a:lnTo>
                <a:lnTo>
                  <a:pt x="84520" y="359203"/>
                </a:lnTo>
                <a:lnTo>
                  <a:pt x="84520" y="316943"/>
                </a:lnTo>
                <a:lnTo>
                  <a:pt x="86188" y="308738"/>
                </a:lnTo>
                <a:lnTo>
                  <a:pt x="90727" y="302019"/>
                </a:lnTo>
                <a:lnTo>
                  <a:pt x="97446" y="297480"/>
                </a:lnTo>
                <a:lnTo>
                  <a:pt x="105651" y="295812"/>
                </a:lnTo>
                <a:lnTo>
                  <a:pt x="507115" y="295812"/>
                </a:lnTo>
                <a:lnTo>
                  <a:pt x="507115" y="211291"/>
                </a:lnTo>
                <a:lnTo>
                  <a:pt x="105651" y="211291"/>
                </a:lnTo>
                <a:lnTo>
                  <a:pt x="97446" y="209624"/>
                </a:lnTo>
                <a:lnTo>
                  <a:pt x="90727" y="205085"/>
                </a:lnTo>
                <a:lnTo>
                  <a:pt x="86188" y="198366"/>
                </a:lnTo>
                <a:lnTo>
                  <a:pt x="84520" y="190161"/>
                </a:lnTo>
                <a:lnTo>
                  <a:pt x="84520" y="147901"/>
                </a:lnTo>
                <a:lnTo>
                  <a:pt x="86188" y="139702"/>
                </a:lnTo>
                <a:lnTo>
                  <a:pt x="90727" y="132986"/>
                </a:lnTo>
                <a:lnTo>
                  <a:pt x="97446" y="128448"/>
                </a:lnTo>
                <a:lnTo>
                  <a:pt x="105651" y="126781"/>
                </a:lnTo>
                <a:lnTo>
                  <a:pt x="507115" y="126781"/>
                </a:lnTo>
                <a:lnTo>
                  <a:pt x="507115" y="63390"/>
                </a:lnTo>
                <a:lnTo>
                  <a:pt x="502131" y="38718"/>
                </a:lnTo>
                <a:lnTo>
                  <a:pt x="488542" y="18568"/>
                </a:lnTo>
                <a:lnTo>
                  <a:pt x="468392" y="4982"/>
                </a:lnTo>
                <a:lnTo>
                  <a:pt x="443724" y="0"/>
                </a:lnTo>
                <a:close/>
              </a:path>
              <a:path extrusionOk="0" h="676275" w="507365">
                <a:moveTo>
                  <a:pt x="507115" y="507115"/>
                </a:moveTo>
                <a:lnTo>
                  <a:pt x="253552" y="507115"/>
                </a:lnTo>
                <a:lnTo>
                  <a:pt x="278224" y="512097"/>
                </a:lnTo>
                <a:lnTo>
                  <a:pt x="298374" y="525684"/>
                </a:lnTo>
                <a:lnTo>
                  <a:pt x="311960" y="545834"/>
                </a:lnTo>
                <a:lnTo>
                  <a:pt x="316943" y="570506"/>
                </a:lnTo>
                <a:lnTo>
                  <a:pt x="316943" y="676146"/>
                </a:lnTo>
                <a:lnTo>
                  <a:pt x="443724" y="676146"/>
                </a:lnTo>
                <a:lnTo>
                  <a:pt x="468392" y="671164"/>
                </a:lnTo>
                <a:lnTo>
                  <a:pt x="488542" y="657578"/>
                </a:lnTo>
                <a:lnTo>
                  <a:pt x="502131" y="637428"/>
                </a:lnTo>
                <a:lnTo>
                  <a:pt x="507115" y="612756"/>
                </a:lnTo>
                <a:lnTo>
                  <a:pt x="507115" y="507115"/>
                </a:lnTo>
                <a:close/>
              </a:path>
              <a:path extrusionOk="0" h="676275" w="507365">
                <a:moveTo>
                  <a:pt x="232422" y="295812"/>
                </a:moveTo>
                <a:lnTo>
                  <a:pt x="147911" y="295812"/>
                </a:lnTo>
                <a:lnTo>
                  <a:pt x="156110" y="297480"/>
                </a:lnTo>
                <a:lnTo>
                  <a:pt x="162826" y="302019"/>
                </a:lnTo>
                <a:lnTo>
                  <a:pt x="167364" y="308738"/>
                </a:lnTo>
                <a:lnTo>
                  <a:pt x="169031" y="316943"/>
                </a:lnTo>
                <a:lnTo>
                  <a:pt x="169031" y="359203"/>
                </a:lnTo>
                <a:lnTo>
                  <a:pt x="167364" y="367408"/>
                </a:lnTo>
                <a:lnTo>
                  <a:pt x="162826" y="374127"/>
                </a:lnTo>
                <a:lnTo>
                  <a:pt x="156110" y="378666"/>
                </a:lnTo>
                <a:lnTo>
                  <a:pt x="147911" y="380333"/>
                </a:lnTo>
                <a:lnTo>
                  <a:pt x="232422" y="380333"/>
                </a:lnTo>
                <a:lnTo>
                  <a:pt x="224217" y="378666"/>
                </a:lnTo>
                <a:lnTo>
                  <a:pt x="217498" y="374127"/>
                </a:lnTo>
                <a:lnTo>
                  <a:pt x="212959" y="367408"/>
                </a:lnTo>
                <a:lnTo>
                  <a:pt x="211291" y="359203"/>
                </a:lnTo>
                <a:lnTo>
                  <a:pt x="211291" y="316943"/>
                </a:lnTo>
                <a:lnTo>
                  <a:pt x="212959" y="308738"/>
                </a:lnTo>
                <a:lnTo>
                  <a:pt x="217498" y="302019"/>
                </a:lnTo>
                <a:lnTo>
                  <a:pt x="224217" y="297480"/>
                </a:lnTo>
                <a:lnTo>
                  <a:pt x="232422" y="295812"/>
                </a:lnTo>
                <a:close/>
              </a:path>
              <a:path extrusionOk="0" h="676275" w="507365">
                <a:moveTo>
                  <a:pt x="359203" y="295812"/>
                </a:moveTo>
                <a:lnTo>
                  <a:pt x="274682" y="295812"/>
                </a:lnTo>
                <a:lnTo>
                  <a:pt x="282887" y="297480"/>
                </a:lnTo>
                <a:lnTo>
                  <a:pt x="289606" y="302019"/>
                </a:lnTo>
                <a:lnTo>
                  <a:pt x="294145" y="308738"/>
                </a:lnTo>
                <a:lnTo>
                  <a:pt x="295812" y="316943"/>
                </a:lnTo>
                <a:lnTo>
                  <a:pt x="295812" y="359203"/>
                </a:lnTo>
                <a:lnTo>
                  <a:pt x="294145" y="367408"/>
                </a:lnTo>
                <a:lnTo>
                  <a:pt x="289606" y="374127"/>
                </a:lnTo>
                <a:lnTo>
                  <a:pt x="282887" y="378666"/>
                </a:lnTo>
                <a:lnTo>
                  <a:pt x="274682" y="380333"/>
                </a:lnTo>
                <a:lnTo>
                  <a:pt x="359203" y="380333"/>
                </a:lnTo>
                <a:lnTo>
                  <a:pt x="350998" y="378666"/>
                </a:lnTo>
                <a:lnTo>
                  <a:pt x="344280" y="374127"/>
                </a:lnTo>
                <a:lnTo>
                  <a:pt x="339740" y="367408"/>
                </a:lnTo>
                <a:lnTo>
                  <a:pt x="338073" y="359203"/>
                </a:lnTo>
                <a:lnTo>
                  <a:pt x="338073" y="316943"/>
                </a:lnTo>
                <a:lnTo>
                  <a:pt x="339740" y="308738"/>
                </a:lnTo>
                <a:lnTo>
                  <a:pt x="344280" y="302019"/>
                </a:lnTo>
                <a:lnTo>
                  <a:pt x="350998" y="297480"/>
                </a:lnTo>
                <a:lnTo>
                  <a:pt x="359203" y="295812"/>
                </a:lnTo>
                <a:close/>
              </a:path>
              <a:path extrusionOk="0" h="676275" w="507365">
                <a:moveTo>
                  <a:pt x="507115" y="295812"/>
                </a:moveTo>
                <a:lnTo>
                  <a:pt x="401464" y="295812"/>
                </a:lnTo>
                <a:lnTo>
                  <a:pt x="409669" y="297480"/>
                </a:lnTo>
                <a:lnTo>
                  <a:pt x="416387" y="302019"/>
                </a:lnTo>
                <a:lnTo>
                  <a:pt x="420927" y="308738"/>
                </a:lnTo>
                <a:lnTo>
                  <a:pt x="422594" y="316943"/>
                </a:lnTo>
                <a:lnTo>
                  <a:pt x="422594" y="359203"/>
                </a:lnTo>
                <a:lnTo>
                  <a:pt x="420927" y="367408"/>
                </a:lnTo>
                <a:lnTo>
                  <a:pt x="416387" y="374127"/>
                </a:lnTo>
                <a:lnTo>
                  <a:pt x="409669" y="378666"/>
                </a:lnTo>
                <a:lnTo>
                  <a:pt x="401464" y="380333"/>
                </a:lnTo>
                <a:lnTo>
                  <a:pt x="507115" y="380333"/>
                </a:lnTo>
                <a:lnTo>
                  <a:pt x="507115" y="295812"/>
                </a:lnTo>
                <a:close/>
              </a:path>
              <a:path extrusionOk="0" h="676275" w="507365">
                <a:moveTo>
                  <a:pt x="232422" y="126781"/>
                </a:moveTo>
                <a:lnTo>
                  <a:pt x="147911" y="126781"/>
                </a:lnTo>
                <a:lnTo>
                  <a:pt x="156110" y="128448"/>
                </a:lnTo>
                <a:lnTo>
                  <a:pt x="162826" y="132986"/>
                </a:lnTo>
                <a:lnTo>
                  <a:pt x="167364" y="139702"/>
                </a:lnTo>
                <a:lnTo>
                  <a:pt x="169031" y="147901"/>
                </a:lnTo>
                <a:lnTo>
                  <a:pt x="169031" y="190161"/>
                </a:lnTo>
                <a:lnTo>
                  <a:pt x="167364" y="198366"/>
                </a:lnTo>
                <a:lnTo>
                  <a:pt x="162826" y="205085"/>
                </a:lnTo>
                <a:lnTo>
                  <a:pt x="156110" y="209624"/>
                </a:lnTo>
                <a:lnTo>
                  <a:pt x="147911" y="211291"/>
                </a:lnTo>
                <a:lnTo>
                  <a:pt x="232422" y="211291"/>
                </a:lnTo>
                <a:lnTo>
                  <a:pt x="224217" y="209624"/>
                </a:lnTo>
                <a:lnTo>
                  <a:pt x="217498" y="205085"/>
                </a:lnTo>
                <a:lnTo>
                  <a:pt x="212959" y="198366"/>
                </a:lnTo>
                <a:lnTo>
                  <a:pt x="211291" y="190161"/>
                </a:lnTo>
                <a:lnTo>
                  <a:pt x="211291" y="147901"/>
                </a:lnTo>
                <a:lnTo>
                  <a:pt x="212959" y="139702"/>
                </a:lnTo>
                <a:lnTo>
                  <a:pt x="217498" y="132986"/>
                </a:lnTo>
                <a:lnTo>
                  <a:pt x="224217" y="128448"/>
                </a:lnTo>
                <a:lnTo>
                  <a:pt x="232422" y="126781"/>
                </a:lnTo>
                <a:close/>
              </a:path>
              <a:path extrusionOk="0" h="676275" w="507365">
                <a:moveTo>
                  <a:pt x="359203" y="126781"/>
                </a:moveTo>
                <a:lnTo>
                  <a:pt x="274682" y="126781"/>
                </a:lnTo>
                <a:lnTo>
                  <a:pt x="282887" y="128448"/>
                </a:lnTo>
                <a:lnTo>
                  <a:pt x="289606" y="132986"/>
                </a:lnTo>
                <a:lnTo>
                  <a:pt x="294145" y="139702"/>
                </a:lnTo>
                <a:lnTo>
                  <a:pt x="295812" y="147901"/>
                </a:lnTo>
                <a:lnTo>
                  <a:pt x="295812" y="190161"/>
                </a:lnTo>
                <a:lnTo>
                  <a:pt x="294145" y="198366"/>
                </a:lnTo>
                <a:lnTo>
                  <a:pt x="289606" y="205085"/>
                </a:lnTo>
                <a:lnTo>
                  <a:pt x="282887" y="209624"/>
                </a:lnTo>
                <a:lnTo>
                  <a:pt x="274682" y="211291"/>
                </a:lnTo>
                <a:lnTo>
                  <a:pt x="359203" y="211291"/>
                </a:lnTo>
                <a:lnTo>
                  <a:pt x="350998" y="209624"/>
                </a:lnTo>
                <a:lnTo>
                  <a:pt x="344280" y="205085"/>
                </a:lnTo>
                <a:lnTo>
                  <a:pt x="339740" y="198366"/>
                </a:lnTo>
                <a:lnTo>
                  <a:pt x="338073" y="190161"/>
                </a:lnTo>
                <a:lnTo>
                  <a:pt x="338073" y="147901"/>
                </a:lnTo>
                <a:lnTo>
                  <a:pt x="339740" y="139702"/>
                </a:lnTo>
                <a:lnTo>
                  <a:pt x="344280" y="132986"/>
                </a:lnTo>
                <a:lnTo>
                  <a:pt x="350998" y="128448"/>
                </a:lnTo>
                <a:lnTo>
                  <a:pt x="359203" y="126781"/>
                </a:lnTo>
                <a:close/>
              </a:path>
              <a:path extrusionOk="0" h="676275" w="507365">
                <a:moveTo>
                  <a:pt x="507115" y="126781"/>
                </a:moveTo>
                <a:lnTo>
                  <a:pt x="401464" y="126781"/>
                </a:lnTo>
                <a:lnTo>
                  <a:pt x="409669" y="128448"/>
                </a:lnTo>
                <a:lnTo>
                  <a:pt x="416387" y="132986"/>
                </a:lnTo>
                <a:lnTo>
                  <a:pt x="420927" y="139702"/>
                </a:lnTo>
                <a:lnTo>
                  <a:pt x="422594" y="147901"/>
                </a:lnTo>
                <a:lnTo>
                  <a:pt x="422594" y="190161"/>
                </a:lnTo>
                <a:lnTo>
                  <a:pt x="420927" y="198366"/>
                </a:lnTo>
                <a:lnTo>
                  <a:pt x="416387" y="205085"/>
                </a:lnTo>
                <a:lnTo>
                  <a:pt x="409669" y="209624"/>
                </a:lnTo>
                <a:lnTo>
                  <a:pt x="401464" y="211291"/>
                </a:lnTo>
                <a:lnTo>
                  <a:pt x="507115" y="211291"/>
                </a:lnTo>
                <a:lnTo>
                  <a:pt x="507115" y="1267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56"/>
          <p:cNvSpPr/>
          <p:nvPr/>
        </p:nvSpPr>
        <p:spPr>
          <a:xfrm>
            <a:off x="12720002" y="5081145"/>
            <a:ext cx="504526" cy="576524"/>
          </a:xfrm>
          <a:custGeom>
            <a:rect b="b" l="l" r="r" t="t"/>
            <a:pathLst>
              <a:path extrusionOk="0" h="676275" w="591819">
                <a:moveTo>
                  <a:pt x="591636" y="253562"/>
                </a:moveTo>
                <a:lnTo>
                  <a:pt x="0" y="253562"/>
                </a:lnTo>
                <a:lnTo>
                  <a:pt x="0" y="612766"/>
                </a:lnTo>
                <a:lnTo>
                  <a:pt x="4983" y="637434"/>
                </a:lnTo>
                <a:lnTo>
                  <a:pt x="18572" y="657584"/>
                </a:lnTo>
                <a:lnTo>
                  <a:pt x="38722" y="671173"/>
                </a:lnTo>
                <a:lnTo>
                  <a:pt x="63390" y="676157"/>
                </a:lnTo>
                <a:lnTo>
                  <a:pt x="528245" y="676157"/>
                </a:lnTo>
                <a:lnTo>
                  <a:pt x="552913" y="671173"/>
                </a:lnTo>
                <a:lnTo>
                  <a:pt x="573063" y="657584"/>
                </a:lnTo>
                <a:lnTo>
                  <a:pt x="586652" y="637434"/>
                </a:lnTo>
                <a:lnTo>
                  <a:pt x="591636" y="612766"/>
                </a:lnTo>
                <a:lnTo>
                  <a:pt x="591636" y="591636"/>
                </a:lnTo>
                <a:lnTo>
                  <a:pt x="105651" y="591636"/>
                </a:lnTo>
                <a:lnTo>
                  <a:pt x="97446" y="589969"/>
                </a:lnTo>
                <a:lnTo>
                  <a:pt x="90727" y="585429"/>
                </a:lnTo>
                <a:lnTo>
                  <a:pt x="86188" y="578711"/>
                </a:lnTo>
                <a:lnTo>
                  <a:pt x="84520" y="570506"/>
                </a:lnTo>
                <a:lnTo>
                  <a:pt x="84520" y="528245"/>
                </a:lnTo>
                <a:lnTo>
                  <a:pt x="86188" y="520040"/>
                </a:lnTo>
                <a:lnTo>
                  <a:pt x="90727" y="513322"/>
                </a:lnTo>
                <a:lnTo>
                  <a:pt x="97446" y="508782"/>
                </a:lnTo>
                <a:lnTo>
                  <a:pt x="105651" y="507115"/>
                </a:lnTo>
                <a:lnTo>
                  <a:pt x="591636" y="507115"/>
                </a:lnTo>
                <a:lnTo>
                  <a:pt x="591636" y="422594"/>
                </a:lnTo>
                <a:lnTo>
                  <a:pt x="105651" y="422594"/>
                </a:lnTo>
                <a:lnTo>
                  <a:pt x="97446" y="420927"/>
                </a:lnTo>
                <a:lnTo>
                  <a:pt x="90727" y="416387"/>
                </a:lnTo>
                <a:lnTo>
                  <a:pt x="86188" y="409669"/>
                </a:lnTo>
                <a:lnTo>
                  <a:pt x="84520" y="401464"/>
                </a:lnTo>
                <a:lnTo>
                  <a:pt x="84520" y="359203"/>
                </a:lnTo>
                <a:lnTo>
                  <a:pt x="86188" y="351003"/>
                </a:lnTo>
                <a:lnTo>
                  <a:pt x="90727" y="344284"/>
                </a:lnTo>
                <a:lnTo>
                  <a:pt x="97446" y="339742"/>
                </a:lnTo>
                <a:lnTo>
                  <a:pt x="105651" y="338073"/>
                </a:lnTo>
                <a:lnTo>
                  <a:pt x="591636" y="338073"/>
                </a:lnTo>
                <a:lnTo>
                  <a:pt x="591636" y="253562"/>
                </a:lnTo>
                <a:close/>
              </a:path>
              <a:path extrusionOk="0" h="676275" w="591819">
                <a:moveTo>
                  <a:pt x="274682" y="507115"/>
                </a:moveTo>
                <a:lnTo>
                  <a:pt x="147911" y="507115"/>
                </a:lnTo>
                <a:lnTo>
                  <a:pt x="156112" y="508782"/>
                </a:lnTo>
                <a:lnTo>
                  <a:pt x="162831" y="513322"/>
                </a:lnTo>
                <a:lnTo>
                  <a:pt x="167373" y="520040"/>
                </a:lnTo>
                <a:lnTo>
                  <a:pt x="169041" y="528245"/>
                </a:lnTo>
                <a:lnTo>
                  <a:pt x="169041" y="570506"/>
                </a:lnTo>
                <a:lnTo>
                  <a:pt x="167373" y="578711"/>
                </a:lnTo>
                <a:lnTo>
                  <a:pt x="162831" y="585429"/>
                </a:lnTo>
                <a:lnTo>
                  <a:pt x="156112" y="589969"/>
                </a:lnTo>
                <a:lnTo>
                  <a:pt x="147911" y="591636"/>
                </a:lnTo>
                <a:lnTo>
                  <a:pt x="274682" y="591636"/>
                </a:lnTo>
                <a:lnTo>
                  <a:pt x="266477" y="589969"/>
                </a:lnTo>
                <a:lnTo>
                  <a:pt x="259759" y="585429"/>
                </a:lnTo>
                <a:lnTo>
                  <a:pt x="255219" y="578711"/>
                </a:lnTo>
                <a:lnTo>
                  <a:pt x="253552" y="570506"/>
                </a:lnTo>
                <a:lnTo>
                  <a:pt x="253552" y="528245"/>
                </a:lnTo>
                <a:lnTo>
                  <a:pt x="255219" y="520040"/>
                </a:lnTo>
                <a:lnTo>
                  <a:pt x="259759" y="513322"/>
                </a:lnTo>
                <a:lnTo>
                  <a:pt x="266477" y="508782"/>
                </a:lnTo>
                <a:lnTo>
                  <a:pt x="274682" y="507115"/>
                </a:lnTo>
                <a:close/>
              </a:path>
              <a:path extrusionOk="0" h="676275" w="591819">
                <a:moveTo>
                  <a:pt x="443724" y="507115"/>
                </a:moveTo>
                <a:lnTo>
                  <a:pt x="316943" y="507115"/>
                </a:lnTo>
                <a:lnTo>
                  <a:pt x="325148" y="508782"/>
                </a:lnTo>
                <a:lnTo>
                  <a:pt x="331866" y="513322"/>
                </a:lnTo>
                <a:lnTo>
                  <a:pt x="336406" y="520040"/>
                </a:lnTo>
                <a:lnTo>
                  <a:pt x="338073" y="528245"/>
                </a:lnTo>
                <a:lnTo>
                  <a:pt x="338073" y="570506"/>
                </a:lnTo>
                <a:lnTo>
                  <a:pt x="336406" y="578711"/>
                </a:lnTo>
                <a:lnTo>
                  <a:pt x="331866" y="585429"/>
                </a:lnTo>
                <a:lnTo>
                  <a:pt x="325148" y="589969"/>
                </a:lnTo>
                <a:lnTo>
                  <a:pt x="316943" y="591636"/>
                </a:lnTo>
                <a:lnTo>
                  <a:pt x="443724" y="591636"/>
                </a:lnTo>
                <a:lnTo>
                  <a:pt x="435519" y="589969"/>
                </a:lnTo>
                <a:lnTo>
                  <a:pt x="428801" y="585429"/>
                </a:lnTo>
                <a:lnTo>
                  <a:pt x="424261" y="578711"/>
                </a:lnTo>
                <a:lnTo>
                  <a:pt x="422594" y="570506"/>
                </a:lnTo>
                <a:lnTo>
                  <a:pt x="422594" y="528245"/>
                </a:lnTo>
                <a:lnTo>
                  <a:pt x="424261" y="520040"/>
                </a:lnTo>
                <a:lnTo>
                  <a:pt x="428801" y="513322"/>
                </a:lnTo>
                <a:lnTo>
                  <a:pt x="435519" y="508782"/>
                </a:lnTo>
                <a:lnTo>
                  <a:pt x="443724" y="507115"/>
                </a:lnTo>
                <a:close/>
              </a:path>
              <a:path extrusionOk="0" h="676275" w="591819">
                <a:moveTo>
                  <a:pt x="591636" y="507115"/>
                </a:moveTo>
                <a:lnTo>
                  <a:pt x="485985" y="507115"/>
                </a:lnTo>
                <a:lnTo>
                  <a:pt x="494190" y="508782"/>
                </a:lnTo>
                <a:lnTo>
                  <a:pt x="500908" y="513322"/>
                </a:lnTo>
                <a:lnTo>
                  <a:pt x="505448" y="520040"/>
                </a:lnTo>
                <a:lnTo>
                  <a:pt x="507115" y="528245"/>
                </a:lnTo>
                <a:lnTo>
                  <a:pt x="507115" y="570506"/>
                </a:lnTo>
                <a:lnTo>
                  <a:pt x="505448" y="578711"/>
                </a:lnTo>
                <a:lnTo>
                  <a:pt x="500908" y="585429"/>
                </a:lnTo>
                <a:lnTo>
                  <a:pt x="494190" y="589969"/>
                </a:lnTo>
                <a:lnTo>
                  <a:pt x="485985" y="591636"/>
                </a:lnTo>
                <a:lnTo>
                  <a:pt x="591636" y="591636"/>
                </a:lnTo>
                <a:lnTo>
                  <a:pt x="591636" y="507115"/>
                </a:lnTo>
                <a:close/>
              </a:path>
              <a:path extrusionOk="0" h="676275" w="591819">
                <a:moveTo>
                  <a:pt x="274682" y="338073"/>
                </a:moveTo>
                <a:lnTo>
                  <a:pt x="147911" y="338073"/>
                </a:lnTo>
                <a:lnTo>
                  <a:pt x="156112" y="339742"/>
                </a:lnTo>
                <a:lnTo>
                  <a:pt x="162831" y="344284"/>
                </a:lnTo>
                <a:lnTo>
                  <a:pt x="167373" y="351003"/>
                </a:lnTo>
                <a:lnTo>
                  <a:pt x="169041" y="359203"/>
                </a:lnTo>
                <a:lnTo>
                  <a:pt x="169041" y="401464"/>
                </a:lnTo>
                <a:lnTo>
                  <a:pt x="167373" y="409669"/>
                </a:lnTo>
                <a:lnTo>
                  <a:pt x="162831" y="416387"/>
                </a:lnTo>
                <a:lnTo>
                  <a:pt x="156112" y="420927"/>
                </a:lnTo>
                <a:lnTo>
                  <a:pt x="147911" y="422594"/>
                </a:lnTo>
                <a:lnTo>
                  <a:pt x="274682" y="422594"/>
                </a:lnTo>
                <a:lnTo>
                  <a:pt x="266477" y="420927"/>
                </a:lnTo>
                <a:lnTo>
                  <a:pt x="259759" y="416387"/>
                </a:lnTo>
                <a:lnTo>
                  <a:pt x="255219" y="409669"/>
                </a:lnTo>
                <a:lnTo>
                  <a:pt x="253552" y="401464"/>
                </a:lnTo>
                <a:lnTo>
                  <a:pt x="253552" y="359203"/>
                </a:lnTo>
                <a:lnTo>
                  <a:pt x="255219" y="351003"/>
                </a:lnTo>
                <a:lnTo>
                  <a:pt x="259759" y="344284"/>
                </a:lnTo>
                <a:lnTo>
                  <a:pt x="266477" y="339742"/>
                </a:lnTo>
                <a:lnTo>
                  <a:pt x="274682" y="338073"/>
                </a:lnTo>
                <a:close/>
              </a:path>
              <a:path extrusionOk="0" h="676275" w="591819">
                <a:moveTo>
                  <a:pt x="443724" y="338073"/>
                </a:moveTo>
                <a:lnTo>
                  <a:pt x="316943" y="338073"/>
                </a:lnTo>
                <a:lnTo>
                  <a:pt x="325148" y="339742"/>
                </a:lnTo>
                <a:lnTo>
                  <a:pt x="331866" y="344284"/>
                </a:lnTo>
                <a:lnTo>
                  <a:pt x="336406" y="351003"/>
                </a:lnTo>
                <a:lnTo>
                  <a:pt x="338073" y="359203"/>
                </a:lnTo>
                <a:lnTo>
                  <a:pt x="338073" y="401464"/>
                </a:lnTo>
                <a:lnTo>
                  <a:pt x="336406" y="409669"/>
                </a:lnTo>
                <a:lnTo>
                  <a:pt x="331866" y="416387"/>
                </a:lnTo>
                <a:lnTo>
                  <a:pt x="325148" y="420927"/>
                </a:lnTo>
                <a:lnTo>
                  <a:pt x="316943" y="422594"/>
                </a:lnTo>
                <a:lnTo>
                  <a:pt x="443724" y="422594"/>
                </a:lnTo>
                <a:lnTo>
                  <a:pt x="435519" y="420927"/>
                </a:lnTo>
                <a:lnTo>
                  <a:pt x="428801" y="416387"/>
                </a:lnTo>
                <a:lnTo>
                  <a:pt x="424261" y="409669"/>
                </a:lnTo>
                <a:lnTo>
                  <a:pt x="422594" y="401464"/>
                </a:lnTo>
                <a:lnTo>
                  <a:pt x="422594" y="359203"/>
                </a:lnTo>
                <a:lnTo>
                  <a:pt x="424261" y="351003"/>
                </a:lnTo>
                <a:lnTo>
                  <a:pt x="428801" y="344284"/>
                </a:lnTo>
                <a:lnTo>
                  <a:pt x="435519" y="339742"/>
                </a:lnTo>
                <a:lnTo>
                  <a:pt x="443724" y="338073"/>
                </a:lnTo>
                <a:close/>
              </a:path>
              <a:path extrusionOk="0" h="676275" w="591819">
                <a:moveTo>
                  <a:pt x="591636" y="338073"/>
                </a:moveTo>
                <a:lnTo>
                  <a:pt x="485985" y="338073"/>
                </a:lnTo>
                <a:lnTo>
                  <a:pt x="494190" y="339742"/>
                </a:lnTo>
                <a:lnTo>
                  <a:pt x="500908" y="344284"/>
                </a:lnTo>
                <a:lnTo>
                  <a:pt x="505448" y="351003"/>
                </a:lnTo>
                <a:lnTo>
                  <a:pt x="507115" y="359203"/>
                </a:lnTo>
                <a:lnTo>
                  <a:pt x="507115" y="401464"/>
                </a:lnTo>
                <a:lnTo>
                  <a:pt x="505448" y="409669"/>
                </a:lnTo>
                <a:lnTo>
                  <a:pt x="500908" y="416387"/>
                </a:lnTo>
                <a:lnTo>
                  <a:pt x="494190" y="420927"/>
                </a:lnTo>
                <a:lnTo>
                  <a:pt x="485985" y="422594"/>
                </a:lnTo>
                <a:lnTo>
                  <a:pt x="591636" y="422594"/>
                </a:lnTo>
                <a:lnTo>
                  <a:pt x="591636" y="338073"/>
                </a:lnTo>
                <a:close/>
              </a:path>
              <a:path extrusionOk="0" h="676275" w="591819">
                <a:moveTo>
                  <a:pt x="528245" y="84520"/>
                </a:moveTo>
                <a:lnTo>
                  <a:pt x="63390" y="84520"/>
                </a:lnTo>
                <a:lnTo>
                  <a:pt x="38722" y="89504"/>
                </a:lnTo>
                <a:lnTo>
                  <a:pt x="18572" y="103093"/>
                </a:lnTo>
                <a:lnTo>
                  <a:pt x="4983" y="123243"/>
                </a:lnTo>
                <a:lnTo>
                  <a:pt x="0" y="147911"/>
                </a:lnTo>
                <a:lnTo>
                  <a:pt x="0" y="211302"/>
                </a:lnTo>
                <a:lnTo>
                  <a:pt x="591636" y="211302"/>
                </a:lnTo>
                <a:lnTo>
                  <a:pt x="591636" y="147911"/>
                </a:lnTo>
                <a:lnTo>
                  <a:pt x="586652" y="123243"/>
                </a:lnTo>
                <a:lnTo>
                  <a:pt x="573063" y="103093"/>
                </a:lnTo>
                <a:lnTo>
                  <a:pt x="552913" y="89504"/>
                </a:lnTo>
                <a:lnTo>
                  <a:pt x="528245" y="84520"/>
                </a:lnTo>
                <a:close/>
              </a:path>
              <a:path extrusionOk="0" h="676275" w="591819">
                <a:moveTo>
                  <a:pt x="169041" y="0"/>
                </a:moveTo>
                <a:lnTo>
                  <a:pt x="152574" y="3316"/>
                </a:lnTo>
                <a:lnTo>
                  <a:pt x="139143" y="12366"/>
                </a:lnTo>
                <a:lnTo>
                  <a:pt x="130096" y="25797"/>
                </a:lnTo>
                <a:lnTo>
                  <a:pt x="126781" y="42260"/>
                </a:lnTo>
                <a:lnTo>
                  <a:pt x="126781" y="84520"/>
                </a:lnTo>
                <a:lnTo>
                  <a:pt x="211291" y="84520"/>
                </a:lnTo>
                <a:lnTo>
                  <a:pt x="211291" y="42260"/>
                </a:lnTo>
                <a:lnTo>
                  <a:pt x="207976" y="25797"/>
                </a:lnTo>
                <a:lnTo>
                  <a:pt x="198931" y="12366"/>
                </a:lnTo>
                <a:lnTo>
                  <a:pt x="185503" y="3316"/>
                </a:lnTo>
                <a:lnTo>
                  <a:pt x="169041" y="0"/>
                </a:lnTo>
                <a:close/>
              </a:path>
              <a:path extrusionOk="0" h="676275" w="591819">
                <a:moveTo>
                  <a:pt x="422594" y="0"/>
                </a:moveTo>
                <a:lnTo>
                  <a:pt x="406131" y="3316"/>
                </a:lnTo>
                <a:lnTo>
                  <a:pt x="392700" y="12366"/>
                </a:lnTo>
                <a:lnTo>
                  <a:pt x="383650" y="25797"/>
                </a:lnTo>
                <a:lnTo>
                  <a:pt x="380333" y="42260"/>
                </a:lnTo>
                <a:lnTo>
                  <a:pt x="380333" y="84520"/>
                </a:lnTo>
                <a:lnTo>
                  <a:pt x="464854" y="84520"/>
                </a:lnTo>
                <a:lnTo>
                  <a:pt x="464854" y="42260"/>
                </a:lnTo>
                <a:lnTo>
                  <a:pt x="461538" y="25797"/>
                </a:lnTo>
                <a:lnTo>
                  <a:pt x="452488" y="12366"/>
                </a:lnTo>
                <a:lnTo>
                  <a:pt x="439057" y="3316"/>
                </a:lnTo>
                <a:lnTo>
                  <a:pt x="4225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56"/>
          <p:cNvSpPr/>
          <p:nvPr/>
        </p:nvSpPr>
        <p:spPr>
          <a:xfrm>
            <a:off x="14397138" y="5081149"/>
            <a:ext cx="504526" cy="576524"/>
          </a:xfrm>
          <a:custGeom>
            <a:rect b="b" l="l" r="r" t="t"/>
            <a:pathLst>
              <a:path extrusionOk="0" h="676275" w="591819">
                <a:moveTo>
                  <a:pt x="591636" y="253552"/>
                </a:moveTo>
                <a:lnTo>
                  <a:pt x="0" y="253552"/>
                </a:lnTo>
                <a:lnTo>
                  <a:pt x="0" y="612756"/>
                </a:lnTo>
                <a:lnTo>
                  <a:pt x="4982" y="637428"/>
                </a:lnTo>
                <a:lnTo>
                  <a:pt x="18568" y="657578"/>
                </a:lnTo>
                <a:lnTo>
                  <a:pt x="38718" y="671164"/>
                </a:lnTo>
                <a:lnTo>
                  <a:pt x="63390" y="676146"/>
                </a:lnTo>
                <a:lnTo>
                  <a:pt x="528245" y="676146"/>
                </a:lnTo>
                <a:lnTo>
                  <a:pt x="552913" y="671164"/>
                </a:lnTo>
                <a:lnTo>
                  <a:pt x="573063" y="657578"/>
                </a:lnTo>
                <a:lnTo>
                  <a:pt x="586652" y="637428"/>
                </a:lnTo>
                <a:lnTo>
                  <a:pt x="591636" y="612756"/>
                </a:lnTo>
                <a:lnTo>
                  <a:pt x="591636" y="560001"/>
                </a:lnTo>
                <a:lnTo>
                  <a:pt x="264367" y="560001"/>
                </a:lnTo>
                <a:lnTo>
                  <a:pt x="252437" y="557674"/>
                </a:lnTo>
                <a:lnTo>
                  <a:pt x="241929" y="550695"/>
                </a:lnTo>
                <a:lnTo>
                  <a:pt x="157419" y="466174"/>
                </a:lnTo>
                <a:lnTo>
                  <a:pt x="150453" y="455743"/>
                </a:lnTo>
                <a:lnTo>
                  <a:pt x="148156" y="443838"/>
                </a:lnTo>
                <a:lnTo>
                  <a:pt x="150491" y="431908"/>
                </a:lnTo>
                <a:lnTo>
                  <a:pt x="157419" y="421400"/>
                </a:lnTo>
                <a:lnTo>
                  <a:pt x="167850" y="414421"/>
                </a:lnTo>
                <a:lnTo>
                  <a:pt x="179753" y="412094"/>
                </a:lnTo>
                <a:lnTo>
                  <a:pt x="335625" y="412094"/>
                </a:lnTo>
                <a:lnTo>
                  <a:pt x="389705" y="358010"/>
                </a:lnTo>
                <a:lnTo>
                  <a:pt x="400136" y="351049"/>
                </a:lnTo>
                <a:lnTo>
                  <a:pt x="412041" y="348755"/>
                </a:lnTo>
                <a:lnTo>
                  <a:pt x="591636" y="348755"/>
                </a:lnTo>
                <a:lnTo>
                  <a:pt x="591636" y="253552"/>
                </a:lnTo>
                <a:close/>
              </a:path>
              <a:path extrusionOk="0" h="676275" w="591819">
                <a:moveTo>
                  <a:pt x="591636" y="348755"/>
                </a:moveTo>
                <a:lnTo>
                  <a:pt x="412041" y="348755"/>
                </a:lnTo>
                <a:lnTo>
                  <a:pt x="423971" y="351087"/>
                </a:lnTo>
                <a:lnTo>
                  <a:pt x="434478" y="358010"/>
                </a:lnTo>
                <a:lnTo>
                  <a:pt x="441464" y="368441"/>
                </a:lnTo>
                <a:lnTo>
                  <a:pt x="443792" y="380345"/>
                </a:lnTo>
                <a:lnTo>
                  <a:pt x="441464" y="392275"/>
                </a:lnTo>
                <a:lnTo>
                  <a:pt x="434478" y="402783"/>
                </a:lnTo>
                <a:lnTo>
                  <a:pt x="286703" y="550695"/>
                </a:lnTo>
                <a:lnTo>
                  <a:pt x="276272" y="557674"/>
                </a:lnTo>
                <a:lnTo>
                  <a:pt x="264367" y="560001"/>
                </a:lnTo>
                <a:lnTo>
                  <a:pt x="591636" y="560001"/>
                </a:lnTo>
                <a:lnTo>
                  <a:pt x="591636" y="348755"/>
                </a:lnTo>
                <a:close/>
              </a:path>
              <a:path extrusionOk="0" h="676275" w="591819">
                <a:moveTo>
                  <a:pt x="335625" y="412094"/>
                </a:moveTo>
                <a:lnTo>
                  <a:pt x="179753" y="412094"/>
                </a:lnTo>
                <a:lnTo>
                  <a:pt x="191680" y="414421"/>
                </a:lnTo>
                <a:lnTo>
                  <a:pt x="202182" y="421400"/>
                </a:lnTo>
                <a:lnTo>
                  <a:pt x="264253" y="483472"/>
                </a:lnTo>
                <a:lnTo>
                  <a:pt x="335625" y="412094"/>
                </a:lnTo>
                <a:close/>
              </a:path>
              <a:path extrusionOk="0" h="676275" w="591819">
                <a:moveTo>
                  <a:pt x="528245" y="84520"/>
                </a:moveTo>
                <a:lnTo>
                  <a:pt x="63390" y="84520"/>
                </a:lnTo>
                <a:lnTo>
                  <a:pt x="38718" y="89503"/>
                </a:lnTo>
                <a:lnTo>
                  <a:pt x="18568" y="103088"/>
                </a:lnTo>
                <a:lnTo>
                  <a:pt x="4982" y="123235"/>
                </a:lnTo>
                <a:lnTo>
                  <a:pt x="0" y="147901"/>
                </a:lnTo>
                <a:lnTo>
                  <a:pt x="0" y="211291"/>
                </a:lnTo>
                <a:lnTo>
                  <a:pt x="591636" y="211291"/>
                </a:lnTo>
                <a:lnTo>
                  <a:pt x="591636" y="147901"/>
                </a:lnTo>
                <a:lnTo>
                  <a:pt x="586652" y="123235"/>
                </a:lnTo>
                <a:lnTo>
                  <a:pt x="573063" y="103088"/>
                </a:lnTo>
                <a:lnTo>
                  <a:pt x="552913" y="89503"/>
                </a:lnTo>
                <a:lnTo>
                  <a:pt x="528245" y="84520"/>
                </a:lnTo>
                <a:close/>
              </a:path>
              <a:path extrusionOk="0" h="676275" w="591819">
                <a:moveTo>
                  <a:pt x="169031" y="0"/>
                </a:moveTo>
                <a:lnTo>
                  <a:pt x="152570" y="3315"/>
                </a:lnTo>
                <a:lnTo>
                  <a:pt x="139142" y="12362"/>
                </a:lnTo>
                <a:lnTo>
                  <a:pt x="130096" y="25793"/>
                </a:lnTo>
                <a:lnTo>
                  <a:pt x="126781" y="42260"/>
                </a:lnTo>
                <a:lnTo>
                  <a:pt x="126781" y="84520"/>
                </a:lnTo>
                <a:lnTo>
                  <a:pt x="211291" y="84520"/>
                </a:lnTo>
                <a:lnTo>
                  <a:pt x="211291" y="42260"/>
                </a:lnTo>
                <a:lnTo>
                  <a:pt x="207976" y="25793"/>
                </a:lnTo>
                <a:lnTo>
                  <a:pt x="198929" y="12362"/>
                </a:lnTo>
                <a:lnTo>
                  <a:pt x="185498" y="3315"/>
                </a:lnTo>
                <a:lnTo>
                  <a:pt x="169031" y="0"/>
                </a:lnTo>
                <a:close/>
              </a:path>
              <a:path extrusionOk="0" h="676275" w="591819">
                <a:moveTo>
                  <a:pt x="422594" y="0"/>
                </a:moveTo>
                <a:lnTo>
                  <a:pt x="406131" y="3315"/>
                </a:lnTo>
                <a:lnTo>
                  <a:pt x="392700" y="12362"/>
                </a:lnTo>
                <a:lnTo>
                  <a:pt x="383650" y="25793"/>
                </a:lnTo>
                <a:lnTo>
                  <a:pt x="380333" y="42260"/>
                </a:lnTo>
                <a:lnTo>
                  <a:pt x="380333" y="84520"/>
                </a:lnTo>
                <a:lnTo>
                  <a:pt x="464854" y="84520"/>
                </a:lnTo>
                <a:lnTo>
                  <a:pt x="464854" y="42260"/>
                </a:lnTo>
                <a:lnTo>
                  <a:pt x="461538" y="25793"/>
                </a:lnTo>
                <a:lnTo>
                  <a:pt x="452488" y="12362"/>
                </a:lnTo>
                <a:lnTo>
                  <a:pt x="439057" y="3315"/>
                </a:lnTo>
                <a:lnTo>
                  <a:pt x="4225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56"/>
          <p:cNvSpPr/>
          <p:nvPr/>
        </p:nvSpPr>
        <p:spPr>
          <a:xfrm>
            <a:off x="5975475" y="6442062"/>
            <a:ext cx="576524" cy="504527"/>
          </a:xfrm>
          <a:custGeom>
            <a:rect b="b" l="l" r="r" t="t"/>
            <a:pathLst>
              <a:path extrusionOk="0" h="591820" w="676275">
                <a:moveTo>
                  <a:pt x="338073" y="0"/>
                </a:moveTo>
                <a:lnTo>
                  <a:pt x="288112" y="2977"/>
                </a:lnTo>
                <a:lnTo>
                  <a:pt x="240428" y="11626"/>
                </a:lnTo>
                <a:lnTo>
                  <a:pt x="195543" y="25523"/>
                </a:lnTo>
                <a:lnTo>
                  <a:pt x="153982" y="44242"/>
                </a:lnTo>
                <a:lnTo>
                  <a:pt x="116266" y="67361"/>
                </a:lnTo>
                <a:lnTo>
                  <a:pt x="82918" y="94454"/>
                </a:lnTo>
                <a:lnTo>
                  <a:pt x="54462" y="125097"/>
                </a:lnTo>
                <a:lnTo>
                  <a:pt x="31419" y="158865"/>
                </a:lnTo>
                <a:lnTo>
                  <a:pt x="14312" y="195335"/>
                </a:lnTo>
                <a:lnTo>
                  <a:pt x="3665" y="234082"/>
                </a:lnTo>
                <a:lnTo>
                  <a:pt x="0" y="274682"/>
                </a:lnTo>
                <a:lnTo>
                  <a:pt x="4272" y="318422"/>
                </a:lnTo>
                <a:lnTo>
                  <a:pt x="16642" y="359958"/>
                </a:lnTo>
                <a:lnTo>
                  <a:pt x="36439" y="398772"/>
                </a:lnTo>
                <a:lnTo>
                  <a:pt x="62992" y="434342"/>
                </a:lnTo>
                <a:lnTo>
                  <a:pt x="59378" y="457889"/>
                </a:lnTo>
                <a:lnTo>
                  <a:pt x="44366" y="499733"/>
                </a:lnTo>
                <a:lnTo>
                  <a:pt x="24004" y="533750"/>
                </a:lnTo>
                <a:lnTo>
                  <a:pt x="7392" y="554255"/>
                </a:lnTo>
                <a:lnTo>
                  <a:pt x="6868" y="554915"/>
                </a:lnTo>
                <a:lnTo>
                  <a:pt x="6073" y="555710"/>
                </a:lnTo>
                <a:lnTo>
                  <a:pt x="2345" y="560747"/>
                </a:lnTo>
                <a:lnTo>
                  <a:pt x="314" y="566502"/>
                </a:lnTo>
                <a:lnTo>
                  <a:pt x="41" y="572604"/>
                </a:lnTo>
                <a:lnTo>
                  <a:pt x="1591" y="578683"/>
                </a:lnTo>
                <a:lnTo>
                  <a:pt x="4889" y="586610"/>
                </a:lnTo>
                <a:lnTo>
                  <a:pt x="12544" y="591762"/>
                </a:lnTo>
                <a:lnTo>
                  <a:pt x="21130" y="591762"/>
                </a:lnTo>
                <a:lnTo>
                  <a:pt x="77341" y="584166"/>
                </a:lnTo>
                <a:lnTo>
                  <a:pt x="128896" y="566275"/>
                </a:lnTo>
                <a:lnTo>
                  <a:pt x="170195" y="545423"/>
                </a:lnTo>
                <a:lnTo>
                  <a:pt x="200601" y="525858"/>
                </a:lnTo>
                <a:lnTo>
                  <a:pt x="474092" y="525858"/>
                </a:lnTo>
                <a:lnTo>
                  <a:pt x="522172" y="505120"/>
                </a:lnTo>
                <a:lnTo>
                  <a:pt x="559889" y="482000"/>
                </a:lnTo>
                <a:lnTo>
                  <a:pt x="593237" y="454907"/>
                </a:lnTo>
                <a:lnTo>
                  <a:pt x="621694" y="424263"/>
                </a:lnTo>
                <a:lnTo>
                  <a:pt x="644738" y="390495"/>
                </a:lnTo>
                <a:lnTo>
                  <a:pt x="661844" y="354025"/>
                </a:lnTo>
                <a:lnTo>
                  <a:pt x="672035" y="316943"/>
                </a:lnTo>
                <a:lnTo>
                  <a:pt x="169041" y="316943"/>
                </a:lnTo>
                <a:lnTo>
                  <a:pt x="152574" y="313626"/>
                </a:lnTo>
                <a:lnTo>
                  <a:pt x="139143" y="304577"/>
                </a:lnTo>
                <a:lnTo>
                  <a:pt x="130096" y="291145"/>
                </a:lnTo>
                <a:lnTo>
                  <a:pt x="126781" y="274682"/>
                </a:lnTo>
                <a:lnTo>
                  <a:pt x="130096" y="258219"/>
                </a:lnTo>
                <a:lnTo>
                  <a:pt x="139143" y="244788"/>
                </a:lnTo>
                <a:lnTo>
                  <a:pt x="152574" y="235738"/>
                </a:lnTo>
                <a:lnTo>
                  <a:pt x="169041" y="232422"/>
                </a:lnTo>
                <a:lnTo>
                  <a:pt x="672035" y="232422"/>
                </a:lnTo>
                <a:lnTo>
                  <a:pt x="661844" y="195335"/>
                </a:lnTo>
                <a:lnTo>
                  <a:pt x="644738" y="158865"/>
                </a:lnTo>
                <a:lnTo>
                  <a:pt x="621694" y="125097"/>
                </a:lnTo>
                <a:lnTo>
                  <a:pt x="593237" y="94454"/>
                </a:lnTo>
                <a:lnTo>
                  <a:pt x="559889" y="67361"/>
                </a:lnTo>
                <a:lnTo>
                  <a:pt x="522172" y="44242"/>
                </a:lnTo>
                <a:lnTo>
                  <a:pt x="480609" y="25523"/>
                </a:lnTo>
                <a:lnTo>
                  <a:pt x="435723" y="11626"/>
                </a:lnTo>
                <a:lnTo>
                  <a:pt x="388037" y="2977"/>
                </a:lnTo>
                <a:lnTo>
                  <a:pt x="338073" y="0"/>
                </a:lnTo>
                <a:close/>
              </a:path>
              <a:path extrusionOk="0" h="591820" w="676275">
                <a:moveTo>
                  <a:pt x="474092" y="525858"/>
                </a:moveTo>
                <a:lnTo>
                  <a:pt x="200601" y="525858"/>
                </a:lnTo>
                <a:lnTo>
                  <a:pt x="232909" y="535962"/>
                </a:lnTo>
                <a:lnTo>
                  <a:pt x="266714" y="543377"/>
                </a:lnTo>
                <a:lnTo>
                  <a:pt x="301830" y="547943"/>
                </a:lnTo>
                <a:lnTo>
                  <a:pt x="338073" y="549501"/>
                </a:lnTo>
                <a:lnTo>
                  <a:pt x="338073" y="549365"/>
                </a:lnTo>
                <a:lnTo>
                  <a:pt x="388037" y="546387"/>
                </a:lnTo>
                <a:lnTo>
                  <a:pt x="435723" y="537738"/>
                </a:lnTo>
                <a:lnTo>
                  <a:pt x="474092" y="525858"/>
                </a:lnTo>
                <a:close/>
              </a:path>
              <a:path extrusionOk="0" h="591820" w="676275">
                <a:moveTo>
                  <a:pt x="338073" y="232422"/>
                </a:moveTo>
                <a:lnTo>
                  <a:pt x="169041" y="232422"/>
                </a:lnTo>
                <a:lnTo>
                  <a:pt x="185504" y="235738"/>
                </a:lnTo>
                <a:lnTo>
                  <a:pt x="198936" y="244788"/>
                </a:lnTo>
                <a:lnTo>
                  <a:pt x="207985" y="258219"/>
                </a:lnTo>
                <a:lnTo>
                  <a:pt x="211302" y="274682"/>
                </a:lnTo>
                <a:lnTo>
                  <a:pt x="207985" y="291145"/>
                </a:lnTo>
                <a:lnTo>
                  <a:pt x="198936" y="304577"/>
                </a:lnTo>
                <a:lnTo>
                  <a:pt x="185504" y="313626"/>
                </a:lnTo>
                <a:lnTo>
                  <a:pt x="169041" y="316943"/>
                </a:lnTo>
                <a:lnTo>
                  <a:pt x="338073" y="316943"/>
                </a:lnTo>
                <a:lnTo>
                  <a:pt x="321610" y="313626"/>
                </a:lnTo>
                <a:lnTo>
                  <a:pt x="308179" y="304577"/>
                </a:lnTo>
                <a:lnTo>
                  <a:pt x="299129" y="291145"/>
                </a:lnTo>
                <a:lnTo>
                  <a:pt x="295812" y="274682"/>
                </a:lnTo>
                <a:lnTo>
                  <a:pt x="299129" y="258219"/>
                </a:lnTo>
                <a:lnTo>
                  <a:pt x="308179" y="244788"/>
                </a:lnTo>
                <a:lnTo>
                  <a:pt x="321610" y="235738"/>
                </a:lnTo>
                <a:lnTo>
                  <a:pt x="338073" y="232422"/>
                </a:lnTo>
                <a:close/>
              </a:path>
              <a:path extrusionOk="0" h="591820" w="676275">
                <a:moveTo>
                  <a:pt x="507115" y="232422"/>
                </a:moveTo>
                <a:lnTo>
                  <a:pt x="338073" y="232422"/>
                </a:lnTo>
                <a:lnTo>
                  <a:pt x="354540" y="235738"/>
                </a:lnTo>
                <a:lnTo>
                  <a:pt x="367971" y="244788"/>
                </a:lnTo>
                <a:lnTo>
                  <a:pt x="377018" y="258219"/>
                </a:lnTo>
                <a:lnTo>
                  <a:pt x="380333" y="274682"/>
                </a:lnTo>
                <a:lnTo>
                  <a:pt x="377018" y="291145"/>
                </a:lnTo>
                <a:lnTo>
                  <a:pt x="367971" y="304577"/>
                </a:lnTo>
                <a:lnTo>
                  <a:pt x="354540" y="313626"/>
                </a:lnTo>
                <a:lnTo>
                  <a:pt x="338073" y="316943"/>
                </a:lnTo>
                <a:lnTo>
                  <a:pt x="507115" y="316943"/>
                </a:lnTo>
                <a:lnTo>
                  <a:pt x="490652" y="313626"/>
                </a:lnTo>
                <a:lnTo>
                  <a:pt x="477221" y="304577"/>
                </a:lnTo>
                <a:lnTo>
                  <a:pt x="468171" y="291145"/>
                </a:lnTo>
                <a:lnTo>
                  <a:pt x="464854" y="274682"/>
                </a:lnTo>
                <a:lnTo>
                  <a:pt x="468171" y="258219"/>
                </a:lnTo>
                <a:lnTo>
                  <a:pt x="477221" y="244788"/>
                </a:lnTo>
                <a:lnTo>
                  <a:pt x="490652" y="235738"/>
                </a:lnTo>
                <a:lnTo>
                  <a:pt x="507115" y="232422"/>
                </a:lnTo>
                <a:close/>
              </a:path>
              <a:path extrusionOk="0" h="591820" w="676275">
                <a:moveTo>
                  <a:pt x="672035" y="232422"/>
                </a:moveTo>
                <a:lnTo>
                  <a:pt x="507115" y="232422"/>
                </a:lnTo>
                <a:lnTo>
                  <a:pt x="523578" y="235738"/>
                </a:lnTo>
                <a:lnTo>
                  <a:pt x="537009" y="244788"/>
                </a:lnTo>
                <a:lnTo>
                  <a:pt x="546059" y="258219"/>
                </a:lnTo>
                <a:lnTo>
                  <a:pt x="549375" y="274682"/>
                </a:lnTo>
                <a:lnTo>
                  <a:pt x="546059" y="291145"/>
                </a:lnTo>
                <a:lnTo>
                  <a:pt x="537009" y="304577"/>
                </a:lnTo>
                <a:lnTo>
                  <a:pt x="523578" y="313626"/>
                </a:lnTo>
                <a:lnTo>
                  <a:pt x="507115" y="316943"/>
                </a:lnTo>
                <a:lnTo>
                  <a:pt x="672035" y="316943"/>
                </a:lnTo>
                <a:lnTo>
                  <a:pt x="672492" y="315280"/>
                </a:lnTo>
                <a:lnTo>
                  <a:pt x="676157" y="274682"/>
                </a:lnTo>
                <a:lnTo>
                  <a:pt x="672492" y="234082"/>
                </a:lnTo>
                <a:lnTo>
                  <a:pt x="672035" y="2324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56"/>
          <p:cNvSpPr/>
          <p:nvPr/>
        </p:nvSpPr>
        <p:spPr>
          <a:xfrm>
            <a:off x="4226315" y="6406110"/>
            <a:ext cx="720520" cy="576524"/>
          </a:xfrm>
          <a:custGeom>
            <a:rect b="b" l="l" r="r" t="t"/>
            <a:pathLst>
              <a:path extrusionOk="0" h="676275" w="845185">
                <a:moveTo>
                  <a:pt x="590720" y="211826"/>
                </a:moveTo>
                <a:lnTo>
                  <a:pt x="591254" y="218558"/>
                </a:lnTo>
                <a:lnTo>
                  <a:pt x="591516" y="225427"/>
                </a:lnTo>
                <a:lnTo>
                  <a:pt x="591516" y="232296"/>
                </a:lnTo>
                <a:lnTo>
                  <a:pt x="591652" y="232432"/>
                </a:lnTo>
                <a:lnTo>
                  <a:pt x="586951" y="280426"/>
                </a:lnTo>
                <a:lnTo>
                  <a:pt x="573434" y="325202"/>
                </a:lnTo>
                <a:lnTo>
                  <a:pt x="551979" y="366251"/>
                </a:lnTo>
                <a:lnTo>
                  <a:pt x="523464" y="403064"/>
                </a:lnTo>
                <a:lnTo>
                  <a:pt x="488768" y="435134"/>
                </a:lnTo>
                <a:lnTo>
                  <a:pt x="448769" y="461950"/>
                </a:lnTo>
                <a:lnTo>
                  <a:pt x="404344" y="483005"/>
                </a:lnTo>
                <a:lnTo>
                  <a:pt x="356373" y="497790"/>
                </a:lnTo>
                <a:lnTo>
                  <a:pt x="305734" y="505796"/>
                </a:lnTo>
                <a:lnTo>
                  <a:pt x="323881" y="546168"/>
                </a:lnTo>
                <a:lnTo>
                  <a:pt x="350177" y="582536"/>
                </a:lnTo>
                <a:lnTo>
                  <a:pt x="383670" y="614095"/>
                </a:lnTo>
                <a:lnTo>
                  <a:pt x="423404" y="640040"/>
                </a:lnTo>
                <a:lnTo>
                  <a:pt x="468426" y="659569"/>
                </a:lnTo>
                <a:lnTo>
                  <a:pt x="517784" y="671876"/>
                </a:lnTo>
                <a:lnTo>
                  <a:pt x="570522" y="676157"/>
                </a:lnTo>
                <a:lnTo>
                  <a:pt x="607689" y="674047"/>
                </a:lnTo>
                <a:lnTo>
                  <a:pt x="643319" y="667899"/>
                </a:lnTo>
                <a:lnTo>
                  <a:pt x="677118" y="657988"/>
                </a:lnTo>
                <a:lnTo>
                  <a:pt x="708790" y="644587"/>
                </a:lnTo>
                <a:lnTo>
                  <a:pt x="842195" y="644587"/>
                </a:lnTo>
                <a:lnTo>
                  <a:pt x="841198" y="642606"/>
                </a:lnTo>
                <a:lnTo>
                  <a:pt x="835959" y="637331"/>
                </a:lnTo>
                <a:lnTo>
                  <a:pt x="835435" y="637059"/>
                </a:lnTo>
                <a:lnTo>
                  <a:pt x="831467" y="633896"/>
                </a:lnTo>
                <a:lnTo>
                  <a:pt x="801160" y="597593"/>
                </a:lnTo>
                <a:lnTo>
                  <a:pt x="792777" y="580149"/>
                </a:lnTo>
                <a:lnTo>
                  <a:pt x="814818" y="549840"/>
                </a:lnTo>
                <a:lnTo>
                  <a:pt x="831252" y="516672"/>
                </a:lnTo>
                <a:lnTo>
                  <a:pt x="841521" y="481105"/>
                </a:lnTo>
                <a:lnTo>
                  <a:pt x="845068" y="443599"/>
                </a:lnTo>
                <a:lnTo>
                  <a:pt x="839973" y="398809"/>
                </a:lnTo>
                <a:lnTo>
                  <a:pt x="825328" y="356905"/>
                </a:lnTo>
                <a:lnTo>
                  <a:pt x="802095" y="318704"/>
                </a:lnTo>
                <a:lnTo>
                  <a:pt x="771233" y="285022"/>
                </a:lnTo>
                <a:lnTo>
                  <a:pt x="733704" y="256677"/>
                </a:lnTo>
                <a:lnTo>
                  <a:pt x="690468" y="234485"/>
                </a:lnTo>
                <a:lnTo>
                  <a:pt x="642487" y="219262"/>
                </a:lnTo>
                <a:lnTo>
                  <a:pt x="590720" y="211826"/>
                </a:lnTo>
                <a:close/>
              </a:path>
              <a:path extrusionOk="0" h="676275" w="845185">
                <a:moveTo>
                  <a:pt x="842195" y="644587"/>
                </a:moveTo>
                <a:lnTo>
                  <a:pt x="708790" y="644587"/>
                </a:lnTo>
                <a:lnTo>
                  <a:pt x="716460" y="648521"/>
                </a:lnTo>
                <a:lnTo>
                  <a:pt x="761028" y="666068"/>
                </a:lnTo>
                <a:lnTo>
                  <a:pt x="802515" y="674858"/>
                </a:lnTo>
                <a:lnTo>
                  <a:pt x="824074" y="676157"/>
                </a:lnTo>
                <a:lnTo>
                  <a:pt x="833184" y="676157"/>
                </a:lnTo>
                <a:lnTo>
                  <a:pt x="841372" y="670209"/>
                </a:lnTo>
                <a:lnTo>
                  <a:pt x="844147" y="661498"/>
                </a:lnTo>
                <a:lnTo>
                  <a:pt x="845161" y="654885"/>
                </a:lnTo>
                <a:lnTo>
                  <a:pt x="844133" y="648435"/>
                </a:lnTo>
                <a:lnTo>
                  <a:pt x="842195" y="644587"/>
                </a:lnTo>
                <a:close/>
              </a:path>
              <a:path extrusionOk="0" h="676275" w="845185">
                <a:moveTo>
                  <a:pt x="274698" y="0"/>
                </a:moveTo>
                <a:lnTo>
                  <a:pt x="225316" y="3745"/>
                </a:lnTo>
                <a:lnTo>
                  <a:pt x="178840" y="14542"/>
                </a:lnTo>
                <a:lnTo>
                  <a:pt x="136047" y="31735"/>
                </a:lnTo>
                <a:lnTo>
                  <a:pt x="97711" y="54667"/>
                </a:lnTo>
                <a:lnTo>
                  <a:pt x="64607" y="82681"/>
                </a:lnTo>
                <a:lnTo>
                  <a:pt x="37511" y="115122"/>
                </a:lnTo>
                <a:lnTo>
                  <a:pt x="17197" y="151332"/>
                </a:lnTo>
                <a:lnTo>
                  <a:pt x="4440" y="190654"/>
                </a:lnTo>
                <a:lnTo>
                  <a:pt x="16" y="232432"/>
                </a:lnTo>
                <a:lnTo>
                  <a:pt x="3563" y="269867"/>
                </a:lnTo>
                <a:lnTo>
                  <a:pt x="13832" y="305408"/>
                </a:lnTo>
                <a:lnTo>
                  <a:pt x="30266" y="338599"/>
                </a:lnTo>
                <a:lnTo>
                  <a:pt x="52307" y="368983"/>
                </a:lnTo>
                <a:lnTo>
                  <a:pt x="48451" y="378014"/>
                </a:lnTo>
                <a:lnTo>
                  <a:pt x="24181" y="412476"/>
                </a:lnTo>
                <a:lnTo>
                  <a:pt x="8863" y="426426"/>
                </a:lnTo>
                <a:lnTo>
                  <a:pt x="3950" y="431437"/>
                </a:lnTo>
                <a:lnTo>
                  <a:pt x="1021" y="437252"/>
                </a:lnTo>
                <a:lnTo>
                  <a:pt x="0" y="443661"/>
                </a:lnTo>
                <a:lnTo>
                  <a:pt x="1073" y="450195"/>
                </a:lnTo>
                <a:lnTo>
                  <a:pt x="3974" y="458781"/>
                </a:lnTo>
                <a:lnTo>
                  <a:pt x="12036" y="464854"/>
                </a:lnTo>
                <a:lnTo>
                  <a:pt x="21146" y="464854"/>
                </a:lnTo>
                <a:lnTo>
                  <a:pt x="63881" y="460020"/>
                </a:lnTo>
                <a:lnTo>
                  <a:pt x="103154" y="448352"/>
                </a:lnTo>
                <a:lnTo>
                  <a:pt x="136566" y="433295"/>
                </a:lnTo>
                <a:lnTo>
                  <a:pt x="412925" y="433295"/>
                </a:lnTo>
                <a:lnTo>
                  <a:pt x="451694" y="410191"/>
                </a:lnTo>
                <a:lnTo>
                  <a:pt x="484799" y="382179"/>
                </a:lnTo>
                <a:lnTo>
                  <a:pt x="511896" y="349740"/>
                </a:lnTo>
                <a:lnTo>
                  <a:pt x="532210" y="313532"/>
                </a:lnTo>
                <a:lnTo>
                  <a:pt x="544967" y="274210"/>
                </a:lnTo>
                <a:lnTo>
                  <a:pt x="549391" y="232432"/>
                </a:lnTo>
                <a:lnTo>
                  <a:pt x="544967" y="190654"/>
                </a:lnTo>
                <a:lnTo>
                  <a:pt x="532210" y="151332"/>
                </a:lnTo>
                <a:lnTo>
                  <a:pt x="511896" y="115122"/>
                </a:lnTo>
                <a:lnTo>
                  <a:pt x="484799" y="82681"/>
                </a:lnTo>
                <a:lnTo>
                  <a:pt x="451694" y="54667"/>
                </a:lnTo>
                <a:lnTo>
                  <a:pt x="413357" y="31735"/>
                </a:lnTo>
                <a:lnTo>
                  <a:pt x="370562" y="14542"/>
                </a:lnTo>
                <a:lnTo>
                  <a:pt x="324084" y="3745"/>
                </a:lnTo>
                <a:lnTo>
                  <a:pt x="274698" y="0"/>
                </a:lnTo>
                <a:close/>
              </a:path>
              <a:path extrusionOk="0" h="676275" w="845185">
                <a:moveTo>
                  <a:pt x="412925" y="433295"/>
                </a:moveTo>
                <a:lnTo>
                  <a:pt x="136566" y="433295"/>
                </a:lnTo>
                <a:lnTo>
                  <a:pt x="168159" y="446695"/>
                </a:lnTo>
                <a:lnTo>
                  <a:pt x="201918" y="456602"/>
                </a:lnTo>
                <a:lnTo>
                  <a:pt x="237533" y="462746"/>
                </a:lnTo>
                <a:lnTo>
                  <a:pt x="274698" y="464854"/>
                </a:lnTo>
                <a:lnTo>
                  <a:pt x="324084" y="461110"/>
                </a:lnTo>
                <a:lnTo>
                  <a:pt x="370562" y="450313"/>
                </a:lnTo>
                <a:lnTo>
                  <a:pt x="412925" y="4332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56"/>
          <p:cNvSpPr/>
          <p:nvPr/>
        </p:nvSpPr>
        <p:spPr>
          <a:xfrm>
            <a:off x="14361134" y="6478112"/>
            <a:ext cx="576524" cy="432529"/>
          </a:xfrm>
          <a:custGeom>
            <a:rect b="b" l="l" r="r" t="t"/>
            <a:pathLst>
              <a:path extrusionOk="0" h="507365" w="676275">
                <a:moveTo>
                  <a:pt x="464854" y="169041"/>
                </a:moveTo>
                <a:lnTo>
                  <a:pt x="401464" y="169041"/>
                </a:lnTo>
                <a:lnTo>
                  <a:pt x="385001" y="172358"/>
                </a:lnTo>
                <a:lnTo>
                  <a:pt x="371569" y="181408"/>
                </a:lnTo>
                <a:lnTo>
                  <a:pt x="362520" y="194839"/>
                </a:lnTo>
                <a:lnTo>
                  <a:pt x="359203" y="211302"/>
                </a:lnTo>
                <a:lnTo>
                  <a:pt x="362520" y="227765"/>
                </a:lnTo>
                <a:lnTo>
                  <a:pt x="371569" y="241196"/>
                </a:lnTo>
                <a:lnTo>
                  <a:pt x="385001" y="250246"/>
                </a:lnTo>
                <a:lnTo>
                  <a:pt x="401464" y="253562"/>
                </a:lnTo>
                <a:lnTo>
                  <a:pt x="464854" y="253562"/>
                </a:lnTo>
                <a:lnTo>
                  <a:pt x="481322" y="250246"/>
                </a:lnTo>
                <a:lnTo>
                  <a:pt x="494753" y="241196"/>
                </a:lnTo>
                <a:lnTo>
                  <a:pt x="503800" y="227765"/>
                </a:lnTo>
                <a:lnTo>
                  <a:pt x="507115" y="211302"/>
                </a:lnTo>
                <a:lnTo>
                  <a:pt x="503800" y="194839"/>
                </a:lnTo>
                <a:lnTo>
                  <a:pt x="494753" y="181408"/>
                </a:lnTo>
                <a:lnTo>
                  <a:pt x="481322" y="172358"/>
                </a:lnTo>
                <a:lnTo>
                  <a:pt x="464854" y="169041"/>
                </a:lnTo>
                <a:close/>
              </a:path>
              <a:path extrusionOk="0" h="507365" w="676275">
                <a:moveTo>
                  <a:pt x="633896" y="42260"/>
                </a:moveTo>
                <a:lnTo>
                  <a:pt x="359203" y="42260"/>
                </a:lnTo>
                <a:lnTo>
                  <a:pt x="359203" y="126781"/>
                </a:lnTo>
                <a:lnTo>
                  <a:pt x="633896" y="126781"/>
                </a:lnTo>
                <a:lnTo>
                  <a:pt x="650359" y="123466"/>
                </a:lnTo>
                <a:lnTo>
                  <a:pt x="663791" y="114419"/>
                </a:lnTo>
                <a:lnTo>
                  <a:pt x="672840" y="100988"/>
                </a:lnTo>
                <a:lnTo>
                  <a:pt x="676157" y="84520"/>
                </a:lnTo>
                <a:lnTo>
                  <a:pt x="672840" y="68058"/>
                </a:lnTo>
                <a:lnTo>
                  <a:pt x="663791" y="54626"/>
                </a:lnTo>
                <a:lnTo>
                  <a:pt x="650359" y="45577"/>
                </a:lnTo>
                <a:lnTo>
                  <a:pt x="633896" y="42260"/>
                </a:lnTo>
                <a:close/>
              </a:path>
              <a:path extrusionOk="0" h="507365" w="676275">
                <a:moveTo>
                  <a:pt x="232432" y="0"/>
                </a:moveTo>
                <a:lnTo>
                  <a:pt x="196768" y="0"/>
                </a:lnTo>
                <a:lnTo>
                  <a:pt x="163667" y="3283"/>
                </a:lnTo>
                <a:lnTo>
                  <a:pt x="103005" y="28474"/>
                </a:lnTo>
                <a:lnTo>
                  <a:pt x="61935" y="64982"/>
                </a:lnTo>
                <a:lnTo>
                  <a:pt x="35546" y="97157"/>
                </a:lnTo>
                <a:lnTo>
                  <a:pt x="16113" y="133519"/>
                </a:lnTo>
                <a:lnTo>
                  <a:pt x="4107" y="172952"/>
                </a:lnTo>
                <a:lnTo>
                  <a:pt x="0" y="214339"/>
                </a:lnTo>
                <a:lnTo>
                  <a:pt x="0" y="295823"/>
                </a:lnTo>
                <a:lnTo>
                  <a:pt x="5577" y="344285"/>
                </a:lnTo>
                <a:lnTo>
                  <a:pt x="21468" y="388764"/>
                </a:lnTo>
                <a:lnTo>
                  <a:pt x="46404" y="427995"/>
                </a:lnTo>
                <a:lnTo>
                  <a:pt x="79122" y="460711"/>
                </a:lnTo>
                <a:lnTo>
                  <a:pt x="118354" y="485647"/>
                </a:lnTo>
                <a:lnTo>
                  <a:pt x="162836" y="501537"/>
                </a:lnTo>
                <a:lnTo>
                  <a:pt x="211302" y="507115"/>
                </a:lnTo>
                <a:lnTo>
                  <a:pt x="222652" y="507115"/>
                </a:lnTo>
                <a:lnTo>
                  <a:pt x="217818" y="497450"/>
                </a:lnTo>
                <a:lnTo>
                  <a:pt x="214256" y="487127"/>
                </a:lnTo>
                <a:lnTo>
                  <a:pt x="212055" y="476233"/>
                </a:lnTo>
                <a:lnTo>
                  <a:pt x="211302" y="464854"/>
                </a:lnTo>
                <a:lnTo>
                  <a:pt x="215508" y="438467"/>
                </a:lnTo>
                <a:lnTo>
                  <a:pt x="227229" y="415470"/>
                </a:lnTo>
                <a:lnTo>
                  <a:pt x="245117" y="397225"/>
                </a:lnTo>
                <a:lnTo>
                  <a:pt x="267824" y="385098"/>
                </a:lnTo>
                <a:lnTo>
                  <a:pt x="261805" y="374518"/>
                </a:lnTo>
                <a:lnTo>
                  <a:pt x="257324" y="363075"/>
                </a:lnTo>
                <a:lnTo>
                  <a:pt x="254527" y="350889"/>
                </a:lnTo>
                <a:lnTo>
                  <a:pt x="253562" y="338083"/>
                </a:lnTo>
                <a:lnTo>
                  <a:pt x="254333" y="326705"/>
                </a:lnTo>
                <a:lnTo>
                  <a:pt x="256564" y="315811"/>
                </a:lnTo>
                <a:lnTo>
                  <a:pt x="260131" y="305487"/>
                </a:lnTo>
                <a:lnTo>
                  <a:pt x="264913" y="295823"/>
                </a:lnTo>
                <a:lnTo>
                  <a:pt x="264128" y="295823"/>
                </a:lnTo>
                <a:lnTo>
                  <a:pt x="227095" y="288358"/>
                </a:lnTo>
                <a:lnTo>
                  <a:pt x="196873" y="267991"/>
                </a:lnTo>
                <a:lnTo>
                  <a:pt x="176507" y="237769"/>
                </a:lnTo>
                <a:lnTo>
                  <a:pt x="169041" y="200737"/>
                </a:lnTo>
                <a:lnTo>
                  <a:pt x="169041" y="126781"/>
                </a:lnTo>
                <a:lnTo>
                  <a:pt x="170709" y="118576"/>
                </a:lnTo>
                <a:lnTo>
                  <a:pt x="175248" y="111857"/>
                </a:lnTo>
                <a:lnTo>
                  <a:pt x="181967" y="107318"/>
                </a:lnTo>
                <a:lnTo>
                  <a:pt x="190172" y="105651"/>
                </a:lnTo>
                <a:lnTo>
                  <a:pt x="316953" y="105651"/>
                </a:lnTo>
                <a:lnTo>
                  <a:pt x="316953" y="84520"/>
                </a:lnTo>
                <a:lnTo>
                  <a:pt x="310302" y="51648"/>
                </a:lnTo>
                <a:lnTo>
                  <a:pt x="292174" y="24779"/>
                </a:lnTo>
                <a:lnTo>
                  <a:pt x="265305" y="6650"/>
                </a:lnTo>
                <a:lnTo>
                  <a:pt x="232432" y="0"/>
                </a:lnTo>
                <a:close/>
              </a:path>
              <a:path extrusionOk="0" h="507365" w="676275">
                <a:moveTo>
                  <a:pt x="380333" y="422604"/>
                </a:moveTo>
                <a:lnTo>
                  <a:pt x="295823" y="422604"/>
                </a:lnTo>
                <a:lnTo>
                  <a:pt x="279356" y="425919"/>
                </a:lnTo>
                <a:lnTo>
                  <a:pt x="265925" y="434965"/>
                </a:lnTo>
                <a:lnTo>
                  <a:pt x="256878" y="448393"/>
                </a:lnTo>
                <a:lnTo>
                  <a:pt x="253562" y="464854"/>
                </a:lnTo>
                <a:lnTo>
                  <a:pt x="256878" y="481322"/>
                </a:lnTo>
                <a:lnTo>
                  <a:pt x="265925" y="494753"/>
                </a:lnTo>
                <a:lnTo>
                  <a:pt x="279356" y="503800"/>
                </a:lnTo>
                <a:lnTo>
                  <a:pt x="295823" y="507115"/>
                </a:lnTo>
                <a:lnTo>
                  <a:pt x="380333" y="507115"/>
                </a:lnTo>
                <a:lnTo>
                  <a:pt x="396801" y="503800"/>
                </a:lnTo>
                <a:lnTo>
                  <a:pt x="410232" y="494753"/>
                </a:lnTo>
                <a:lnTo>
                  <a:pt x="419279" y="481322"/>
                </a:lnTo>
                <a:lnTo>
                  <a:pt x="422594" y="464854"/>
                </a:lnTo>
                <a:lnTo>
                  <a:pt x="419279" y="448393"/>
                </a:lnTo>
                <a:lnTo>
                  <a:pt x="410232" y="434965"/>
                </a:lnTo>
                <a:lnTo>
                  <a:pt x="396801" y="425919"/>
                </a:lnTo>
                <a:lnTo>
                  <a:pt x="380333" y="422604"/>
                </a:lnTo>
                <a:close/>
              </a:path>
              <a:path extrusionOk="0" h="507365" w="676275">
                <a:moveTo>
                  <a:pt x="422594" y="295823"/>
                </a:moveTo>
                <a:lnTo>
                  <a:pt x="338073" y="295823"/>
                </a:lnTo>
                <a:lnTo>
                  <a:pt x="321612" y="299138"/>
                </a:lnTo>
                <a:lnTo>
                  <a:pt x="308184" y="308185"/>
                </a:lnTo>
                <a:lnTo>
                  <a:pt x="299138" y="321616"/>
                </a:lnTo>
                <a:lnTo>
                  <a:pt x="295823" y="338083"/>
                </a:lnTo>
                <a:lnTo>
                  <a:pt x="299138" y="354546"/>
                </a:lnTo>
                <a:lnTo>
                  <a:pt x="308184" y="367978"/>
                </a:lnTo>
                <a:lnTo>
                  <a:pt x="321612" y="377027"/>
                </a:lnTo>
                <a:lnTo>
                  <a:pt x="338073" y="380344"/>
                </a:lnTo>
                <a:lnTo>
                  <a:pt x="422594" y="380344"/>
                </a:lnTo>
                <a:lnTo>
                  <a:pt x="439061" y="377027"/>
                </a:lnTo>
                <a:lnTo>
                  <a:pt x="452492" y="367978"/>
                </a:lnTo>
                <a:lnTo>
                  <a:pt x="461539" y="354546"/>
                </a:lnTo>
                <a:lnTo>
                  <a:pt x="464854" y="338083"/>
                </a:lnTo>
                <a:lnTo>
                  <a:pt x="461539" y="321616"/>
                </a:lnTo>
                <a:lnTo>
                  <a:pt x="452492" y="308185"/>
                </a:lnTo>
                <a:lnTo>
                  <a:pt x="439061" y="299138"/>
                </a:lnTo>
                <a:lnTo>
                  <a:pt x="422594" y="295823"/>
                </a:lnTo>
                <a:close/>
              </a:path>
              <a:path extrusionOk="0" h="507365" w="676275">
                <a:moveTo>
                  <a:pt x="316953" y="105651"/>
                </a:moveTo>
                <a:lnTo>
                  <a:pt x="190172" y="105651"/>
                </a:lnTo>
                <a:lnTo>
                  <a:pt x="198377" y="107318"/>
                </a:lnTo>
                <a:lnTo>
                  <a:pt x="205095" y="111857"/>
                </a:lnTo>
                <a:lnTo>
                  <a:pt x="209635" y="118576"/>
                </a:lnTo>
                <a:lnTo>
                  <a:pt x="211302" y="126781"/>
                </a:lnTo>
                <a:lnTo>
                  <a:pt x="211302" y="200737"/>
                </a:lnTo>
                <a:lnTo>
                  <a:pt x="215451" y="221302"/>
                </a:lnTo>
                <a:lnTo>
                  <a:pt x="226767" y="238093"/>
                </a:lnTo>
                <a:lnTo>
                  <a:pt x="243558" y="249412"/>
                </a:lnTo>
                <a:lnTo>
                  <a:pt x="264128" y="253562"/>
                </a:lnTo>
                <a:lnTo>
                  <a:pt x="284693" y="249412"/>
                </a:lnTo>
                <a:lnTo>
                  <a:pt x="301484" y="238093"/>
                </a:lnTo>
                <a:lnTo>
                  <a:pt x="312803" y="221302"/>
                </a:lnTo>
                <a:lnTo>
                  <a:pt x="316953" y="200737"/>
                </a:lnTo>
                <a:lnTo>
                  <a:pt x="316953" y="1056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56"/>
          <p:cNvSpPr/>
          <p:nvPr/>
        </p:nvSpPr>
        <p:spPr>
          <a:xfrm>
            <a:off x="16128276" y="6406108"/>
            <a:ext cx="396800" cy="576524"/>
          </a:xfrm>
          <a:custGeom>
            <a:rect b="b" l="l" r="r" t="t"/>
            <a:pathLst>
              <a:path extrusionOk="0" h="676275" w="465455">
                <a:moveTo>
                  <a:pt x="338073" y="549375"/>
                </a:moveTo>
                <a:lnTo>
                  <a:pt x="126781" y="549375"/>
                </a:lnTo>
                <a:lnTo>
                  <a:pt x="126781" y="570506"/>
                </a:lnTo>
                <a:lnTo>
                  <a:pt x="135080" y="611641"/>
                </a:lnTo>
                <a:lnTo>
                  <a:pt x="157716" y="645222"/>
                </a:lnTo>
                <a:lnTo>
                  <a:pt x="191297" y="667858"/>
                </a:lnTo>
                <a:lnTo>
                  <a:pt x="232432" y="676157"/>
                </a:lnTo>
                <a:lnTo>
                  <a:pt x="273561" y="667858"/>
                </a:lnTo>
                <a:lnTo>
                  <a:pt x="307139" y="645222"/>
                </a:lnTo>
                <a:lnTo>
                  <a:pt x="329774" y="611641"/>
                </a:lnTo>
                <a:lnTo>
                  <a:pt x="338073" y="570506"/>
                </a:lnTo>
                <a:lnTo>
                  <a:pt x="338073" y="549375"/>
                </a:lnTo>
                <a:close/>
              </a:path>
              <a:path extrusionOk="0" h="676275" w="465455">
                <a:moveTo>
                  <a:pt x="232432" y="0"/>
                </a:moveTo>
                <a:lnTo>
                  <a:pt x="185590" y="4722"/>
                </a:lnTo>
                <a:lnTo>
                  <a:pt x="141958" y="18268"/>
                </a:lnTo>
                <a:lnTo>
                  <a:pt x="102472" y="39704"/>
                </a:lnTo>
                <a:lnTo>
                  <a:pt x="68067" y="68096"/>
                </a:lnTo>
                <a:lnTo>
                  <a:pt x="39680" y="102510"/>
                </a:lnTo>
                <a:lnTo>
                  <a:pt x="18250" y="142015"/>
                </a:lnTo>
                <a:lnTo>
                  <a:pt x="4722" y="185591"/>
                </a:lnTo>
                <a:lnTo>
                  <a:pt x="0" y="232432"/>
                </a:lnTo>
                <a:lnTo>
                  <a:pt x="2802" y="268634"/>
                </a:lnTo>
                <a:lnTo>
                  <a:pt x="23960" y="335296"/>
                </a:lnTo>
                <a:lnTo>
                  <a:pt x="46563" y="372128"/>
                </a:lnTo>
                <a:lnTo>
                  <a:pt x="61900" y="393275"/>
                </a:lnTo>
                <a:lnTo>
                  <a:pt x="81298" y="420238"/>
                </a:lnTo>
                <a:lnTo>
                  <a:pt x="99438" y="447820"/>
                </a:lnTo>
                <a:lnTo>
                  <a:pt x="115042" y="476589"/>
                </a:lnTo>
                <a:lnTo>
                  <a:pt x="126781" y="506989"/>
                </a:lnTo>
                <a:lnTo>
                  <a:pt x="338073" y="506989"/>
                </a:lnTo>
                <a:lnTo>
                  <a:pt x="349956" y="476517"/>
                </a:lnTo>
                <a:lnTo>
                  <a:pt x="365613" y="447741"/>
                </a:lnTo>
                <a:lnTo>
                  <a:pt x="383785" y="420130"/>
                </a:lnTo>
                <a:lnTo>
                  <a:pt x="403147" y="393150"/>
                </a:lnTo>
                <a:lnTo>
                  <a:pt x="408297" y="386113"/>
                </a:lnTo>
                <a:lnTo>
                  <a:pt x="413416" y="379066"/>
                </a:lnTo>
                <a:lnTo>
                  <a:pt x="440929" y="335296"/>
                </a:lnTo>
                <a:lnTo>
                  <a:pt x="462052" y="268746"/>
                </a:lnTo>
                <a:lnTo>
                  <a:pt x="463228" y="253562"/>
                </a:lnTo>
                <a:lnTo>
                  <a:pt x="105651" y="253562"/>
                </a:lnTo>
                <a:lnTo>
                  <a:pt x="97446" y="251895"/>
                </a:lnTo>
                <a:lnTo>
                  <a:pt x="90727" y="247356"/>
                </a:lnTo>
                <a:lnTo>
                  <a:pt x="86188" y="240637"/>
                </a:lnTo>
                <a:lnTo>
                  <a:pt x="84520" y="232432"/>
                </a:lnTo>
                <a:lnTo>
                  <a:pt x="92053" y="185675"/>
                </a:lnTo>
                <a:lnTo>
                  <a:pt x="113043" y="145053"/>
                </a:lnTo>
                <a:lnTo>
                  <a:pt x="145053" y="113043"/>
                </a:lnTo>
                <a:lnTo>
                  <a:pt x="185659" y="92056"/>
                </a:lnTo>
                <a:lnTo>
                  <a:pt x="232432" y="84520"/>
                </a:lnTo>
                <a:lnTo>
                  <a:pt x="410324" y="84520"/>
                </a:lnTo>
                <a:lnTo>
                  <a:pt x="396760" y="68080"/>
                </a:lnTo>
                <a:lnTo>
                  <a:pt x="362369" y="39697"/>
                </a:lnTo>
                <a:lnTo>
                  <a:pt x="322895" y="18266"/>
                </a:lnTo>
                <a:lnTo>
                  <a:pt x="279271" y="4722"/>
                </a:lnTo>
                <a:lnTo>
                  <a:pt x="232432" y="0"/>
                </a:lnTo>
                <a:close/>
              </a:path>
              <a:path extrusionOk="0" h="676275" w="465455">
                <a:moveTo>
                  <a:pt x="410324" y="84520"/>
                </a:moveTo>
                <a:lnTo>
                  <a:pt x="232432" y="84520"/>
                </a:lnTo>
                <a:lnTo>
                  <a:pt x="240637" y="86188"/>
                </a:lnTo>
                <a:lnTo>
                  <a:pt x="247356" y="90727"/>
                </a:lnTo>
                <a:lnTo>
                  <a:pt x="251895" y="97446"/>
                </a:lnTo>
                <a:lnTo>
                  <a:pt x="253562" y="105651"/>
                </a:lnTo>
                <a:lnTo>
                  <a:pt x="251895" y="113856"/>
                </a:lnTo>
                <a:lnTo>
                  <a:pt x="247356" y="120574"/>
                </a:lnTo>
                <a:lnTo>
                  <a:pt x="240637" y="125114"/>
                </a:lnTo>
                <a:lnTo>
                  <a:pt x="191297" y="135080"/>
                </a:lnTo>
                <a:lnTo>
                  <a:pt x="157716" y="157716"/>
                </a:lnTo>
                <a:lnTo>
                  <a:pt x="135080" y="191297"/>
                </a:lnTo>
                <a:lnTo>
                  <a:pt x="125114" y="240637"/>
                </a:lnTo>
                <a:lnTo>
                  <a:pt x="120574" y="247356"/>
                </a:lnTo>
                <a:lnTo>
                  <a:pt x="113856" y="251895"/>
                </a:lnTo>
                <a:lnTo>
                  <a:pt x="105651" y="253562"/>
                </a:lnTo>
                <a:lnTo>
                  <a:pt x="463228" y="253562"/>
                </a:lnTo>
                <a:lnTo>
                  <a:pt x="464854" y="232558"/>
                </a:lnTo>
                <a:lnTo>
                  <a:pt x="460132" y="185675"/>
                </a:lnTo>
                <a:lnTo>
                  <a:pt x="446561" y="141962"/>
                </a:lnTo>
                <a:lnTo>
                  <a:pt x="425135" y="102480"/>
                </a:lnTo>
                <a:lnTo>
                  <a:pt x="410324" y="845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56"/>
          <p:cNvSpPr/>
          <p:nvPr/>
        </p:nvSpPr>
        <p:spPr>
          <a:xfrm>
            <a:off x="11006858" y="6442095"/>
            <a:ext cx="576524" cy="503444"/>
          </a:xfrm>
          <a:custGeom>
            <a:rect b="b" l="l" r="r" t="t"/>
            <a:pathLst>
              <a:path extrusionOk="0" h="590550" w="676275">
                <a:moveTo>
                  <a:pt x="485985" y="0"/>
                </a:moveTo>
                <a:lnTo>
                  <a:pt x="388920" y="0"/>
                </a:lnTo>
                <a:lnTo>
                  <a:pt x="370272" y="1371"/>
                </a:lnTo>
                <a:lnTo>
                  <a:pt x="318534" y="21255"/>
                </a:lnTo>
                <a:lnTo>
                  <a:pt x="267688" y="55202"/>
                </a:lnTo>
                <a:lnTo>
                  <a:pt x="226274" y="100876"/>
                </a:lnTo>
                <a:lnTo>
                  <a:pt x="211302" y="160717"/>
                </a:lnTo>
                <a:lnTo>
                  <a:pt x="211302" y="307561"/>
                </a:lnTo>
                <a:lnTo>
                  <a:pt x="223829" y="362487"/>
                </a:lnTo>
                <a:lnTo>
                  <a:pt x="258840" y="406615"/>
                </a:lnTo>
                <a:lnTo>
                  <a:pt x="268609" y="414406"/>
                </a:lnTo>
                <a:lnTo>
                  <a:pt x="292716" y="437426"/>
                </a:lnTo>
                <a:lnTo>
                  <a:pt x="312275" y="464060"/>
                </a:lnTo>
                <a:lnTo>
                  <a:pt x="326907" y="493664"/>
                </a:lnTo>
                <a:lnTo>
                  <a:pt x="336230" y="525596"/>
                </a:lnTo>
                <a:lnTo>
                  <a:pt x="339267" y="540653"/>
                </a:lnTo>
                <a:lnTo>
                  <a:pt x="348995" y="563883"/>
                </a:lnTo>
                <a:lnTo>
                  <a:pt x="366275" y="580999"/>
                </a:lnTo>
                <a:lnTo>
                  <a:pt x="388705" y="590389"/>
                </a:lnTo>
                <a:lnTo>
                  <a:pt x="413882" y="590442"/>
                </a:lnTo>
                <a:lnTo>
                  <a:pt x="437111" y="580714"/>
                </a:lnTo>
                <a:lnTo>
                  <a:pt x="454224" y="563434"/>
                </a:lnTo>
                <a:lnTo>
                  <a:pt x="463613" y="541004"/>
                </a:lnTo>
                <a:lnTo>
                  <a:pt x="463671" y="515827"/>
                </a:lnTo>
                <a:lnTo>
                  <a:pt x="460635" y="500770"/>
                </a:lnTo>
                <a:lnTo>
                  <a:pt x="454280" y="474669"/>
                </a:lnTo>
                <a:lnTo>
                  <a:pt x="445773" y="449334"/>
                </a:lnTo>
                <a:lnTo>
                  <a:pt x="435186" y="424890"/>
                </a:lnTo>
                <a:lnTo>
                  <a:pt x="422594" y="401464"/>
                </a:lnTo>
                <a:lnTo>
                  <a:pt x="612766" y="401464"/>
                </a:lnTo>
                <a:lnTo>
                  <a:pt x="637434" y="396480"/>
                </a:lnTo>
                <a:lnTo>
                  <a:pt x="657584" y="382891"/>
                </a:lnTo>
                <a:lnTo>
                  <a:pt x="671173" y="362741"/>
                </a:lnTo>
                <a:lnTo>
                  <a:pt x="676157" y="338073"/>
                </a:lnTo>
                <a:lnTo>
                  <a:pt x="671621" y="314445"/>
                </a:lnTo>
                <a:lnTo>
                  <a:pt x="659185" y="294854"/>
                </a:lnTo>
                <a:lnTo>
                  <a:pt x="640610" y="281059"/>
                </a:lnTo>
                <a:lnTo>
                  <a:pt x="617656" y="274818"/>
                </a:lnTo>
                <a:lnTo>
                  <a:pt x="624483" y="265742"/>
                </a:lnTo>
                <a:lnTo>
                  <a:pt x="629589" y="255501"/>
                </a:lnTo>
                <a:lnTo>
                  <a:pt x="632789" y="244319"/>
                </a:lnTo>
                <a:lnTo>
                  <a:pt x="633896" y="232422"/>
                </a:lnTo>
                <a:lnTo>
                  <a:pt x="629974" y="210447"/>
                </a:lnTo>
                <a:lnTo>
                  <a:pt x="619155" y="191813"/>
                </a:lnTo>
                <a:lnTo>
                  <a:pt x="602864" y="177935"/>
                </a:lnTo>
                <a:lnTo>
                  <a:pt x="582526" y="170225"/>
                </a:lnTo>
                <a:lnTo>
                  <a:pt x="586401" y="162708"/>
                </a:lnTo>
                <a:lnTo>
                  <a:pt x="589260" y="154671"/>
                </a:lnTo>
                <a:lnTo>
                  <a:pt x="591030" y="146190"/>
                </a:lnTo>
                <a:lnTo>
                  <a:pt x="591636" y="137336"/>
                </a:lnTo>
                <a:lnTo>
                  <a:pt x="588372" y="117213"/>
                </a:lnTo>
                <a:lnTo>
                  <a:pt x="579288" y="99750"/>
                </a:lnTo>
                <a:lnTo>
                  <a:pt x="565450" y="86026"/>
                </a:lnTo>
                <a:lnTo>
                  <a:pt x="547920" y="77118"/>
                </a:lnTo>
                <a:lnTo>
                  <a:pt x="548852" y="72762"/>
                </a:lnTo>
                <a:lnTo>
                  <a:pt x="549375" y="68144"/>
                </a:lnTo>
                <a:lnTo>
                  <a:pt x="549375" y="63380"/>
                </a:lnTo>
                <a:lnTo>
                  <a:pt x="544392" y="38714"/>
                </a:lnTo>
                <a:lnTo>
                  <a:pt x="530803" y="18567"/>
                </a:lnTo>
                <a:lnTo>
                  <a:pt x="510652" y="4982"/>
                </a:lnTo>
                <a:lnTo>
                  <a:pt x="485985" y="0"/>
                </a:lnTo>
                <a:close/>
              </a:path>
              <a:path extrusionOk="0" h="590550" w="676275">
                <a:moveTo>
                  <a:pt x="126781" y="0"/>
                </a:moveTo>
                <a:lnTo>
                  <a:pt x="42260" y="0"/>
                </a:lnTo>
                <a:lnTo>
                  <a:pt x="25797" y="3315"/>
                </a:lnTo>
                <a:lnTo>
                  <a:pt x="12366" y="12362"/>
                </a:lnTo>
                <a:lnTo>
                  <a:pt x="3316" y="25793"/>
                </a:lnTo>
                <a:lnTo>
                  <a:pt x="0" y="42260"/>
                </a:lnTo>
                <a:lnTo>
                  <a:pt x="0" y="338073"/>
                </a:lnTo>
                <a:lnTo>
                  <a:pt x="3316" y="354536"/>
                </a:lnTo>
                <a:lnTo>
                  <a:pt x="12366" y="367967"/>
                </a:lnTo>
                <a:lnTo>
                  <a:pt x="25797" y="377017"/>
                </a:lnTo>
                <a:lnTo>
                  <a:pt x="42260" y="380333"/>
                </a:lnTo>
                <a:lnTo>
                  <a:pt x="126781" y="380333"/>
                </a:lnTo>
                <a:lnTo>
                  <a:pt x="143244" y="377017"/>
                </a:lnTo>
                <a:lnTo>
                  <a:pt x="156675" y="367967"/>
                </a:lnTo>
                <a:lnTo>
                  <a:pt x="165725" y="354536"/>
                </a:lnTo>
                <a:lnTo>
                  <a:pt x="169041" y="338073"/>
                </a:lnTo>
                <a:lnTo>
                  <a:pt x="169041" y="42260"/>
                </a:lnTo>
                <a:lnTo>
                  <a:pt x="165725" y="25793"/>
                </a:lnTo>
                <a:lnTo>
                  <a:pt x="156675" y="12362"/>
                </a:lnTo>
                <a:lnTo>
                  <a:pt x="143244" y="3315"/>
                </a:lnTo>
                <a:lnTo>
                  <a:pt x="12678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56"/>
          <p:cNvSpPr/>
          <p:nvPr/>
        </p:nvSpPr>
        <p:spPr>
          <a:xfrm>
            <a:off x="12683994" y="6443150"/>
            <a:ext cx="576524" cy="503444"/>
          </a:xfrm>
          <a:custGeom>
            <a:rect b="b" l="l" r="r" t="t"/>
            <a:pathLst>
              <a:path extrusionOk="0" h="590550" w="676275">
                <a:moveTo>
                  <a:pt x="413882" y="0"/>
                </a:moveTo>
                <a:lnTo>
                  <a:pt x="366275" y="9443"/>
                </a:lnTo>
                <a:lnTo>
                  <a:pt x="339267" y="49789"/>
                </a:lnTo>
                <a:lnTo>
                  <a:pt x="336230" y="64846"/>
                </a:lnTo>
                <a:lnTo>
                  <a:pt x="326912" y="96777"/>
                </a:lnTo>
                <a:lnTo>
                  <a:pt x="312279" y="126382"/>
                </a:lnTo>
                <a:lnTo>
                  <a:pt x="292717" y="153016"/>
                </a:lnTo>
                <a:lnTo>
                  <a:pt x="268609" y="176036"/>
                </a:lnTo>
                <a:lnTo>
                  <a:pt x="258840" y="183826"/>
                </a:lnTo>
                <a:lnTo>
                  <a:pt x="238765" y="204076"/>
                </a:lnTo>
                <a:lnTo>
                  <a:pt x="223829" y="227953"/>
                </a:lnTo>
                <a:lnTo>
                  <a:pt x="214514" y="254528"/>
                </a:lnTo>
                <a:lnTo>
                  <a:pt x="211302" y="282870"/>
                </a:lnTo>
                <a:lnTo>
                  <a:pt x="211302" y="429725"/>
                </a:lnTo>
                <a:lnTo>
                  <a:pt x="226274" y="489566"/>
                </a:lnTo>
                <a:lnTo>
                  <a:pt x="267688" y="535240"/>
                </a:lnTo>
                <a:lnTo>
                  <a:pt x="318534" y="569186"/>
                </a:lnTo>
                <a:lnTo>
                  <a:pt x="370272" y="589071"/>
                </a:lnTo>
                <a:lnTo>
                  <a:pt x="388920" y="590442"/>
                </a:lnTo>
                <a:lnTo>
                  <a:pt x="485985" y="590442"/>
                </a:lnTo>
                <a:lnTo>
                  <a:pt x="510652" y="585460"/>
                </a:lnTo>
                <a:lnTo>
                  <a:pt x="530803" y="571873"/>
                </a:lnTo>
                <a:lnTo>
                  <a:pt x="544392" y="551724"/>
                </a:lnTo>
                <a:lnTo>
                  <a:pt x="549375" y="527052"/>
                </a:lnTo>
                <a:lnTo>
                  <a:pt x="549375" y="522298"/>
                </a:lnTo>
                <a:lnTo>
                  <a:pt x="548852" y="517680"/>
                </a:lnTo>
                <a:lnTo>
                  <a:pt x="547920" y="513324"/>
                </a:lnTo>
                <a:lnTo>
                  <a:pt x="565450" y="504416"/>
                </a:lnTo>
                <a:lnTo>
                  <a:pt x="579288" y="490690"/>
                </a:lnTo>
                <a:lnTo>
                  <a:pt x="588372" y="473224"/>
                </a:lnTo>
                <a:lnTo>
                  <a:pt x="591636" y="453096"/>
                </a:lnTo>
                <a:lnTo>
                  <a:pt x="591030" y="444229"/>
                </a:lnTo>
                <a:lnTo>
                  <a:pt x="589260" y="435718"/>
                </a:lnTo>
                <a:lnTo>
                  <a:pt x="586401" y="427676"/>
                </a:lnTo>
                <a:lnTo>
                  <a:pt x="582526" y="420217"/>
                </a:lnTo>
                <a:lnTo>
                  <a:pt x="602864" y="412503"/>
                </a:lnTo>
                <a:lnTo>
                  <a:pt x="619155" y="398625"/>
                </a:lnTo>
                <a:lnTo>
                  <a:pt x="629974" y="379994"/>
                </a:lnTo>
                <a:lnTo>
                  <a:pt x="633896" y="358020"/>
                </a:lnTo>
                <a:lnTo>
                  <a:pt x="632789" y="346118"/>
                </a:lnTo>
                <a:lnTo>
                  <a:pt x="629589" y="334937"/>
                </a:lnTo>
                <a:lnTo>
                  <a:pt x="624483" y="324698"/>
                </a:lnTo>
                <a:lnTo>
                  <a:pt x="617656" y="315623"/>
                </a:lnTo>
                <a:lnTo>
                  <a:pt x="640610" y="309383"/>
                </a:lnTo>
                <a:lnTo>
                  <a:pt x="659185" y="295587"/>
                </a:lnTo>
                <a:lnTo>
                  <a:pt x="671621" y="275996"/>
                </a:lnTo>
                <a:lnTo>
                  <a:pt x="676157" y="252369"/>
                </a:lnTo>
                <a:lnTo>
                  <a:pt x="671173" y="227701"/>
                </a:lnTo>
                <a:lnTo>
                  <a:pt x="657584" y="207551"/>
                </a:lnTo>
                <a:lnTo>
                  <a:pt x="637434" y="193962"/>
                </a:lnTo>
                <a:lnTo>
                  <a:pt x="612766" y="188978"/>
                </a:lnTo>
                <a:lnTo>
                  <a:pt x="422594" y="188978"/>
                </a:lnTo>
                <a:lnTo>
                  <a:pt x="435186" y="165551"/>
                </a:lnTo>
                <a:lnTo>
                  <a:pt x="445773" y="141108"/>
                </a:lnTo>
                <a:lnTo>
                  <a:pt x="454280" y="115773"/>
                </a:lnTo>
                <a:lnTo>
                  <a:pt x="460635" y="89672"/>
                </a:lnTo>
                <a:lnTo>
                  <a:pt x="463671" y="74615"/>
                </a:lnTo>
                <a:lnTo>
                  <a:pt x="463618" y="49438"/>
                </a:lnTo>
                <a:lnTo>
                  <a:pt x="454228" y="27008"/>
                </a:lnTo>
                <a:lnTo>
                  <a:pt x="437112" y="9728"/>
                </a:lnTo>
                <a:lnTo>
                  <a:pt x="413882" y="0"/>
                </a:lnTo>
                <a:close/>
              </a:path>
              <a:path extrusionOk="0" h="590550" w="676275">
                <a:moveTo>
                  <a:pt x="126781" y="210108"/>
                </a:moveTo>
                <a:lnTo>
                  <a:pt x="42260" y="210108"/>
                </a:lnTo>
                <a:lnTo>
                  <a:pt x="25797" y="213425"/>
                </a:lnTo>
                <a:lnTo>
                  <a:pt x="12366" y="222474"/>
                </a:lnTo>
                <a:lnTo>
                  <a:pt x="3316" y="235906"/>
                </a:lnTo>
                <a:lnTo>
                  <a:pt x="0" y="252369"/>
                </a:lnTo>
                <a:lnTo>
                  <a:pt x="0" y="548182"/>
                </a:lnTo>
                <a:lnTo>
                  <a:pt x="3316" y="564649"/>
                </a:lnTo>
                <a:lnTo>
                  <a:pt x="12366" y="578080"/>
                </a:lnTo>
                <a:lnTo>
                  <a:pt x="25797" y="587127"/>
                </a:lnTo>
                <a:lnTo>
                  <a:pt x="42260" y="590442"/>
                </a:lnTo>
                <a:lnTo>
                  <a:pt x="126781" y="590442"/>
                </a:lnTo>
                <a:lnTo>
                  <a:pt x="143244" y="587127"/>
                </a:lnTo>
                <a:lnTo>
                  <a:pt x="156675" y="578080"/>
                </a:lnTo>
                <a:lnTo>
                  <a:pt x="165725" y="564649"/>
                </a:lnTo>
                <a:lnTo>
                  <a:pt x="169041" y="548182"/>
                </a:lnTo>
                <a:lnTo>
                  <a:pt x="169041" y="252369"/>
                </a:lnTo>
                <a:lnTo>
                  <a:pt x="165725" y="235906"/>
                </a:lnTo>
                <a:lnTo>
                  <a:pt x="156675" y="222474"/>
                </a:lnTo>
                <a:lnTo>
                  <a:pt x="143244" y="213425"/>
                </a:lnTo>
                <a:lnTo>
                  <a:pt x="126781" y="2101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56"/>
          <p:cNvSpPr/>
          <p:nvPr/>
        </p:nvSpPr>
        <p:spPr>
          <a:xfrm>
            <a:off x="9365722" y="6406108"/>
            <a:ext cx="504527" cy="576524"/>
          </a:xfrm>
          <a:custGeom>
            <a:rect b="b" l="l" r="r" t="t"/>
            <a:pathLst>
              <a:path extrusionOk="0" h="676275" w="591820">
                <a:moveTo>
                  <a:pt x="295823" y="0"/>
                </a:moveTo>
                <a:lnTo>
                  <a:pt x="250882" y="6037"/>
                </a:lnTo>
                <a:lnTo>
                  <a:pt x="210500" y="23077"/>
                </a:lnTo>
                <a:lnTo>
                  <a:pt x="176289" y="49507"/>
                </a:lnTo>
                <a:lnTo>
                  <a:pt x="149858" y="83718"/>
                </a:lnTo>
                <a:lnTo>
                  <a:pt x="132819" y="124100"/>
                </a:lnTo>
                <a:lnTo>
                  <a:pt x="126781" y="169041"/>
                </a:lnTo>
                <a:lnTo>
                  <a:pt x="132819" y="213983"/>
                </a:lnTo>
                <a:lnTo>
                  <a:pt x="149858" y="254364"/>
                </a:lnTo>
                <a:lnTo>
                  <a:pt x="176289" y="288576"/>
                </a:lnTo>
                <a:lnTo>
                  <a:pt x="210500" y="315006"/>
                </a:lnTo>
                <a:lnTo>
                  <a:pt x="250882" y="332046"/>
                </a:lnTo>
                <a:lnTo>
                  <a:pt x="295823" y="338083"/>
                </a:lnTo>
                <a:lnTo>
                  <a:pt x="340760" y="332046"/>
                </a:lnTo>
                <a:lnTo>
                  <a:pt x="381139" y="315006"/>
                </a:lnTo>
                <a:lnTo>
                  <a:pt x="415348" y="288576"/>
                </a:lnTo>
                <a:lnTo>
                  <a:pt x="441778" y="254364"/>
                </a:lnTo>
                <a:lnTo>
                  <a:pt x="458817" y="213983"/>
                </a:lnTo>
                <a:lnTo>
                  <a:pt x="464854" y="169041"/>
                </a:lnTo>
                <a:lnTo>
                  <a:pt x="458817" y="124100"/>
                </a:lnTo>
                <a:lnTo>
                  <a:pt x="441778" y="83718"/>
                </a:lnTo>
                <a:lnTo>
                  <a:pt x="415348" y="49507"/>
                </a:lnTo>
                <a:lnTo>
                  <a:pt x="381139" y="23077"/>
                </a:lnTo>
                <a:lnTo>
                  <a:pt x="340760" y="6037"/>
                </a:lnTo>
                <a:lnTo>
                  <a:pt x="295823" y="0"/>
                </a:lnTo>
                <a:close/>
              </a:path>
              <a:path extrusionOk="0" h="676275" w="591820">
                <a:moveTo>
                  <a:pt x="356167" y="401464"/>
                </a:moveTo>
                <a:lnTo>
                  <a:pt x="235469" y="401464"/>
                </a:lnTo>
                <a:lnTo>
                  <a:pt x="188004" y="406246"/>
                </a:lnTo>
                <a:lnTo>
                  <a:pt x="143799" y="419963"/>
                </a:lnTo>
                <a:lnTo>
                  <a:pt x="103801" y="441669"/>
                </a:lnTo>
                <a:lnTo>
                  <a:pt x="68954" y="470418"/>
                </a:lnTo>
                <a:lnTo>
                  <a:pt x="40205" y="505265"/>
                </a:lnTo>
                <a:lnTo>
                  <a:pt x="18499" y="545263"/>
                </a:lnTo>
                <a:lnTo>
                  <a:pt x="4782" y="589468"/>
                </a:lnTo>
                <a:lnTo>
                  <a:pt x="0" y="636933"/>
                </a:lnTo>
                <a:lnTo>
                  <a:pt x="3083" y="652197"/>
                </a:lnTo>
                <a:lnTo>
                  <a:pt x="11491" y="664665"/>
                </a:lnTo>
                <a:lnTo>
                  <a:pt x="23960" y="673073"/>
                </a:lnTo>
                <a:lnTo>
                  <a:pt x="39223" y="676157"/>
                </a:lnTo>
                <a:lnTo>
                  <a:pt x="552412" y="676157"/>
                </a:lnTo>
                <a:lnTo>
                  <a:pt x="567680" y="673073"/>
                </a:lnTo>
                <a:lnTo>
                  <a:pt x="580148" y="664665"/>
                </a:lnTo>
                <a:lnTo>
                  <a:pt x="588554" y="652197"/>
                </a:lnTo>
                <a:lnTo>
                  <a:pt x="591636" y="636933"/>
                </a:lnTo>
                <a:lnTo>
                  <a:pt x="586853" y="589468"/>
                </a:lnTo>
                <a:lnTo>
                  <a:pt x="573136" y="545263"/>
                </a:lnTo>
                <a:lnTo>
                  <a:pt x="551430" y="505265"/>
                </a:lnTo>
                <a:lnTo>
                  <a:pt x="522681" y="470418"/>
                </a:lnTo>
                <a:lnTo>
                  <a:pt x="487835" y="441669"/>
                </a:lnTo>
                <a:lnTo>
                  <a:pt x="447836" y="419963"/>
                </a:lnTo>
                <a:lnTo>
                  <a:pt x="403632" y="406246"/>
                </a:lnTo>
                <a:lnTo>
                  <a:pt x="356167" y="4014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56"/>
          <p:cNvSpPr/>
          <p:nvPr/>
        </p:nvSpPr>
        <p:spPr>
          <a:xfrm>
            <a:off x="7652587" y="6406112"/>
            <a:ext cx="576524" cy="576524"/>
          </a:xfrm>
          <a:custGeom>
            <a:rect b="b" l="l" r="r" t="t"/>
            <a:pathLst>
              <a:path extrusionOk="0" h="676275" w="676275">
                <a:moveTo>
                  <a:pt x="338073" y="0"/>
                </a:moveTo>
                <a:lnTo>
                  <a:pt x="292193" y="3085"/>
                </a:lnTo>
                <a:lnTo>
                  <a:pt x="248191" y="12074"/>
                </a:lnTo>
                <a:lnTo>
                  <a:pt x="206469" y="26563"/>
                </a:lnTo>
                <a:lnTo>
                  <a:pt x="167430" y="46151"/>
                </a:lnTo>
                <a:lnTo>
                  <a:pt x="131476" y="70434"/>
                </a:lnTo>
                <a:lnTo>
                  <a:pt x="99010" y="99010"/>
                </a:lnTo>
                <a:lnTo>
                  <a:pt x="70434" y="131476"/>
                </a:lnTo>
                <a:lnTo>
                  <a:pt x="46151" y="167430"/>
                </a:lnTo>
                <a:lnTo>
                  <a:pt x="26563" y="206469"/>
                </a:lnTo>
                <a:lnTo>
                  <a:pt x="12074" y="248191"/>
                </a:lnTo>
                <a:lnTo>
                  <a:pt x="3085" y="292193"/>
                </a:lnTo>
                <a:lnTo>
                  <a:pt x="0" y="338073"/>
                </a:lnTo>
                <a:lnTo>
                  <a:pt x="3085" y="383953"/>
                </a:lnTo>
                <a:lnTo>
                  <a:pt x="12074" y="427955"/>
                </a:lnTo>
                <a:lnTo>
                  <a:pt x="26563" y="469677"/>
                </a:lnTo>
                <a:lnTo>
                  <a:pt x="46151" y="508716"/>
                </a:lnTo>
                <a:lnTo>
                  <a:pt x="70434" y="544670"/>
                </a:lnTo>
                <a:lnTo>
                  <a:pt x="99010" y="577136"/>
                </a:lnTo>
                <a:lnTo>
                  <a:pt x="131476" y="605712"/>
                </a:lnTo>
                <a:lnTo>
                  <a:pt x="167430" y="629995"/>
                </a:lnTo>
                <a:lnTo>
                  <a:pt x="206469" y="649582"/>
                </a:lnTo>
                <a:lnTo>
                  <a:pt x="248191" y="664072"/>
                </a:lnTo>
                <a:lnTo>
                  <a:pt x="292193" y="673061"/>
                </a:lnTo>
                <a:lnTo>
                  <a:pt x="338073" y="676146"/>
                </a:lnTo>
                <a:lnTo>
                  <a:pt x="383953" y="673061"/>
                </a:lnTo>
                <a:lnTo>
                  <a:pt x="427955" y="664072"/>
                </a:lnTo>
                <a:lnTo>
                  <a:pt x="469677" y="649582"/>
                </a:lnTo>
                <a:lnTo>
                  <a:pt x="508716" y="629995"/>
                </a:lnTo>
                <a:lnTo>
                  <a:pt x="544670" y="605712"/>
                </a:lnTo>
                <a:lnTo>
                  <a:pt x="560675" y="591625"/>
                </a:lnTo>
                <a:lnTo>
                  <a:pt x="338073" y="591625"/>
                </a:lnTo>
                <a:lnTo>
                  <a:pt x="283456" y="585741"/>
                </a:lnTo>
                <a:lnTo>
                  <a:pt x="232952" y="568914"/>
                </a:lnTo>
                <a:lnTo>
                  <a:pt x="187797" y="542380"/>
                </a:lnTo>
                <a:lnTo>
                  <a:pt x="149231" y="507377"/>
                </a:lnTo>
                <a:lnTo>
                  <a:pt x="175643" y="472736"/>
                </a:lnTo>
                <a:lnTo>
                  <a:pt x="209992" y="445969"/>
                </a:lnTo>
                <a:lnTo>
                  <a:pt x="250606" y="428710"/>
                </a:lnTo>
                <a:lnTo>
                  <a:pt x="295812" y="422594"/>
                </a:lnTo>
                <a:lnTo>
                  <a:pt x="665167" y="422594"/>
                </a:lnTo>
                <a:lnTo>
                  <a:pt x="673061" y="383953"/>
                </a:lnTo>
                <a:lnTo>
                  <a:pt x="674725" y="359203"/>
                </a:lnTo>
                <a:lnTo>
                  <a:pt x="338073" y="359203"/>
                </a:lnTo>
                <a:lnTo>
                  <a:pt x="301040" y="351738"/>
                </a:lnTo>
                <a:lnTo>
                  <a:pt x="270818" y="331372"/>
                </a:lnTo>
                <a:lnTo>
                  <a:pt x="250452" y="301150"/>
                </a:lnTo>
                <a:lnTo>
                  <a:pt x="242987" y="264117"/>
                </a:lnTo>
                <a:lnTo>
                  <a:pt x="250452" y="227089"/>
                </a:lnTo>
                <a:lnTo>
                  <a:pt x="270818" y="196867"/>
                </a:lnTo>
                <a:lnTo>
                  <a:pt x="301040" y="176498"/>
                </a:lnTo>
                <a:lnTo>
                  <a:pt x="338073" y="169031"/>
                </a:lnTo>
                <a:lnTo>
                  <a:pt x="630798" y="169031"/>
                </a:lnTo>
                <a:lnTo>
                  <a:pt x="629995" y="167430"/>
                </a:lnTo>
                <a:lnTo>
                  <a:pt x="605712" y="131476"/>
                </a:lnTo>
                <a:lnTo>
                  <a:pt x="577136" y="99010"/>
                </a:lnTo>
                <a:lnTo>
                  <a:pt x="544670" y="70434"/>
                </a:lnTo>
                <a:lnTo>
                  <a:pt x="508716" y="46151"/>
                </a:lnTo>
                <a:lnTo>
                  <a:pt x="469677" y="26563"/>
                </a:lnTo>
                <a:lnTo>
                  <a:pt x="427955" y="12074"/>
                </a:lnTo>
                <a:lnTo>
                  <a:pt x="383953" y="3085"/>
                </a:lnTo>
                <a:lnTo>
                  <a:pt x="338073" y="0"/>
                </a:lnTo>
                <a:close/>
              </a:path>
              <a:path extrusionOk="0" h="676275" w="676275">
                <a:moveTo>
                  <a:pt x="665167" y="422594"/>
                </a:moveTo>
                <a:lnTo>
                  <a:pt x="380333" y="422594"/>
                </a:lnTo>
                <a:lnTo>
                  <a:pt x="425540" y="428710"/>
                </a:lnTo>
                <a:lnTo>
                  <a:pt x="466154" y="445969"/>
                </a:lnTo>
                <a:lnTo>
                  <a:pt x="500503" y="472736"/>
                </a:lnTo>
                <a:lnTo>
                  <a:pt x="526915" y="507377"/>
                </a:lnTo>
                <a:lnTo>
                  <a:pt x="488349" y="542323"/>
                </a:lnTo>
                <a:lnTo>
                  <a:pt x="443194" y="568863"/>
                </a:lnTo>
                <a:lnTo>
                  <a:pt x="392690" y="585722"/>
                </a:lnTo>
                <a:lnTo>
                  <a:pt x="338073" y="591625"/>
                </a:lnTo>
                <a:lnTo>
                  <a:pt x="560675" y="591625"/>
                </a:lnTo>
                <a:lnTo>
                  <a:pt x="605712" y="544670"/>
                </a:lnTo>
                <a:lnTo>
                  <a:pt x="629995" y="508716"/>
                </a:lnTo>
                <a:lnTo>
                  <a:pt x="649582" y="469677"/>
                </a:lnTo>
                <a:lnTo>
                  <a:pt x="664072" y="427955"/>
                </a:lnTo>
                <a:lnTo>
                  <a:pt x="665167" y="422594"/>
                </a:lnTo>
                <a:close/>
              </a:path>
              <a:path extrusionOk="0" h="676275" w="676275">
                <a:moveTo>
                  <a:pt x="630798" y="169031"/>
                </a:moveTo>
                <a:lnTo>
                  <a:pt x="338073" y="169031"/>
                </a:lnTo>
                <a:lnTo>
                  <a:pt x="375106" y="176498"/>
                </a:lnTo>
                <a:lnTo>
                  <a:pt x="405327" y="196867"/>
                </a:lnTo>
                <a:lnTo>
                  <a:pt x="425694" y="227089"/>
                </a:lnTo>
                <a:lnTo>
                  <a:pt x="433159" y="264117"/>
                </a:lnTo>
                <a:lnTo>
                  <a:pt x="425694" y="301150"/>
                </a:lnTo>
                <a:lnTo>
                  <a:pt x="405327" y="331372"/>
                </a:lnTo>
                <a:lnTo>
                  <a:pt x="375106" y="351738"/>
                </a:lnTo>
                <a:lnTo>
                  <a:pt x="338073" y="359203"/>
                </a:lnTo>
                <a:lnTo>
                  <a:pt x="674725" y="359203"/>
                </a:lnTo>
                <a:lnTo>
                  <a:pt x="676146" y="338073"/>
                </a:lnTo>
                <a:lnTo>
                  <a:pt x="673061" y="292193"/>
                </a:lnTo>
                <a:lnTo>
                  <a:pt x="664072" y="248191"/>
                </a:lnTo>
                <a:lnTo>
                  <a:pt x="649582" y="206469"/>
                </a:lnTo>
                <a:lnTo>
                  <a:pt x="630798" y="1690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56"/>
          <p:cNvSpPr/>
          <p:nvPr/>
        </p:nvSpPr>
        <p:spPr>
          <a:xfrm>
            <a:off x="2621039" y="5081021"/>
            <a:ext cx="577066" cy="577066"/>
          </a:xfrm>
          <a:custGeom>
            <a:rect b="b" l="l" r="r" t="t"/>
            <a:pathLst>
              <a:path extrusionOk="0" h="676910" w="676910">
                <a:moveTo>
                  <a:pt x="665759" y="253667"/>
                </a:moveTo>
                <a:lnTo>
                  <a:pt x="503115" y="253667"/>
                </a:lnTo>
                <a:lnTo>
                  <a:pt x="504947" y="274272"/>
                </a:lnTo>
                <a:lnTo>
                  <a:pt x="506271" y="295248"/>
                </a:lnTo>
                <a:lnTo>
                  <a:pt x="507075" y="316572"/>
                </a:lnTo>
                <a:lnTo>
                  <a:pt x="507345" y="338220"/>
                </a:lnTo>
                <a:lnTo>
                  <a:pt x="507072" y="359943"/>
                </a:lnTo>
                <a:lnTo>
                  <a:pt x="506265" y="381294"/>
                </a:lnTo>
                <a:lnTo>
                  <a:pt x="504940" y="402248"/>
                </a:lnTo>
                <a:lnTo>
                  <a:pt x="503115" y="422782"/>
                </a:lnTo>
                <a:lnTo>
                  <a:pt x="665759" y="422782"/>
                </a:lnTo>
                <a:lnTo>
                  <a:pt x="670394" y="402176"/>
                </a:lnTo>
                <a:lnTo>
                  <a:pt x="673742" y="381196"/>
                </a:lnTo>
                <a:lnTo>
                  <a:pt x="675774" y="359868"/>
                </a:lnTo>
                <a:lnTo>
                  <a:pt x="676461" y="338220"/>
                </a:lnTo>
                <a:lnTo>
                  <a:pt x="675772" y="316502"/>
                </a:lnTo>
                <a:lnTo>
                  <a:pt x="673733" y="295154"/>
                </a:lnTo>
                <a:lnTo>
                  <a:pt x="670382" y="274201"/>
                </a:lnTo>
                <a:lnTo>
                  <a:pt x="665759" y="253667"/>
                </a:lnTo>
                <a:close/>
              </a:path>
              <a:path extrusionOk="0" h="676910" w="676910">
                <a:moveTo>
                  <a:pt x="454897" y="465053"/>
                </a:moveTo>
                <a:lnTo>
                  <a:pt x="221563" y="465053"/>
                </a:lnTo>
                <a:lnTo>
                  <a:pt x="228385" y="500041"/>
                </a:lnTo>
                <a:lnTo>
                  <a:pt x="236679" y="532701"/>
                </a:lnTo>
                <a:lnTo>
                  <a:pt x="246335" y="562784"/>
                </a:lnTo>
                <a:lnTo>
                  <a:pt x="257238" y="590044"/>
                </a:lnTo>
                <a:lnTo>
                  <a:pt x="257238" y="590180"/>
                </a:lnTo>
                <a:lnTo>
                  <a:pt x="278971" y="630538"/>
                </a:lnTo>
                <a:lnTo>
                  <a:pt x="312123" y="666975"/>
                </a:lnTo>
                <a:lnTo>
                  <a:pt x="338230" y="676450"/>
                </a:lnTo>
                <a:lnTo>
                  <a:pt x="345957" y="675568"/>
                </a:lnTo>
                <a:lnTo>
                  <a:pt x="386226" y="645817"/>
                </a:lnTo>
                <a:lnTo>
                  <a:pt x="408553" y="611824"/>
                </a:lnTo>
                <a:lnTo>
                  <a:pt x="430072" y="562784"/>
                </a:lnTo>
                <a:lnTo>
                  <a:pt x="448058" y="500041"/>
                </a:lnTo>
                <a:lnTo>
                  <a:pt x="454897" y="465053"/>
                </a:lnTo>
                <a:close/>
              </a:path>
              <a:path extrusionOk="0" h="676910" w="676910">
                <a:moveTo>
                  <a:pt x="178758" y="465053"/>
                </a:moveTo>
                <a:lnTo>
                  <a:pt x="24575" y="465053"/>
                </a:lnTo>
                <a:lnTo>
                  <a:pt x="47980" y="511985"/>
                </a:lnTo>
                <a:lnTo>
                  <a:pt x="78093" y="554417"/>
                </a:lnTo>
                <a:lnTo>
                  <a:pt x="114224" y="591659"/>
                </a:lnTo>
                <a:lnTo>
                  <a:pt x="155683" y="623023"/>
                </a:lnTo>
                <a:lnTo>
                  <a:pt x="201779" y="647816"/>
                </a:lnTo>
                <a:lnTo>
                  <a:pt x="251824" y="665351"/>
                </a:lnTo>
                <a:lnTo>
                  <a:pt x="228051" y="626866"/>
                </a:lnTo>
                <a:lnTo>
                  <a:pt x="207611" y="579919"/>
                </a:lnTo>
                <a:lnTo>
                  <a:pt x="191011" y="525614"/>
                </a:lnTo>
                <a:lnTo>
                  <a:pt x="178758" y="465053"/>
                </a:lnTo>
                <a:close/>
              </a:path>
              <a:path extrusionOk="0" h="676910" w="676910">
                <a:moveTo>
                  <a:pt x="651885" y="465053"/>
                </a:moveTo>
                <a:lnTo>
                  <a:pt x="497827" y="465053"/>
                </a:lnTo>
                <a:lnTo>
                  <a:pt x="485522" y="525614"/>
                </a:lnTo>
                <a:lnTo>
                  <a:pt x="468929" y="579919"/>
                </a:lnTo>
                <a:lnTo>
                  <a:pt x="448522" y="626866"/>
                </a:lnTo>
                <a:lnTo>
                  <a:pt x="424772" y="665351"/>
                </a:lnTo>
                <a:lnTo>
                  <a:pt x="474759" y="647816"/>
                </a:lnTo>
                <a:lnTo>
                  <a:pt x="520818" y="623023"/>
                </a:lnTo>
                <a:lnTo>
                  <a:pt x="562253" y="591659"/>
                </a:lnTo>
                <a:lnTo>
                  <a:pt x="598372" y="554417"/>
                </a:lnTo>
                <a:lnTo>
                  <a:pt x="628481" y="511985"/>
                </a:lnTo>
                <a:lnTo>
                  <a:pt x="651885" y="465053"/>
                </a:lnTo>
                <a:close/>
              </a:path>
              <a:path extrusionOk="0" h="676910" w="676910">
                <a:moveTo>
                  <a:pt x="251824" y="11099"/>
                </a:moveTo>
                <a:lnTo>
                  <a:pt x="201779" y="28632"/>
                </a:lnTo>
                <a:lnTo>
                  <a:pt x="155683" y="53424"/>
                </a:lnTo>
                <a:lnTo>
                  <a:pt x="114224" y="84785"/>
                </a:lnTo>
                <a:lnTo>
                  <a:pt x="78093" y="122025"/>
                </a:lnTo>
                <a:lnTo>
                  <a:pt x="47980" y="164455"/>
                </a:lnTo>
                <a:lnTo>
                  <a:pt x="24575" y="211386"/>
                </a:lnTo>
                <a:lnTo>
                  <a:pt x="178758" y="211386"/>
                </a:lnTo>
                <a:lnTo>
                  <a:pt x="191011" y="150831"/>
                </a:lnTo>
                <a:lnTo>
                  <a:pt x="207611" y="96529"/>
                </a:lnTo>
                <a:lnTo>
                  <a:pt x="228051" y="49584"/>
                </a:lnTo>
                <a:lnTo>
                  <a:pt x="251824" y="11099"/>
                </a:lnTo>
                <a:close/>
              </a:path>
              <a:path extrusionOk="0" h="676910" w="676910">
                <a:moveTo>
                  <a:pt x="338230" y="0"/>
                </a:moveTo>
                <a:lnTo>
                  <a:pt x="301498" y="18229"/>
                </a:lnTo>
                <a:lnTo>
                  <a:pt x="267907" y="64490"/>
                </a:lnTo>
                <a:lnTo>
                  <a:pt x="246388" y="113602"/>
                </a:lnTo>
                <a:lnTo>
                  <a:pt x="228402" y="176396"/>
                </a:lnTo>
                <a:lnTo>
                  <a:pt x="221563" y="211386"/>
                </a:lnTo>
                <a:lnTo>
                  <a:pt x="454897" y="211386"/>
                </a:lnTo>
                <a:lnTo>
                  <a:pt x="439828" y="143629"/>
                </a:lnTo>
                <a:lnTo>
                  <a:pt x="419222" y="86269"/>
                </a:lnTo>
                <a:lnTo>
                  <a:pt x="397489" y="45908"/>
                </a:lnTo>
                <a:lnTo>
                  <a:pt x="364337" y="9475"/>
                </a:lnTo>
                <a:lnTo>
                  <a:pt x="338230" y="0"/>
                </a:lnTo>
                <a:close/>
              </a:path>
              <a:path extrusionOk="0" h="676910" w="676910">
                <a:moveTo>
                  <a:pt x="424636" y="11099"/>
                </a:moveTo>
                <a:lnTo>
                  <a:pt x="448409" y="49584"/>
                </a:lnTo>
                <a:lnTo>
                  <a:pt x="468849" y="96529"/>
                </a:lnTo>
                <a:lnTo>
                  <a:pt x="485449" y="150831"/>
                </a:lnTo>
                <a:lnTo>
                  <a:pt x="497702" y="211386"/>
                </a:lnTo>
                <a:lnTo>
                  <a:pt x="651749" y="211386"/>
                </a:lnTo>
                <a:lnTo>
                  <a:pt x="628393" y="164455"/>
                </a:lnTo>
                <a:lnTo>
                  <a:pt x="598299" y="122025"/>
                </a:lnTo>
                <a:lnTo>
                  <a:pt x="562172" y="84785"/>
                </a:lnTo>
                <a:lnTo>
                  <a:pt x="520717" y="53424"/>
                </a:lnTo>
                <a:lnTo>
                  <a:pt x="474636" y="28632"/>
                </a:lnTo>
                <a:lnTo>
                  <a:pt x="424636" y="11099"/>
                </a:lnTo>
                <a:close/>
              </a:path>
              <a:path extrusionOk="0" h="676910" w="676910">
                <a:moveTo>
                  <a:pt x="460708" y="253667"/>
                </a:moveTo>
                <a:lnTo>
                  <a:pt x="215752" y="253667"/>
                </a:lnTo>
                <a:lnTo>
                  <a:pt x="213901" y="274124"/>
                </a:lnTo>
                <a:lnTo>
                  <a:pt x="212534" y="295052"/>
                </a:lnTo>
                <a:lnTo>
                  <a:pt x="211687" y="316425"/>
                </a:lnTo>
                <a:lnTo>
                  <a:pt x="211396" y="338220"/>
                </a:lnTo>
                <a:lnTo>
                  <a:pt x="211669" y="360020"/>
                </a:lnTo>
                <a:lnTo>
                  <a:pt x="212486" y="381396"/>
                </a:lnTo>
                <a:lnTo>
                  <a:pt x="213848" y="402325"/>
                </a:lnTo>
                <a:lnTo>
                  <a:pt x="215752" y="422782"/>
                </a:lnTo>
                <a:lnTo>
                  <a:pt x="460708" y="422782"/>
                </a:lnTo>
                <a:lnTo>
                  <a:pt x="462559" y="402325"/>
                </a:lnTo>
                <a:lnTo>
                  <a:pt x="463926" y="381396"/>
                </a:lnTo>
                <a:lnTo>
                  <a:pt x="464773" y="360020"/>
                </a:lnTo>
                <a:lnTo>
                  <a:pt x="465064" y="338220"/>
                </a:lnTo>
                <a:lnTo>
                  <a:pt x="464791" y="316425"/>
                </a:lnTo>
                <a:lnTo>
                  <a:pt x="463974" y="295052"/>
                </a:lnTo>
                <a:lnTo>
                  <a:pt x="462612" y="274124"/>
                </a:lnTo>
                <a:lnTo>
                  <a:pt x="460708" y="253667"/>
                </a:lnTo>
                <a:close/>
              </a:path>
              <a:path extrusionOk="0" h="676910" w="676910">
                <a:moveTo>
                  <a:pt x="173345" y="253667"/>
                </a:moveTo>
                <a:lnTo>
                  <a:pt x="10701" y="253667"/>
                </a:lnTo>
                <a:lnTo>
                  <a:pt x="6067" y="274272"/>
                </a:lnTo>
                <a:lnTo>
                  <a:pt x="2718" y="295248"/>
                </a:lnTo>
                <a:lnTo>
                  <a:pt x="686" y="316572"/>
                </a:lnTo>
                <a:lnTo>
                  <a:pt x="0" y="338220"/>
                </a:lnTo>
                <a:lnTo>
                  <a:pt x="688" y="359943"/>
                </a:lnTo>
                <a:lnTo>
                  <a:pt x="2727" y="381294"/>
                </a:lnTo>
                <a:lnTo>
                  <a:pt x="6078" y="402248"/>
                </a:lnTo>
                <a:lnTo>
                  <a:pt x="10701" y="422782"/>
                </a:lnTo>
                <a:lnTo>
                  <a:pt x="173345" y="422782"/>
                </a:lnTo>
                <a:lnTo>
                  <a:pt x="171513" y="402176"/>
                </a:lnTo>
                <a:lnTo>
                  <a:pt x="170189" y="381196"/>
                </a:lnTo>
                <a:lnTo>
                  <a:pt x="169386" y="359868"/>
                </a:lnTo>
                <a:lnTo>
                  <a:pt x="169115" y="338220"/>
                </a:lnTo>
                <a:lnTo>
                  <a:pt x="169388" y="316502"/>
                </a:lnTo>
                <a:lnTo>
                  <a:pt x="170195" y="295154"/>
                </a:lnTo>
                <a:lnTo>
                  <a:pt x="171520" y="274201"/>
                </a:lnTo>
                <a:lnTo>
                  <a:pt x="173345" y="2536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56"/>
          <p:cNvSpPr/>
          <p:nvPr/>
        </p:nvSpPr>
        <p:spPr>
          <a:xfrm>
            <a:off x="907887" y="3796463"/>
            <a:ext cx="649064" cy="495865"/>
          </a:xfrm>
          <a:custGeom>
            <a:rect b="b" l="l" r="r" t="t"/>
            <a:pathLst>
              <a:path extrusionOk="0" h="581660" w="761365">
                <a:moveTo>
                  <a:pt x="733138" y="48"/>
                </a:moveTo>
                <a:lnTo>
                  <a:pt x="717538" y="2115"/>
                </a:lnTo>
                <a:lnTo>
                  <a:pt x="549616" y="69359"/>
                </a:lnTo>
                <a:lnTo>
                  <a:pt x="549616" y="579867"/>
                </a:lnTo>
                <a:lnTo>
                  <a:pt x="741055" y="503377"/>
                </a:lnTo>
                <a:lnTo>
                  <a:pt x="761003" y="473912"/>
                </a:lnTo>
                <a:lnTo>
                  <a:pt x="761003" y="31580"/>
                </a:lnTo>
                <a:lnTo>
                  <a:pt x="757147" y="16330"/>
                </a:lnTo>
                <a:lnTo>
                  <a:pt x="747100" y="5303"/>
                </a:lnTo>
                <a:lnTo>
                  <a:pt x="733138" y="48"/>
                </a:lnTo>
                <a:close/>
              </a:path>
              <a:path extrusionOk="0" h="581660" w="761365">
                <a:moveTo>
                  <a:pt x="253667" y="0"/>
                </a:moveTo>
                <a:lnTo>
                  <a:pt x="253667" y="509052"/>
                </a:lnTo>
                <a:lnTo>
                  <a:pt x="507335" y="581584"/>
                </a:lnTo>
                <a:lnTo>
                  <a:pt x="507335" y="72531"/>
                </a:lnTo>
                <a:lnTo>
                  <a:pt x="253667" y="0"/>
                </a:lnTo>
                <a:close/>
              </a:path>
              <a:path extrusionOk="0" h="581660" w="761365">
                <a:moveTo>
                  <a:pt x="211386" y="1717"/>
                </a:moveTo>
                <a:lnTo>
                  <a:pt x="19947" y="78217"/>
                </a:lnTo>
                <a:lnTo>
                  <a:pt x="0" y="107672"/>
                </a:lnTo>
                <a:lnTo>
                  <a:pt x="0" y="550014"/>
                </a:lnTo>
                <a:lnTo>
                  <a:pt x="3856" y="565264"/>
                </a:lnTo>
                <a:lnTo>
                  <a:pt x="13906" y="576291"/>
                </a:lnTo>
                <a:lnTo>
                  <a:pt x="27869" y="581546"/>
                </a:lnTo>
                <a:lnTo>
                  <a:pt x="43464" y="579479"/>
                </a:lnTo>
                <a:lnTo>
                  <a:pt x="211386" y="512225"/>
                </a:lnTo>
                <a:lnTo>
                  <a:pt x="211386" y="17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56"/>
          <p:cNvSpPr/>
          <p:nvPr/>
        </p:nvSpPr>
        <p:spPr>
          <a:xfrm>
            <a:off x="16002127" y="2435346"/>
            <a:ext cx="649064" cy="568404"/>
          </a:xfrm>
          <a:custGeom>
            <a:rect b="b" l="l" r="r" t="t"/>
            <a:pathLst>
              <a:path extrusionOk="0" h="666750" w="761365">
                <a:moveTo>
                  <a:pt x="733139" y="169289"/>
                </a:moveTo>
                <a:lnTo>
                  <a:pt x="717538" y="171356"/>
                </a:lnTo>
                <a:lnTo>
                  <a:pt x="564286" y="232663"/>
                </a:lnTo>
                <a:lnTo>
                  <a:pt x="563626" y="234244"/>
                </a:lnTo>
                <a:lnTo>
                  <a:pt x="562956" y="235961"/>
                </a:lnTo>
                <a:lnTo>
                  <a:pt x="562297" y="237552"/>
                </a:lnTo>
                <a:lnTo>
                  <a:pt x="559349" y="244312"/>
                </a:lnTo>
                <a:lnTo>
                  <a:pt x="556255" y="251108"/>
                </a:lnTo>
                <a:lnTo>
                  <a:pt x="553011" y="257930"/>
                </a:lnTo>
                <a:lnTo>
                  <a:pt x="549616" y="264766"/>
                </a:lnTo>
                <a:lnTo>
                  <a:pt x="549616" y="664566"/>
                </a:lnTo>
                <a:lnTo>
                  <a:pt x="741055" y="588065"/>
                </a:lnTo>
                <a:lnTo>
                  <a:pt x="761013" y="558600"/>
                </a:lnTo>
                <a:lnTo>
                  <a:pt x="761013" y="200821"/>
                </a:lnTo>
                <a:lnTo>
                  <a:pt x="757156" y="185571"/>
                </a:lnTo>
                <a:lnTo>
                  <a:pt x="747105" y="174544"/>
                </a:lnTo>
                <a:lnTo>
                  <a:pt x="733139" y="169289"/>
                </a:lnTo>
                <a:close/>
              </a:path>
              <a:path extrusionOk="0" h="666750" w="761365">
                <a:moveTo>
                  <a:pt x="253667" y="336900"/>
                </a:moveTo>
                <a:lnTo>
                  <a:pt x="253667" y="593741"/>
                </a:lnTo>
                <a:lnTo>
                  <a:pt x="507335" y="666283"/>
                </a:lnTo>
                <a:lnTo>
                  <a:pt x="507335" y="464001"/>
                </a:lnTo>
                <a:lnTo>
                  <a:pt x="380505" y="464001"/>
                </a:lnTo>
                <a:lnTo>
                  <a:pt x="351969" y="457660"/>
                </a:lnTo>
                <a:lnTo>
                  <a:pt x="327916" y="438635"/>
                </a:lnTo>
                <a:lnTo>
                  <a:pt x="312376" y="418859"/>
                </a:lnTo>
                <a:lnTo>
                  <a:pt x="294063" y="394659"/>
                </a:lnTo>
                <a:lnTo>
                  <a:pt x="274114" y="367013"/>
                </a:lnTo>
                <a:lnTo>
                  <a:pt x="253667" y="336900"/>
                </a:lnTo>
                <a:close/>
              </a:path>
              <a:path extrusionOk="0" h="666750" w="761365">
                <a:moveTo>
                  <a:pt x="507335" y="336900"/>
                </a:moveTo>
                <a:lnTo>
                  <a:pt x="466943" y="394659"/>
                </a:lnTo>
                <a:lnTo>
                  <a:pt x="433086" y="438635"/>
                </a:lnTo>
                <a:lnTo>
                  <a:pt x="380505" y="464001"/>
                </a:lnTo>
                <a:lnTo>
                  <a:pt x="507335" y="464001"/>
                </a:lnTo>
                <a:lnTo>
                  <a:pt x="507335" y="336900"/>
                </a:lnTo>
                <a:close/>
              </a:path>
              <a:path extrusionOk="0" h="666750" w="761365">
                <a:moveTo>
                  <a:pt x="380501" y="0"/>
                </a:moveTo>
                <a:lnTo>
                  <a:pt x="330379" y="8079"/>
                </a:lnTo>
                <a:lnTo>
                  <a:pt x="286857" y="30580"/>
                </a:lnTo>
                <a:lnTo>
                  <a:pt x="252542" y="64895"/>
                </a:lnTo>
                <a:lnTo>
                  <a:pt x="230041" y="108417"/>
                </a:lnTo>
                <a:lnTo>
                  <a:pt x="221961" y="158539"/>
                </a:lnTo>
                <a:lnTo>
                  <a:pt x="229312" y="198701"/>
                </a:lnTo>
                <a:lnTo>
                  <a:pt x="248572" y="244597"/>
                </a:lnTo>
                <a:lnTo>
                  <a:pt x="275554" y="292563"/>
                </a:lnTo>
                <a:lnTo>
                  <a:pt x="306070" y="338930"/>
                </a:lnTo>
                <a:lnTo>
                  <a:pt x="335932" y="380034"/>
                </a:lnTo>
                <a:lnTo>
                  <a:pt x="360952" y="412207"/>
                </a:lnTo>
                <a:lnTo>
                  <a:pt x="380455" y="421725"/>
                </a:lnTo>
                <a:lnTo>
                  <a:pt x="391068" y="419345"/>
                </a:lnTo>
                <a:lnTo>
                  <a:pt x="425081" y="380034"/>
                </a:lnTo>
                <a:lnTo>
                  <a:pt x="454943" y="338930"/>
                </a:lnTo>
                <a:lnTo>
                  <a:pt x="485459" y="292563"/>
                </a:lnTo>
                <a:lnTo>
                  <a:pt x="512440" y="244597"/>
                </a:lnTo>
                <a:lnTo>
                  <a:pt x="530811" y="200821"/>
                </a:lnTo>
                <a:lnTo>
                  <a:pt x="380501" y="200821"/>
                </a:lnTo>
                <a:lnTo>
                  <a:pt x="359928" y="196669"/>
                </a:lnTo>
                <a:lnTo>
                  <a:pt x="343130" y="185345"/>
                </a:lnTo>
                <a:lnTo>
                  <a:pt x="331806" y="168547"/>
                </a:lnTo>
                <a:lnTo>
                  <a:pt x="327654" y="147974"/>
                </a:lnTo>
                <a:lnTo>
                  <a:pt x="331806" y="127397"/>
                </a:lnTo>
                <a:lnTo>
                  <a:pt x="343130" y="110600"/>
                </a:lnTo>
                <a:lnTo>
                  <a:pt x="359928" y="99278"/>
                </a:lnTo>
                <a:lnTo>
                  <a:pt x="380501" y="95127"/>
                </a:lnTo>
                <a:lnTo>
                  <a:pt x="524101" y="95127"/>
                </a:lnTo>
                <a:lnTo>
                  <a:pt x="508470" y="64895"/>
                </a:lnTo>
                <a:lnTo>
                  <a:pt x="474154" y="30580"/>
                </a:lnTo>
                <a:lnTo>
                  <a:pt x="430628" y="8079"/>
                </a:lnTo>
                <a:lnTo>
                  <a:pt x="380501" y="0"/>
                </a:lnTo>
                <a:close/>
              </a:path>
              <a:path extrusionOk="0" h="666750" w="761365">
                <a:moveTo>
                  <a:pt x="524101" y="95127"/>
                </a:moveTo>
                <a:lnTo>
                  <a:pt x="380501" y="95127"/>
                </a:lnTo>
                <a:lnTo>
                  <a:pt x="401078" y="99278"/>
                </a:lnTo>
                <a:lnTo>
                  <a:pt x="417876" y="110600"/>
                </a:lnTo>
                <a:lnTo>
                  <a:pt x="429197" y="127397"/>
                </a:lnTo>
                <a:lnTo>
                  <a:pt x="433348" y="147974"/>
                </a:lnTo>
                <a:lnTo>
                  <a:pt x="429197" y="168547"/>
                </a:lnTo>
                <a:lnTo>
                  <a:pt x="417876" y="185345"/>
                </a:lnTo>
                <a:lnTo>
                  <a:pt x="401078" y="196669"/>
                </a:lnTo>
                <a:lnTo>
                  <a:pt x="380501" y="200821"/>
                </a:lnTo>
                <a:lnTo>
                  <a:pt x="530811" y="200821"/>
                </a:lnTo>
                <a:lnTo>
                  <a:pt x="531700" y="198701"/>
                </a:lnTo>
                <a:lnTo>
                  <a:pt x="539051" y="158539"/>
                </a:lnTo>
                <a:lnTo>
                  <a:pt x="530971" y="108417"/>
                </a:lnTo>
                <a:lnTo>
                  <a:pt x="524101" y="95127"/>
                </a:lnTo>
                <a:close/>
              </a:path>
              <a:path extrusionOk="0" h="666750" w="761365">
                <a:moveTo>
                  <a:pt x="181806" y="182767"/>
                </a:moveTo>
                <a:lnTo>
                  <a:pt x="19947" y="247458"/>
                </a:lnTo>
                <a:lnTo>
                  <a:pt x="0" y="276923"/>
                </a:lnTo>
                <a:lnTo>
                  <a:pt x="0" y="634703"/>
                </a:lnTo>
                <a:lnTo>
                  <a:pt x="3856" y="649953"/>
                </a:lnTo>
                <a:lnTo>
                  <a:pt x="13906" y="660979"/>
                </a:lnTo>
                <a:lnTo>
                  <a:pt x="27869" y="666234"/>
                </a:lnTo>
                <a:lnTo>
                  <a:pt x="43464" y="664168"/>
                </a:lnTo>
                <a:lnTo>
                  <a:pt x="211386" y="596913"/>
                </a:lnTo>
                <a:lnTo>
                  <a:pt x="211386" y="264766"/>
                </a:lnTo>
                <a:lnTo>
                  <a:pt x="207995" y="257930"/>
                </a:lnTo>
                <a:lnTo>
                  <a:pt x="204751" y="251108"/>
                </a:lnTo>
                <a:lnTo>
                  <a:pt x="188668" y="210578"/>
                </a:lnTo>
                <a:lnTo>
                  <a:pt x="184736" y="196690"/>
                </a:lnTo>
                <a:lnTo>
                  <a:pt x="181806" y="182767"/>
                </a:lnTo>
                <a:close/>
              </a:path>
              <a:path extrusionOk="0" h="666750" w="761365">
                <a:moveTo>
                  <a:pt x="181931" y="182716"/>
                </a:moveTo>
                <a:lnTo>
                  <a:pt x="181795" y="182716"/>
                </a:lnTo>
                <a:lnTo>
                  <a:pt x="181931" y="1827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56"/>
          <p:cNvSpPr/>
          <p:nvPr/>
        </p:nvSpPr>
        <p:spPr>
          <a:xfrm>
            <a:off x="14324991" y="2503122"/>
            <a:ext cx="649064" cy="432528"/>
          </a:xfrm>
          <a:custGeom>
            <a:rect b="b" l="l" r="r" t="t"/>
            <a:pathLst>
              <a:path extrusionOk="0" h="507364" w="761365">
                <a:moveTo>
                  <a:pt x="190245" y="0"/>
                </a:moveTo>
                <a:lnTo>
                  <a:pt x="146635" y="5027"/>
                </a:lnTo>
                <a:lnTo>
                  <a:pt x="106596" y="19345"/>
                </a:lnTo>
                <a:lnTo>
                  <a:pt x="71271" y="41810"/>
                </a:lnTo>
                <a:lnTo>
                  <a:pt x="41806" y="71278"/>
                </a:lnTo>
                <a:lnTo>
                  <a:pt x="19343" y="106604"/>
                </a:lnTo>
                <a:lnTo>
                  <a:pt x="5026" y="146645"/>
                </a:lnTo>
                <a:lnTo>
                  <a:pt x="0" y="190255"/>
                </a:lnTo>
                <a:lnTo>
                  <a:pt x="0" y="422782"/>
                </a:lnTo>
                <a:lnTo>
                  <a:pt x="6652" y="455675"/>
                </a:lnTo>
                <a:lnTo>
                  <a:pt x="24787" y="482557"/>
                </a:lnTo>
                <a:lnTo>
                  <a:pt x="51665" y="500692"/>
                </a:lnTo>
                <a:lnTo>
                  <a:pt x="84552" y="507345"/>
                </a:lnTo>
                <a:lnTo>
                  <a:pt x="295949" y="507345"/>
                </a:lnTo>
                <a:lnTo>
                  <a:pt x="328835" y="500692"/>
                </a:lnTo>
                <a:lnTo>
                  <a:pt x="355714" y="482557"/>
                </a:lnTo>
                <a:lnTo>
                  <a:pt x="373848" y="455675"/>
                </a:lnTo>
                <a:lnTo>
                  <a:pt x="380501" y="422782"/>
                </a:lnTo>
                <a:lnTo>
                  <a:pt x="380501" y="211396"/>
                </a:lnTo>
                <a:lnTo>
                  <a:pt x="105693" y="211396"/>
                </a:lnTo>
                <a:lnTo>
                  <a:pt x="97486" y="209727"/>
                </a:lnTo>
                <a:lnTo>
                  <a:pt x="90764" y="205184"/>
                </a:lnTo>
                <a:lnTo>
                  <a:pt x="86221" y="198462"/>
                </a:lnTo>
                <a:lnTo>
                  <a:pt x="84552" y="190255"/>
                </a:lnTo>
                <a:lnTo>
                  <a:pt x="86221" y="182049"/>
                </a:lnTo>
                <a:lnTo>
                  <a:pt x="90764" y="175327"/>
                </a:lnTo>
                <a:lnTo>
                  <a:pt x="97486" y="170784"/>
                </a:lnTo>
                <a:lnTo>
                  <a:pt x="105693" y="169115"/>
                </a:lnTo>
                <a:lnTo>
                  <a:pt x="378064" y="169115"/>
                </a:lnTo>
                <a:lnTo>
                  <a:pt x="375474" y="146645"/>
                </a:lnTo>
                <a:lnTo>
                  <a:pt x="361156" y="106604"/>
                </a:lnTo>
                <a:lnTo>
                  <a:pt x="338691" y="71278"/>
                </a:lnTo>
                <a:lnTo>
                  <a:pt x="309223" y="41810"/>
                </a:lnTo>
                <a:lnTo>
                  <a:pt x="273896" y="19345"/>
                </a:lnTo>
                <a:lnTo>
                  <a:pt x="233856" y="5027"/>
                </a:lnTo>
                <a:lnTo>
                  <a:pt x="190245" y="0"/>
                </a:lnTo>
                <a:close/>
              </a:path>
              <a:path extrusionOk="0" h="507364" w="761365">
                <a:moveTo>
                  <a:pt x="570757" y="0"/>
                </a:moveTo>
                <a:lnTo>
                  <a:pt x="323958" y="0"/>
                </a:lnTo>
                <a:lnTo>
                  <a:pt x="357215" y="28428"/>
                </a:lnTo>
                <a:lnTo>
                  <a:pt x="384596" y="62543"/>
                </a:lnTo>
                <a:lnTo>
                  <a:pt x="405231" y="101469"/>
                </a:lnTo>
                <a:lnTo>
                  <a:pt x="418249" y="144332"/>
                </a:lnTo>
                <a:lnTo>
                  <a:pt x="422782" y="190255"/>
                </a:lnTo>
                <a:lnTo>
                  <a:pt x="422782" y="422782"/>
                </a:lnTo>
                <a:lnTo>
                  <a:pt x="420569" y="446549"/>
                </a:lnTo>
                <a:lnTo>
                  <a:pt x="414194" y="468829"/>
                </a:lnTo>
                <a:lnTo>
                  <a:pt x="404053" y="489228"/>
                </a:lnTo>
                <a:lnTo>
                  <a:pt x="390543" y="507345"/>
                </a:lnTo>
                <a:lnTo>
                  <a:pt x="676450" y="507345"/>
                </a:lnTo>
                <a:lnTo>
                  <a:pt x="709337" y="500692"/>
                </a:lnTo>
                <a:lnTo>
                  <a:pt x="736215" y="482557"/>
                </a:lnTo>
                <a:lnTo>
                  <a:pt x="754350" y="455675"/>
                </a:lnTo>
                <a:lnTo>
                  <a:pt x="761003" y="422782"/>
                </a:lnTo>
                <a:lnTo>
                  <a:pt x="761003" y="295949"/>
                </a:lnTo>
                <a:lnTo>
                  <a:pt x="613028" y="295949"/>
                </a:lnTo>
                <a:lnTo>
                  <a:pt x="604823" y="294281"/>
                </a:lnTo>
                <a:lnTo>
                  <a:pt x="598104" y="289742"/>
                </a:lnTo>
                <a:lnTo>
                  <a:pt x="593565" y="283023"/>
                </a:lnTo>
                <a:lnTo>
                  <a:pt x="591898" y="274818"/>
                </a:lnTo>
                <a:lnTo>
                  <a:pt x="591898" y="211396"/>
                </a:lnTo>
                <a:lnTo>
                  <a:pt x="528476" y="211396"/>
                </a:lnTo>
                <a:lnTo>
                  <a:pt x="520269" y="209727"/>
                </a:lnTo>
                <a:lnTo>
                  <a:pt x="513547" y="205184"/>
                </a:lnTo>
                <a:lnTo>
                  <a:pt x="509004" y="198462"/>
                </a:lnTo>
                <a:lnTo>
                  <a:pt x="507335" y="190255"/>
                </a:lnTo>
                <a:lnTo>
                  <a:pt x="509004" y="182049"/>
                </a:lnTo>
                <a:lnTo>
                  <a:pt x="513547" y="175327"/>
                </a:lnTo>
                <a:lnTo>
                  <a:pt x="520269" y="170784"/>
                </a:lnTo>
                <a:lnTo>
                  <a:pt x="528476" y="169115"/>
                </a:lnTo>
                <a:lnTo>
                  <a:pt x="758566" y="169115"/>
                </a:lnTo>
                <a:lnTo>
                  <a:pt x="755976" y="146645"/>
                </a:lnTo>
                <a:lnTo>
                  <a:pt x="741659" y="106604"/>
                </a:lnTo>
                <a:lnTo>
                  <a:pt x="719196" y="71278"/>
                </a:lnTo>
                <a:lnTo>
                  <a:pt x="689731" y="41810"/>
                </a:lnTo>
                <a:lnTo>
                  <a:pt x="654406" y="19345"/>
                </a:lnTo>
                <a:lnTo>
                  <a:pt x="614367" y="5027"/>
                </a:lnTo>
                <a:lnTo>
                  <a:pt x="570757" y="0"/>
                </a:lnTo>
                <a:close/>
              </a:path>
              <a:path extrusionOk="0" h="507364" w="761365">
                <a:moveTo>
                  <a:pt x="758566" y="169115"/>
                </a:moveTo>
                <a:lnTo>
                  <a:pt x="655309" y="169115"/>
                </a:lnTo>
                <a:lnTo>
                  <a:pt x="663516" y="170784"/>
                </a:lnTo>
                <a:lnTo>
                  <a:pt x="670238" y="175327"/>
                </a:lnTo>
                <a:lnTo>
                  <a:pt x="674781" y="182049"/>
                </a:lnTo>
                <a:lnTo>
                  <a:pt x="676450" y="190255"/>
                </a:lnTo>
                <a:lnTo>
                  <a:pt x="676450" y="274818"/>
                </a:lnTo>
                <a:lnTo>
                  <a:pt x="674781" y="283023"/>
                </a:lnTo>
                <a:lnTo>
                  <a:pt x="670238" y="289742"/>
                </a:lnTo>
                <a:lnTo>
                  <a:pt x="663516" y="294281"/>
                </a:lnTo>
                <a:lnTo>
                  <a:pt x="655309" y="295949"/>
                </a:lnTo>
                <a:lnTo>
                  <a:pt x="761003" y="295949"/>
                </a:lnTo>
                <a:lnTo>
                  <a:pt x="761003" y="190255"/>
                </a:lnTo>
                <a:lnTo>
                  <a:pt x="758566" y="169115"/>
                </a:lnTo>
                <a:close/>
              </a:path>
              <a:path extrusionOk="0" h="507364" w="761365">
                <a:moveTo>
                  <a:pt x="378064" y="169115"/>
                </a:moveTo>
                <a:lnTo>
                  <a:pt x="274808" y="169115"/>
                </a:lnTo>
                <a:lnTo>
                  <a:pt x="283014" y="170784"/>
                </a:lnTo>
                <a:lnTo>
                  <a:pt x="289737" y="175327"/>
                </a:lnTo>
                <a:lnTo>
                  <a:pt x="294280" y="182049"/>
                </a:lnTo>
                <a:lnTo>
                  <a:pt x="295949" y="190255"/>
                </a:lnTo>
                <a:lnTo>
                  <a:pt x="294280" y="198462"/>
                </a:lnTo>
                <a:lnTo>
                  <a:pt x="289737" y="205184"/>
                </a:lnTo>
                <a:lnTo>
                  <a:pt x="283014" y="209727"/>
                </a:lnTo>
                <a:lnTo>
                  <a:pt x="274808" y="211396"/>
                </a:lnTo>
                <a:lnTo>
                  <a:pt x="380501" y="211396"/>
                </a:lnTo>
                <a:lnTo>
                  <a:pt x="380501" y="190255"/>
                </a:lnTo>
                <a:lnTo>
                  <a:pt x="378064" y="169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56"/>
          <p:cNvSpPr/>
          <p:nvPr/>
        </p:nvSpPr>
        <p:spPr>
          <a:xfrm>
            <a:off x="12647882" y="2431085"/>
            <a:ext cx="649064" cy="577066"/>
          </a:xfrm>
          <a:custGeom>
            <a:rect b="b" l="l" r="r" t="t"/>
            <a:pathLst>
              <a:path extrusionOk="0" h="676910" w="761365">
                <a:moveTo>
                  <a:pt x="381025" y="0"/>
                </a:moveTo>
                <a:lnTo>
                  <a:pt x="13214" y="305865"/>
                </a:lnTo>
                <a:lnTo>
                  <a:pt x="0" y="337570"/>
                </a:lnTo>
                <a:lnTo>
                  <a:pt x="3260" y="354286"/>
                </a:lnTo>
                <a:lnTo>
                  <a:pt x="12218" y="367742"/>
                </a:lnTo>
                <a:lnTo>
                  <a:pt x="25634" y="376714"/>
                </a:lnTo>
                <a:lnTo>
                  <a:pt x="42270" y="379977"/>
                </a:lnTo>
                <a:lnTo>
                  <a:pt x="84688" y="379977"/>
                </a:lnTo>
                <a:lnTo>
                  <a:pt x="84688" y="471933"/>
                </a:lnTo>
                <a:lnTo>
                  <a:pt x="84552" y="473126"/>
                </a:lnTo>
                <a:lnTo>
                  <a:pt x="84552" y="623614"/>
                </a:lnTo>
                <a:lnTo>
                  <a:pt x="88704" y="644187"/>
                </a:lnTo>
                <a:lnTo>
                  <a:pt x="100028" y="660985"/>
                </a:lnTo>
                <a:lnTo>
                  <a:pt x="116825" y="672309"/>
                </a:lnTo>
                <a:lnTo>
                  <a:pt x="137398" y="676461"/>
                </a:lnTo>
                <a:lnTo>
                  <a:pt x="158539" y="676461"/>
                </a:lnTo>
                <a:lnTo>
                  <a:pt x="163293" y="676188"/>
                </a:lnTo>
                <a:lnTo>
                  <a:pt x="167261" y="676461"/>
                </a:lnTo>
                <a:lnTo>
                  <a:pt x="243092" y="676461"/>
                </a:lnTo>
                <a:lnTo>
                  <a:pt x="263671" y="672309"/>
                </a:lnTo>
                <a:lnTo>
                  <a:pt x="280471" y="660985"/>
                </a:lnTo>
                <a:lnTo>
                  <a:pt x="291796" y="644187"/>
                </a:lnTo>
                <a:lnTo>
                  <a:pt x="295949" y="623614"/>
                </a:lnTo>
                <a:lnTo>
                  <a:pt x="295949" y="507345"/>
                </a:lnTo>
                <a:lnTo>
                  <a:pt x="299265" y="490875"/>
                </a:lnTo>
                <a:lnTo>
                  <a:pt x="308316" y="477437"/>
                </a:lnTo>
                <a:lnTo>
                  <a:pt x="321751" y="468382"/>
                </a:lnTo>
                <a:lnTo>
                  <a:pt x="338220" y="465064"/>
                </a:lnTo>
                <a:lnTo>
                  <a:pt x="422782" y="465064"/>
                </a:lnTo>
                <a:lnTo>
                  <a:pt x="439251" y="468382"/>
                </a:lnTo>
                <a:lnTo>
                  <a:pt x="452686" y="477437"/>
                </a:lnTo>
                <a:lnTo>
                  <a:pt x="461737" y="490875"/>
                </a:lnTo>
                <a:lnTo>
                  <a:pt x="465053" y="507345"/>
                </a:lnTo>
                <a:lnTo>
                  <a:pt x="465053" y="623614"/>
                </a:lnTo>
                <a:lnTo>
                  <a:pt x="469205" y="644187"/>
                </a:lnTo>
                <a:lnTo>
                  <a:pt x="480529" y="660985"/>
                </a:lnTo>
                <a:lnTo>
                  <a:pt x="497327" y="672309"/>
                </a:lnTo>
                <a:lnTo>
                  <a:pt x="517900" y="676461"/>
                </a:lnTo>
                <a:lnTo>
                  <a:pt x="592557" y="676461"/>
                </a:lnTo>
                <a:lnTo>
                  <a:pt x="598107" y="676324"/>
                </a:lnTo>
                <a:lnTo>
                  <a:pt x="599552" y="676461"/>
                </a:lnTo>
                <a:lnTo>
                  <a:pt x="623604" y="676461"/>
                </a:lnTo>
                <a:lnTo>
                  <a:pt x="644177" y="672309"/>
                </a:lnTo>
                <a:lnTo>
                  <a:pt x="660974" y="660985"/>
                </a:lnTo>
                <a:lnTo>
                  <a:pt x="672298" y="644187"/>
                </a:lnTo>
                <a:lnTo>
                  <a:pt x="676450" y="623614"/>
                </a:lnTo>
                <a:lnTo>
                  <a:pt x="676450" y="602337"/>
                </a:lnTo>
                <a:lnTo>
                  <a:pt x="677110" y="595207"/>
                </a:lnTo>
                <a:lnTo>
                  <a:pt x="676188" y="379977"/>
                </a:lnTo>
                <a:lnTo>
                  <a:pt x="718459" y="379977"/>
                </a:lnTo>
                <a:lnTo>
                  <a:pt x="734541" y="376695"/>
                </a:lnTo>
                <a:lnTo>
                  <a:pt x="748023" y="367691"/>
                </a:lnTo>
                <a:lnTo>
                  <a:pt x="757293" y="354228"/>
                </a:lnTo>
                <a:lnTo>
                  <a:pt x="760741" y="337570"/>
                </a:lnTo>
                <a:lnTo>
                  <a:pt x="760512" y="328898"/>
                </a:lnTo>
                <a:lnTo>
                  <a:pt x="408772" y="9256"/>
                </a:lnTo>
                <a:lnTo>
                  <a:pt x="388150" y="517"/>
                </a:lnTo>
                <a:lnTo>
                  <a:pt x="3810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56"/>
          <p:cNvSpPr/>
          <p:nvPr/>
        </p:nvSpPr>
        <p:spPr>
          <a:xfrm>
            <a:off x="11042754" y="2431086"/>
            <a:ext cx="505068" cy="577066"/>
          </a:xfrm>
          <a:custGeom>
            <a:rect b="b" l="l" r="r" t="t"/>
            <a:pathLst>
              <a:path extrusionOk="0" h="676910" w="592455">
                <a:moveTo>
                  <a:pt x="42270" y="0"/>
                </a:moveTo>
                <a:lnTo>
                  <a:pt x="25802" y="3318"/>
                </a:lnTo>
                <a:lnTo>
                  <a:pt x="12367" y="12372"/>
                </a:lnTo>
                <a:lnTo>
                  <a:pt x="3316" y="25810"/>
                </a:lnTo>
                <a:lnTo>
                  <a:pt x="0" y="42281"/>
                </a:lnTo>
                <a:lnTo>
                  <a:pt x="0" y="634179"/>
                </a:lnTo>
                <a:lnTo>
                  <a:pt x="3316" y="650650"/>
                </a:lnTo>
                <a:lnTo>
                  <a:pt x="12367" y="664088"/>
                </a:lnTo>
                <a:lnTo>
                  <a:pt x="25802" y="673142"/>
                </a:lnTo>
                <a:lnTo>
                  <a:pt x="42270" y="676461"/>
                </a:lnTo>
                <a:lnTo>
                  <a:pt x="58745" y="673142"/>
                </a:lnTo>
                <a:lnTo>
                  <a:pt x="72183" y="664088"/>
                </a:lnTo>
                <a:lnTo>
                  <a:pt x="81235" y="650650"/>
                </a:lnTo>
                <a:lnTo>
                  <a:pt x="84552" y="634179"/>
                </a:lnTo>
                <a:lnTo>
                  <a:pt x="84552" y="465064"/>
                </a:lnTo>
                <a:lnTo>
                  <a:pt x="169502" y="443798"/>
                </a:lnTo>
                <a:lnTo>
                  <a:pt x="210658" y="437309"/>
                </a:lnTo>
                <a:lnTo>
                  <a:pt x="252013" y="438180"/>
                </a:lnTo>
                <a:lnTo>
                  <a:pt x="292574" y="446283"/>
                </a:lnTo>
                <a:lnTo>
                  <a:pt x="331351" y="461493"/>
                </a:lnTo>
                <a:lnTo>
                  <a:pt x="376655" y="478575"/>
                </a:lnTo>
                <a:lnTo>
                  <a:pt x="423966" y="485957"/>
                </a:lnTo>
                <a:lnTo>
                  <a:pt x="471771" y="483552"/>
                </a:lnTo>
                <a:lnTo>
                  <a:pt x="518560" y="471273"/>
                </a:lnTo>
                <a:lnTo>
                  <a:pt x="564412" y="454101"/>
                </a:lnTo>
                <a:lnTo>
                  <a:pt x="591887" y="414458"/>
                </a:lnTo>
                <a:lnTo>
                  <a:pt x="591887" y="87337"/>
                </a:lnTo>
                <a:lnTo>
                  <a:pt x="586467" y="66886"/>
                </a:lnTo>
                <a:lnTo>
                  <a:pt x="572502" y="52540"/>
                </a:lnTo>
                <a:lnTo>
                  <a:pt x="553434" y="46444"/>
                </a:lnTo>
                <a:lnTo>
                  <a:pt x="532706" y="50741"/>
                </a:lnTo>
                <a:lnTo>
                  <a:pt x="520015" y="57076"/>
                </a:lnTo>
                <a:lnTo>
                  <a:pt x="472445" y="74322"/>
                </a:lnTo>
                <a:lnTo>
                  <a:pt x="422844" y="80070"/>
                </a:lnTo>
                <a:lnTo>
                  <a:pt x="373241" y="74322"/>
                </a:lnTo>
                <a:lnTo>
                  <a:pt x="325665" y="57076"/>
                </a:lnTo>
                <a:lnTo>
                  <a:pt x="289754" y="42924"/>
                </a:lnTo>
                <a:lnTo>
                  <a:pt x="252180" y="35395"/>
                </a:lnTo>
                <a:lnTo>
                  <a:pt x="213860" y="34578"/>
                </a:lnTo>
                <a:lnTo>
                  <a:pt x="175711" y="40564"/>
                </a:lnTo>
                <a:lnTo>
                  <a:pt x="84552" y="63422"/>
                </a:lnTo>
                <a:lnTo>
                  <a:pt x="84552" y="42281"/>
                </a:lnTo>
                <a:lnTo>
                  <a:pt x="81235" y="25810"/>
                </a:lnTo>
                <a:lnTo>
                  <a:pt x="72183" y="12372"/>
                </a:lnTo>
                <a:lnTo>
                  <a:pt x="58745" y="3318"/>
                </a:lnTo>
                <a:lnTo>
                  <a:pt x="4227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56"/>
          <p:cNvSpPr/>
          <p:nvPr/>
        </p:nvSpPr>
        <p:spPr>
          <a:xfrm>
            <a:off x="9293550" y="5117040"/>
            <a:ext cx="649064" cy="505067"/>
          </a:xfrm>
          <a:custGeom>
            <a:rect b="b" l="l" r="r" t="t"/>
            <a:pathLst>
              <a:path extrusionOk="0" h="592454" w="761365">
                <a:moveTo>
                  <a:pt x="380469" y="0"/>
                </a:moveTo>
                <a:lnTo>
                  <a:pt x="328875" y="3869"/>
                </a:lnTo>
                <a:lnTo>
                  <a:pt x="280881" y="14747"/>
                </a:lnTo>
                <a:lnTo>
                  <a:pt x="236542" y="31542"/>
                </a:lnTo>
                <a:lnTo>
                  <a:pt x="195912" y="53159"/>
                </a:lnTo>
                <a:lnTo>
                  <a:pt x="159049" y="78506"/>
                </a:lnTo>
                <a:lnTo>
                  <a:pt x="126006" y="106488"/>
                </a:lnTo>
                <a:lnTo>
                  <a:pt x="83493" y="151109"/>
                </a:lnTo>
                <a:lnTo>
                  <a:pt x="48784" y="196906"/>
                </a:lnTo>
                <a:lnTo>
                  <a:pt x="22001" y="240797"/>
                </a:lnTo>
                <a:lnTo>
                  <a:pt x="3266" y="279698"/>
                </a:lnTo>
                <a:lnTo>
                  <a:pt x="0" y="295949"/>
                </a:lnTo>
                <a:lnTo>
                  <a:pt x="816" y="304183"/>
                </a:lnTo>
                <a:lnTo>
                  <a:pt x="22001" y="351095"/>
                </a:lnTo>
                <a:lnTo>
                  <a:pt x="48784" y="394984"/>
                </a:lnTo>
                <a:lnTo>
                  <a:pt x="83493" y="440783"/>
                </a:lnTo>
                <a:lnTo>
                  <a:pt x="126006" y="485409"/>
                </a:lnTo>
                <a:lnTo>
                  <a:pt x="159049" y="513388"/>
                </a:lnTo>
                <a:lnTo>
                  <a:pt x="195912" y="538734"/>
                </a:lnTo>
                <a:lnTo>
                  <a:pt x="236542" y="560352"/>
                </a:lnTo>
                <a:lnTo>
                  <a:pt x="280881" y="577148"/>
                </a:lnTo>
                <a:lnTo>
                  <a:pt x="328875" y="588028"/>
                </a:lnTo>
                <a:lnTo>
                  <a:pt x="380469" y="591898"/>
                </a:lnTo>
                <a:lnTo>
                  <a:pt x="432063" y="588028"/>
                </a:lnTo>
                <a:lnTo>
                  <a:pt x="480057" y="577148"/>
                </a:lnTo>
                <a:lnTo>
                  <a:pt x="524397" y="560352"/>
                </a:lnTo>
                <a:lnTo>
                  <a:pt x="565026" y="538734"/>
                </a:lnTo>
                <a:lnTo>
                  <a:pt x="601890" y="513388"/>
                </a:lnTo>
                <a:lnTo>
                  <a:pt x="634005" y="486194"/>
                </a:lnTo>
                <a:lnTo>
                  <a:pt x="380469" y="486194"/>
                </a:lnTo>
                <a:lnTo>
                  <a:pt x="336858" y="481168"/>
                </a:lnTo>
                <a:lnTo>
                  <a:pt x="296818" y="466851"/>
                </a:lnTo>
                <a:lnTo>
                  <a:pt x="261491" y="444388"/>
                </a:lnTo>
                <a:lnTo>
                  <a:pt x="232024" y="414922"/>
                </a:lnTo>
                <a:lnTo>
                  <a:pt x="209558" y="379598"/>
                </a:lnTo>
                <a:lnTo>
                  <a:pt x="195240" y="339559"/>
                </a:lnTo>
                <a:lnTo>
                  <a:pt x="190213" y="295949"/>
                </a:lnTo>
                <a:lnTo>
                  <a:pt x="195240" y="252335"/>
                </a:lnTo>
                <a:lnTo>
                  <a:pt x="209558" y="212293"/>
                </a:lnTo>
                <a:lnTo>
                  <a:pt x="232024" y="176966"/>
                </a:lnTo>
                <a:lnTo>
                  <a:pt x="261491" y="147500"/>
                </a:lnTo>
                <a:lnTo>
                  <a:pt x="296818" y="125036"/>
                </a:lnTo>
                <a:lnTo>
                  <a:pt x="336858" y="110719"/>
                </a:lnTo>
                <a:lnTo>
                  <a:pt x="380469" y="105693"/>
                </a:lnTo>
                <a:lnTo>
                  <a:pt x="633993" y="105693"/>
                </a:lnTo>
                <a:lnTo>
                  <a:pt x="601890" y="78506"/>
                </a:lnTo>
                <a:lnTo>
                  <a:pt x="565026" y="53159"/>
                </a:lnTo>
                <a:lnTo>
                  <a:pt x="524397" y="31542"/>
                </a:lnTo>
                <a:lnTo>
                  <a:pt x="480057" y="14747"/>
                </a:lnTo>
                <a:lnTo>
                  <a:pt x="432063" y="3869"/>
                </a:lnTo>
                <a:lnTo>
                  <a:pt x="380469" y="0"/>
                </a:lnTo>
                <a:close/>
              </a:path>
              <a:path extrusionOk="0" h="592454" w="761365">
                <a:moveTo>
                  <a:pt x="633993" y="105693"/>
                </a:moveTo>
                <a:lnTo>
                  <a:pt x="380469" y="105693"/>
                </a:lnTo>
                <a:lnTo>
                  <a:pt x="424080" y="110719"/>
                </a:lnTo>
                <a:lnTo>
                  <a:pt x="464121" y="125036"/>
                </a:lnTo>
                <a:lnTo>
                  <a:pt x="499447" y="147500"/>
                </a:lnTo>
                <a:lnTo>
                  <a:pt x="528915" y="176966"/>
                </a:lnTo>
                <a:lnTo>
                  <a:pt x="551380" y="212293"/>
                </a:lnTo>
                <a:lnTo>
                  <a:pt x="565698" y="252335"/>
                </a:lnTo>
                <a:lnTo>
                  <a:pt x="570725" y="295949"/>
                </a:lnTo>
                <a:lnTo>
                  <a:pt x="565698" y="339559"/>
                </a:lnTo>
                <a:lnTo>
                  <a:pt x="551380" y="379598"/>
                </a:lnTo>
                <a:lnTo>
                  <a:pt x="528915" y="414922"/>
                </a:lnTo>
                <a:lnTo>
                  <a:pt x="499447" y="444388"/>
                </a:lnTo>
                <a:lnTo>
                  <a:pt x="464121" y="466851"/>
                </a:lnTo>
                <a:lnTo>
                  <a:pt x="424080" y="481168"/>
                </a:lnTo>
                <a:lnTo>
                  <a:pt x="380469" y="486194"/>
                </a:lnTo>
                <a:lnTo>
                  <a:pt x="634005" y="486194"/>
                </a:lnTo>
                <a:lnTo>
                  <a:pt x="677447" y="440730"/>
                </a:lnTo>
                <a:lnTo>
                  <a:pt x="712170" y="394936"/>
                </a:lnTo>
                <a:lnTo>
                  <a:pt x="738991" y="351077"/>
                </a:lnTo>
                <a:lnTo>
                  <a:pt x="757798" y="312199"/>
                </a:lnTo>
                <a:lnTo>
                  <a:pt x="761072" y="295949"/>
                </a:lnTo>
                <a:lnTo>
                  <a:pt x="760254" y="287708"/>
                </a:lnTo>
                <a:lnTo>
                  <a:pt x="738991" y="240797"/>
                </a:lnTo>
                <a:lnTo>
                  <a:pt x="712170" y="196906"/>
                </a:lnTo>
                <a:lnTo>
                  <a:pt x="677447" y="151109"/>
                </a:lnTo>
                <a:lnTo>
                  <a:pt x="634933" y="106488"/>
                </a:lnTo>
                <a:lnTo>
                  <a:pt x="633993" y="105693"/>
                </a:lnTo>
                <a:close/>
              </a:path>
              <a:path extrusionOk="0" h="592454" w="761365">
                <a:moveTo>
                  <a:pt x="254159" y="284849"/>
                </a:moveTo>
                <a:lnTo>
                  <a:pt x="253635" y="292116"/>
                </a:lnTo>
                <a:lnTo>
                  <a:pt x="253635" y="295949"/>
                </a:lnTo>
                <a:lnTo>
                  <a:pt x="263605" y="345306"/>
                </a:lnTo>
                <a:lnTo>
                  <a:pt x="290791" y="385623"/>
                </a:lnTo>
                <a:lnTo>
                  <a:pt x="331108" y="412811"/>
                </a:lnTo>
                <a:lnTo>
                  <a:pt x="380469" y="422782"/>
                </a:lnTo>
                <a:lnTo>
                  <a:pt x="429826" y="412811"/>
                </a:lnTo>
                <a:lnTo>
                  <a:pt x="470143" y="385623"/>
                </a:lnTo>
                <a:lnTo>
                  <a:pt x="497332" y="345306"/>
                </a:lnTo>
                <a:lnTo>
                  <a:pt x="507303" y="295949"/>
                </a:lnTo>
                <a:lnTo>
                  <a:pt x="295846" y="295945"/>
                </a:lnTo>
                <a:lnTo>
                  <a:pt x="284702" y="295217"/>
                </a:lnTo>
                <a:lnTo>
                  <a:pt x="273945" y="293073"/>
                </a:lnTo>
                <a:lnTo>
                  <a:pt x="263731" y="289592"/>
                </a:lnTo>
                <a:lnTo>
                  <a:pt x="254159" y="284849"/>
                </a:lnTo>
                <a:close/>
              </a:path>
              <a:path extrusionOk="0" h="592454" w="761365">
                <a:moveTo>
                  <a:pt x="380469" y="169115"/>
                </a:moveTo>
                <a:lnTo>
                  <a:pt x="376773" y="169115"/>
                </a:lnTo>
                <a:lnTo>
                  <a:pt x="373066" y="169240"/>
                </a:lnTo>
                <a:lnTo>
                  <a:pt x="369370" y="169638"/>
                </a:lnTo>
                <a:lnTo>
                  <a:pt x="374060" y="179206"/>
                </a:lnTo>
                <a:lnTo>
                  <a:pt x="377547" y="189420"/>
                </a:lnTo>
                <a:lnTo>
                  <a:pt x="379720" y="200180"/>
                </a:lnTo>
                <a:lnTo>
                  <a:pt x="380469" y="211386"/>
                </a:lnTo>
                <a:lnTo>
                  <a:pt x="373816" y="244274"/>
                </a:lnTo>
                <a:lnTo>
                  <a:pt x="355681" y="271156"/>
                </a:lnTo>
                <a:lnTo>
                  <a:pt x="328799" y="289294"/>
                </a:lnTo>
                <a:lnTo>
                  <a:pt x="295906" y="295949"/>
                </a:lnTo>
                <a:lnTo>
                  <a:pt x="507303" y="295949"/>
                </a:lnTo>
                <a:lnTo>
                  <a:pt x="497332" y="246587"/>
                </a:lnTo>
                <a:lnTo>
                  <a:pt x="470143" y="206271"/>
                </a:lnTo>
                <a:lnTo>
                  <a:pt x="429826" y="179085"/>
                </a:lnTo>
                <a:lnTo>
                  <a:pt x="380469" y="169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56"/>
          <p:cNvSpPr/>
          <p:nvPr/>
        </p:nvSpPr>
        <p:spPr>
          <a:xfrm>
            <a:off x="7616382" y="2431075"/>
            <a:ext cx="649064" cy="577066"/>
          </a:xfrm>
          <a:custGeom>
            <a:rect b="b" l="l" r="r" t="t"/>
            <a:pathLst>
              <a:path extrusionOk="0" h="676910" w="761365">
                <a:moveTo>
                  <a:pt x="380705" y="0"/>
                </a:moveTo>
                <a:lnTo>
                  <a:pt x="227637" y="52851"/>
                </a:lnTo>
                <a:lnTo>
                  <a:pt x="192809" y="80081"/>
                </a:lnTo>
                <a:lnTo>
                  <a:pt x="179680" y="122074"/>
                </a:lnTo>
                <a:lnTo>
                  <a:pt x="179680" y="270321"/>
                </a:lnTo>
                <a:lnTo>
                  <a:pt x="176245" y="271379"/>
                </a:lnTo>
                <a:lnTo>
                  <a:pt x="47694" y="320121"/>
                </a:lnTo>
                <a:lnTo>
                  <a:pt x="13096" y="347242"/>
                </a:lnTo>
                <a:lnTo>
                  <a:pt x="0" y="389228"/>
                </a:lnTo>
                <a:lnTo>
                  <a:pt x="0" y="546711"/>
                </a:lnTo>
                <a:lnTo>
                  <a:pt x="12023" y="587137"/>
                </a:lnTo>
                <a:lnTo>
                  <a:pt x="44260" y="614489"/>
                </a:lnTo>
                <a:lnTo>
                  <a:pt x="171094" y="670246"/>
                </a:lnTo>
                <a:lnTo>
                  <a:pt x="200889" y="676489"/>
                </a:lnTo>
                <a:lnTo>
                  <a:pt x="216022" y="674929"/>
                </a:lnTo>
                <a:lnTo>
                  <a:pt x="230684" y="670246"/>
                </a:lnTo>
                <a:lnTo>
                  <a:pt x="380501" y="604311"/>
                </a:lnTo>
                <a:lnTo>
                  <a:pt x="733118" y="604311"/>
                </a:lnTo>
                <a:lnTo>
                  <a:pt x="735111" y="603062"/>
                </a:lnTo>
                <a:lnTo>
                  <a:pt x="736563" y="601411"/>
                </a:lnTo>
                <a:lnTo>
                  <a:pt x="229364" y="601411"/>
                </a:lnTo>
                <a:lnTo>
                  <a:pt x="229364" y="468629"/>
                </a:lnTo>
                <a:lnTo>
                  <a:pt x="338230" y="426882"/>
                </a:lnTo>
                <a:lnTo>
                  <a:pt x="761139" y="426882"/>
                </a:lnTo>
                <a:lnTo>
                  <a:pt x="761139" y="411689"/>
                </a:lnTo>
                <a:lnTo>
                  <a:pt x="200821" y="411689"/>
                </a:lnTo>
                <a:lnTo>
                  <a:pt x="93536" y="370590"/>
                </a:lnTo>
                <a:lnTo>
                  <a:pt x="199501" y="330434"/>
                </a:lnTo>
                <a:lnTo>
                  <a:pt x="731805" y="330434"/>
                </a:lnTo>
                <a:lnTo>
                  <a:pt x="713444" y="319995"/>
                </a:lnTo>
                <a:lnTo>
                  <a:pt x="711704" y="319335"/>
                </a:lnTo>
                <a:lnTo>
                  <a:pt x="409045" y="319335"/>
                </a:lnTo>
                <a:lnTo>
                  <a:pt x="409045" y="201486"/>
                </a:lnTo>
                <a:lnTo>
                  <a:pt x="517910" y="159728"/>
                </a:lnTo>
                <a:lnTo>
                  <a:pt x="581458" y="159728"/>
                </a:lnTo>
                <a:lnTo>
                  <a:pt x="581458" y="144534"/>
                </a:lnTo>
                <a:lnTo>
                  <a:pt x="380501" y="144534"/>
                </a:lnTo>
                <a:lnTo>
                  <a:pt x="273227" y="103321"/>
                </a:lnTo>
                <a:lnTo>
                  <a:pt x="377096" y="63963"/>
                </a:lnTo>
                <a:lnTo>
                  <a:pt x="379182" y="63155"/>
                </a:lnTo>
                <a:lnTo>
                  <a:pt x="551888" y="63155"/>
                </a:lnTo>
                <a:lnTo>
                  <a:pt x="533763" y="52851"/>
                </a:lnTo>
                <a:lnTo>
                  <a:pt x="406930" y="4759"/>
                </a:lnTo>
                <a:lnTo>
                  <a:pt x="393978" y="1189"/>
                </a:lnTo>
                <a:lnTo>
                  <a:pt x="380705" y="0"/>
                </a:lnTo>
                <a:close/>
              </a:path>
              <a:path extrusionOk="0" h="676910" w="761365">
                <a:moveTo>
                  <a:pt x="733118" y="604311"/>
                </a:moveTo>
                <a:lnTo>
                  <a:pt x="380501" y="604311"/>
                </a:lnTo>
                <a:lnTo>
                  <a:pt x="530465" y="670246"/>
                </a:lnTo>
                <a:lnTo>
                  <a:pt x="545121" y="674929"/>
                </a:lnTo>
                <a:lnTo>
                  <a:pt x="560251" y="676489"/>
                </a:lnTo>
                <a:lnTo>
                  <a:pt x="575383" y="674929"/>
                </a:lnTo>
                <a:lnTo>
                  <a:pt x="590044" y="670246"/>
                </a:lnTo>
                <a:lnTo>
                  <a:pt x="716878" y="614489"/>
                </a:lnTo>
                <a:lnTo>
                  <a:pt x="733118" y="604311"/>
                </a:lnTo>
                <a:close/>
              </a:path>
              <a:path extrusionOk="0" h="676910" w="761365">
                <a:moveTo>
                  <a:pt x="697591" y="426882"/>
                </a:moveTo>
                <a:lnTo>
                  <a:pt x="338230" y="426882"/>
                </a:lnTo>
                <a:lnTo>
                  <a:pt x="338230" y="553580"/>
                </a:lnTo>
                <a:lnTo>
                  <a:pt x="229364" y="601411"/>
                </a:lnTo>
                <a:lnTo>
                  <a:pt x="588725" y="601411"/>
                </a:lnTo>
                <a:lnTo>
                  <a:pt x="588725" y="468629"/>
                </a:lnTo>
                <a:lnTo>
                  <a:pt x="697591" y="426882"/>
                </a:lnTo>
                <a:close/>
              </a:path>
              <a:path extrusionOk="0" h="676910" w="761365">
                <a:moveTo>
                  <a:pt x="761139" y="426882"/>
                </a:moveTo>
                <a:lnTo>
                  <a:pt x="697591" y="426882"/>
                </a:lnTo>
                <a:lnTo>
                  <a:pt x="697591" y="550941"/>
                </a:lnTo>
                <a:lnTo>
                  <a:pt x="695078" y="554637"/>
                </a:lnTo>
                <a:lnTo>
                  <a:pt x="664700" y="568020"/>
                </a:lnTo>
                <a:lnTo>
                  <a:pt x="588725" y="601411"/>
                </a:lnTo>
                <a:lnTo>
                  <a:pt x="736563" y="601411"/>
                </a:lnTo>
                <a:lnTo>
                  <a:pt x="749068" y="587188"/>
                </a:lnTo>
                <a:lnTo>
                  <a:pt x="757998" y="568001"/>
                </a:lnTo>
                <a:lnTo>
                  <a:pt x="761139" y="546711"/>
                </a:lnTo>
                <a:lnTo>
                  <a:pt x="761139" y="426882"/>
                </a:lnTo>
                <a:close/>
              </a:path>
              <a:path extrusionOk="0" h="676910" w="761365">
                <a:moveTo>
                  <a:pt x="558862" y="330434"/>
                </a:moveTo>
                <a:lnTo>
                  <a:pt x="202140" y="330434"/>
                </a:lnTo>
                <a:lnTo>
                  <a:pt x="204653" y="331356"/>
                </a:lnTo>
                <a:lnTo>
                  <a:pt x="204517" y="331356"/>
                </a:lnTo>
                <a:lnTo>
                  <a:pt x="308105" y="370590"/>
                </a:lnTo>
                <a:lnTo>
                  <a:pt x="200821" y="411689"/>
                </a:lnTo>
                <a:lnTo>
                  <a:pt x="560192" y="411689"/>
                </a:lnTo>
                <a:lnTo>
                  <a:pt x="452907" y="370590"/>
                </a:lnTo>
                <a:lnTo>
                  <a:pt x="558862" y="330434"/>
                </a:lnTo>
                <a:close/>
              </a:path>
              <a:path extrusionOk="0" h="676910" w="761365">
                <a:moveTo>
                  <a:pt x="731805" y="330434"/>
                </a:moveTo>
                <a:lnTo>
                  <a:pt x="561511" y="330434"/>
                </a:lnTo>
                <a:lnTo>
                  <a:pt x="564014" y="331356"/>
                </a:lnTo>
                <a:lnTo>
                  <a:pt x="667602" y="370590"/>
                </a:lnTo>
                <a:lnTo>
                  <a:pt x="560192" y="411689"/>
                </a:lnTo>
                <a:lnTo>
                  <a:pt x="761139" y="411689"/>
                </a:lnTo>
                <a:lnTo>
                  <a:pt x="761139" y="389228"/>
                </a:lnTo>
                <a:lnTo>
                  <a:pt x="757718" y="366965"/>
                </a:lnTo>
                <a:lnTo>
                  <a:pt x="748042" y="347179"/>
                </a:lnTo>
                <a:lnTo>
                  <a:pt x="732991" y="331109"/>
                </a:lnTo>
                <a:lnTo>
                  <a:pt x="731805" y="330434"/>
                </a:lnTo>
                <a:close/>
              </a:path>
              <a:path extrusionOk="0" h="676910" w="761365">
                <a:moveTo>
                  <a:pt x="581458" y="159728"/>
                </a:moveTo>
                <a:lnTo>
                  <a:pt x="517910" y="159728"/>
                </a:lnTo>
                <a:lnTo>
                  <a:pt x="517910" y="278111"/>
                </a:lnTo>
                <a:lnTo>
                  <a:pt x="409045" y="319335"/>
                </a:lnTo>
                <a:lnTo>
                  <a:pt x="711704" y="319335"/>
                </a:lnTo>
                <a:lnTo>
                  <a:pt x="584893" y="271243"/>
                </a:lnTo>
                <a:lnTo>
                  <a:pt x="581458" y="270185"/>
                </a:lnTo>
                <a:lnTo>
                  <a:pt x="581458" y="159728"/>
                </a:lnTo>
                <a:close/>
              </a:path>
              <a:path extrusionOk="0" h="676910" w="761365">
                <a:moveTo>
                  <a:pt x="551888" y="63155"/>
                </a:moveTo>
                <a:lnTo>
                  <a:pt x="381820" y="63155"/>
                </a:lnTo>
                <a:lnTo>
                  <a:pt x="384333" y="64076"/>
                </a:lnTo>
                <a:lnTo>
                  <a:pt x="487786" y="103321"/>
                </a:lnTo>
                <a:lnTo>
                  <a:pt x="380501" y="144534"/>
                </a:lnTo>
                <a:lnTo>
                  <a:pt x="581458" y="144534"/>
                </a:lnTo>
                <a:lnTo>
                  <a:pt x="581458" y="122074"/>
                </a:lnTo>
                <a:lnTo>
                  <a:pt x="578038" y="99813"/>
                </a:lnTo>
                <a:lnTo>
                  <a:pt x="568362" y="80030"/>
                </a:lnTo>
                <a:lnTo>
                  <a:pt x="553311" y="63963"/>
                </a:lnTo>
                <a:lnTo>
                  <a:pt x="551888" y="631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56"/>
          <p:cNvSpPr/>
          <p:nvPr/>
        </p:nvSpPr>
        <p:spPr>
          <a:xfrm>
            <a:off x="5903280" y="2431777"/>
            <a:ext cx="721062" cy="575982"/>
          </a:xfrm>
          <a:custGeom>
            <a:rect b="b" l="l" r="r" t="t"/>
            <a:pathLst>
              <a:path extrusionOk="0" h="675639" w="845820">
                <a:moveTo>
                  <a:pt x="570757" y="0"/>
                </a:moveTo>
                <a:lnTo>
                  <a:pt x="443923" y="0"/>
                </a:lnTo>
                <a:lnTo>
                  <a:pt x="419243" y="5080"/>
                </a:lnTo>
                <a:lnTo>
                  <a:pt x="399087" y="17780"/>
                </a:lnTo>
                <a:lnTo>
                  <a:pt x="385496" y="38100"/>
                </a:lnTo>
                <a:lnTo>
                  <a:pt x="380511" y="63500"/>
                </a:lnTo>
                <a:lnTo>
                  <a:pt x="380511" y="127000"/>
                </a:lnTo>
                <a:lnTo>
                  <a:pt x="63422" y="127000"/>
                </a:lnTo>
                <a:lnTo>
                  <a:pt x="38740" y="132080"/>
                </a:lnTo>
                <a:lnTo>
                  <a:pt x="18580" y="144780"/>
                </a:lnTo>
                <a:lnTo>
                  <a:pt x="4985" y="165100"/>
                </a:lnTo>
                <a:lnTo>
                  <a:pt x="0" y="190500"/>
                </a:lnTo>
                <a:lnTo>
                  <a:pt x="0" y="613410"/>
                </a:lnTo>
                <a:lnTo>
                  <a:pt x="4985" y="637540"/>
                </a:lnTo>
                <a:lnTo>
                  <a:pt x="18580" y="657860"/>
                </a:lnTo>
                <a:lnTo>
                  <a:pt x="38740" y="671830"/>
                </a:lnTo>
                <a:lnTo>
                  <a:pt x="63422" y="675640"/>
                </a:lnTo>
                <a:lnTo>
                  <a:pt x="782154" y="675640"/>
                </a:lnTo>
                <a:lnTo>
                  <a:pt x="806829" y="671830"/>
                </a:lnTo>
                <a:lnTo>
                  <a:pt x="826986" y="657860"/>
                </a:lnTo>
                <a:lnTo>
                  <a:pt x="840580" y="637540"/>
                </a:lnTo>
                <a:lnTo>
                  <a:pt x="845565" y="613410"/>
                </a:lnTo>
                <a:lnTo>
                  <a:pt x="845565" y="549910"/>
                </a:lnTo>
                <a:lnTo>
                  <a:pt x="105703" y="549910"/>
                </a:lnTo>
                <a:lnTo>
                  <a:pt x="97492" y="547370"/>
                </a:lnTo>
                <a:lnTo>
                  <a:pt x="90770" y="543560"/>
                </a:lnTo>
                <a:lnTo>
                  <a:pt x="86230" y="535940"/>
                </a:lnTo>
                <a:lnTo>
                  <a:pt x="84562" y="528320"/>
                </a:lnTo>
                <a:lnTo>
                  <a:pt x="84562" y="486410"/>
                </a:lnTo>
                <a:lnTo>
                  <a:pt x="86230" y="477520"/>
                </a:lnTo>
                <a:lnTo>
                  <a:pt x="90770" y="471170"/>
                </a:lnTo>
                <a:lnTo>
                  <a:pt x="97492" y="466090"/>
                </a:lnTo>
                <a:lnTo>
                  <a:pt x="105703" y="464820"/>
                </a:lnTo>
                <a:lnTo>
                  <a:pt x="845565" y="464820"/>
                </a:lnTo>
                <a:lnTo>
                  <a:pt x="845565" y="422910"/>
                </a:lnTo>
                <a:lnTo>
                  <a:pt x="105703" y="422910"/>
                </a:lnTo>
                <a:lnTo>
                  <a:pt x="97492" y="420370"/>
                </a:lnTo>
                <a:lnTo>
                  <a:pt x="90770" y="416560"/>
                </a:lnTo>
                <a:lnTo>
                  <a:pt x="86230" y="410210"/>
                </a:lnTo>
                <a:lnTo>
                  <a:pt x="84562" y="401320"/>
                </a:lnTo>
                <a:lnTo>
                  <a:pt x="84562" y="359410"/>
                </a:lnTo>
                <a:lnTo>
                  <a:pt x="86230" y="350520"/>
                </a:lnTo>
                <a:lnTo>
                  <a:pt x="90770" y="344170"/>
                </a:lnTo>
                <a:lnTo>
                  <a:pt x="97492" y="339090"/>
                </a:lnTo>
                <a:lnTo>
                  <a:pt x="105703" y="337820"/>
                </a:lnTo>
                <a:lnTo>
                  <a:pt x="845565" y="337820"/>
                </a:lnTo>
                <a:lnTo>
                  <a:pt x="845565" y="317500"/>
                </a:lnTo>
                <a:lnTo>
                  <a:pt x="841328" y="295910"/>
                </a:lnTo>
                <a:lnTo>
                  <a:pt x="105703" y="295910"/>
                </a:lnTo>
                <a:lnTo>
                  <a:pt x="97492" y="294640"/>
                </a:lnTo>
                <a:lnTo>
                  <a:pt x="90770" y="289560"/>
                </a:lnTo>
                <a:lnTo>
                  <a:pt x="86230" y="283210"/>
                </a:lnTo>
                <a:lnTo>
                  <a:pt x="84562" y="274320"/>
                </a:lnTo>
                <a:lnTo>
                  <a:pt x="84562" y="232410"/>
                </a:lnTo>
                <a:lnTo>
                  <a:pt x="86230" y="223520"/>
                </a:lnTo>
                <a:lnTo>
                  <a:pt x="90770" y="217170"/>
                </a:lnTo>
                <a:lnTo>
                  <a:pt x="97492" y="213360"/>
                </a:lnTo>
                <a:lnTo>
                  <a:pt x="105703" y="210820"/>
                </a:lnTo>
                <a:lnTo>
                  <a:pt x="634179" y="210820"/>
                </a:lnTo>
                <a:lnTo>
                  <a:pt x="634179" y="168910"/>
                </a:lnTo>
                <a:lnTo>
                  <a:pt x="486205" y="168910"/>
                </a:lnTo>
                <a:lnTo>
                  <a:pt x="477994" y="167640"/>
                </a:lnTo>
                <a:lnTo>
                  <a:pt x="471272" y="162560"/>
                </a:lnTo>
                <a:lnTo>
                  <a:pt x="466731" y="156210"/>
                </a:lnTo>
                <a:lnTo>
                  <a:pt x="465064" y="147320"/>
                </a:lnTo>
                <a:lnTo>
                  <a:pt x="465064" y="105410"/>
                </a:lnTo>
                <a:lnTo>
                  <a:pt x="466731" y="97790"/>
                </a:lnTo>
                <a:lnTo>
                  <a:pt x="471272" y="90170"/>
                </a:lnTo>
                <a:lnTo>
                  <a:pt x="477994" y="86360"/>
                </a:lnTo>
                <a:lnTo>
                  <a:pt x="486205" y="83820"/>
                </a:lnTo>
                <a:lnTo>
                  <a:pt x="634179" y="83820"/>
                </a:lnTo>
                <a:lnTo>
                  <a:pt x="634179" y="63500"/>
                </a:lnTo>
                <a:lnTo>
                  <a:pt x="629193" y="38100"/>
                </a:lnTo>
                <a:lnTo>
                  <a:pt x="615599" y="17780"/>
                </a:lnTo>
                <a:lnTo>
                  <a:pt x="595439" y="5080"/>
                </a:lnTo>
                <a:lnTo>
                  <a:pt x="570757" y="0"/>
                </a:lnTo>
                <a:close/>
              </a:path>
              <a:path extrusionOk="0" h="675639" w="845820">
                <a:moveTo>
                  <a:pt x="274808" y="464820"/>
                </a:moveTo>
                <a:lnTo>
                  <a:pt x="147974" y="464820"/>
                </a:lnTo>
                <a:lnTo>
                  <a:pt x="156185" y="466090"/>
                </a:lnTo>
                <a:lnTo>
                  <a:pt x="162907" y="471170"/>
                </a:lnTo>
                <a:lnTo>
                  <a:pt x="167447" y="477520"/>
                </a:lnTo>
                <a:lnTo>
                  <a:pt x="169115" y="486410"/>
                </a:lnTo>
                <a:lnTo>
                  <a:pt x="169115" y="528320"/>
                </a:lnTo>
                <a:lnTo>
                  <a:pt x="167447" y="535940"/>
                </a:lnTo>
                <a:lnTo>
                  <a:pt x="162907" y="543560"/>
                </a:lnTo>
                <a:lnTo>
                  <a:pt x="156185" y="547370"/>
                </a:lnTo>
                <a:lnTo>
                  <a:pt x="147974" y="549910"/>
                </a:lnTo>
                <a:lnTo>
                  <a:pt x="274808" y="549910"/>
                </a:lnTo>
                <a:lnTo>
                  <a:pt x="266601" y="547370"/>
                </a:lnTo>
                <a:lnTo>
                  <a:pt x="259879" y="543560"/>
                </a:lnTo>
                <a:lnTo>
                  <a:pt x="255336" y="535940"/>
                </a:lnTo>
                <a:lnTo>
                  <a:pt x="253667" y="528320"/>
                </a:lnTo>
                <a:lnTo>
                  <a:pt x="253667" y="486410"/>
                </a:lnTo>
                <a:lnTo>
                  <a:pt x="255336" y="477520"/>
                </a:lnTo>
                <a:lnTo>
                  <a:pt x="259879" y="471170"/>
                </a:lnTo>
                <a:lnTo>
                  <a:pt x="266601" y="466090"/>
                </a:lnTo>
                <a:lnTo>
                  <a:pt x="274808" y="464820"/>
                </a:lnTo>
                <a:close/>
              </a:path>
              <a:path extrusionOk="0" h="675639" w="845820">
                <a:moveTo>
                  <a:pt x="697591" y="464820"/>
                </a:moveTo>
                <a:lnTo>
                  <a:pt x="317089" y="464820"/>
                </a:lnTo>
                <a:lnTo>
                  <a:pt x="325296" y="466090"/>
                </a:lnTo>
                <a:lnTo>
                  <a:pt x="332018" y="471170"/>
                </a:lnTo>
                <a:lnTo>
                  <a:pt x="336561" y="477520"/>
                </a:lnTo>
                <a:lnTo>
                  <a:pt x="338230" y="486410"/>
                </a:lnTo>
                <a:lnTo>
                  <a:pt x="338230" y="528320"/>
                </a:lnTo>
                <a:lnTo>
                  <a:pt x="336561" y="535940"/>
                </a:lnTo>
                <a:lnTo>
                  <a:pt x="332018" y="543560"/>
                </a:lnTo>
                <a:lnTo>
                  <a:pt x="325296" y="547370"/>
                </a:lnTo>
                <a:lnTo>
                  <a:pt x="317089" y="549910"/>
                </a:lnTo>
                <a:lnTo>
                  <a:pt x="697591" y="549910"/>
                </a:lnTo>
                <a:lnTo>
                  <a:pt x="689384" y="547370"/>
                </a:lnTo>
                <a:lnTo>
                  <a:pt x="682662" y="543560"/>
                </a:lnTo>
                <a:lnTo>
                  <a:pt x="678119" y="535940"/>
                </a:lnTo>
                <a:lnTo>
                  <a:pt x="676450" y="528320"/>
                </a:lnTo>
                <a:lnTo>
                  <a:pt x="676450" y="486410"/>
                </a:lnTo>
                <a:lnTo>
                  <a:pt x="678119" y="477520"/>
                </a:lnTo>
                <a:lnTo>
                  <a:pt x="682662" y="471170"/>
                </a:lnTo>
                <a:lnTo>
                  <a:pt x="689384" y="466090"/>
                </a:lnTo>
                <a:lnTo>
                  <a:pt x="697591" y="464820"/>
                </a:lnTo>
                <a:close/>
              </a:path>
              <a:path extrusionOk="0" h="675639" w="845820">
                <a:moveTo>
                  <a:pt x="845565" y="464820"/>
                </a:moveTo>
                <a:lnTo>
                  <a:pt x="739872" y="464820"/>
                </a:lnTo>
                <a:lnTo>
                  <a:pt x="748079" y="466090"/>
                </a:lnTo>
                <a:lnTo>
                  <a:pt x="754801" y="471170"/>
                </a:lnTo>
                <a:lnTo>
                  <a:pt x="759344" y="477520"/>
                </a:lnTo>
                <a:lnTo>
                  <a:pt x="761013" y="486410"/>
                </a:lnTo>
                <a:lnTo>
                  <a:pt x="761013" y="528320"/>
                </a:lnTo>
                <a:lnTo>
                  <a:pt x="759344" y="535940"/>
                </a:lnTo>
                <a:lnTo>
                  <a:pt x="754801" y="543560"/>
                </a:lnTo>
                <a:lnTo>
                  <a:pt x="748079" y="547370"/>
                </a:lnTo>
                <a:lnTo>
                  <a:pt x="739872" y="549910"/>
                </a:lnTo>
                <a:lnTo>
                  <a:pt x="845565" y="549910"/>
                </a:lnTo>
                <a:lnTo>
                  <a:pt x="845565" y="464820"/>
                </a:lnTo>
                <a:close/>
              </a:path>
              <a:path extrusionOk="0" h="675639" w="845820">
                <a:moveTo>
                  <a:pt x="274808" y="337820"/>
                </a:moveTo>
                <a:lnTo>
                  <a:pt x="147974" y="337820"/>
                </a:lnTo>
                <a:lnTo>
                  <a:pt x="156185" y="339090"/>
                </a:lnTo>
                <a:lnTo>
                  <a:pt x="162907" y="344170"/>
                </a:lnTo>
                <a:lnTo>
                  <a:pt x="167447" y="350520"/>
                </a:lnTo>
                <a:lnTo>
                  <a:pt x="169115" y="359410"/>
                </a:lnTo>
                <a:lnTo>
                  <a:pt x="169115" y="401320"/>
                </a:lnTo>
                <a:lnTo>
                  <a:pt x="167447" y="410210"/>
                </a:lnTo>
                <a:lnTo>
                  <a:pt x="162907" y="416560"/>
                </a:lnTo>
                <a:lnTo>
                  <a:pt x="156185" y="420370"/>
                </a:lnTo>
                <a:lnTo>
                  <a:pt x="147974" y="422910"/>
                </a:lnTo>
                <a:lnTo>
                  <a:pt x="274808" y="422910"/>
                </a:lnTo>
                <a:lnTo>
                  <a:pt x="266601" y="420370"/>
                </a:lnTo>
                <a:lnTo>
                  <a:pt x="259879" y="416560"/>
                </a:lnTo>
                <a:lnTo>
                  <a:pt x="255336" y="410210"/>
                </a:lnTo>
                <a:lnTo>
                  <a:pt x="253667" y="401320"/>
                </a:lnTo>
                <a:lnTo>
                  <a:pt x="253667" y="359410"/>
                </a:lnTo>
                <a:lnTo>
                  <a:pt x="255336" y="350520"/>
                </a:lnTo>
                <a:lnTo>
                  <a:pt x="259879" y="344170"/>
                </a:lnTo>
                <a:lnTo>
                  <a:pt x="266601" y="339090"/>
                </a:lnTo>
                <a:lnTo>
                  <a:pt x="274808" y="337820"/>
                </a:lnTo>
                <a:close/>
              </a:path>
              <a:path extrusionOk="0" h="675639" w="845820">
                <a:moveTo>
                  <a:pt x="486205" y="337820"/>
                </a:moveTo>
                <a:lnTo>
                  <a:pt x="317089" y="337820"/>
                </a:lnTo>
                <a:lnTo>
                  <a:pt x="325296" y="339090"/>
                </a:lnTo>
                <a:lnTo>
                  <a:pt x="332018" y="344170"/>
                </a:lnTo>
                <a:lnTo>
                  <a:pt x="336561" y="350520"/>
                </a:lnTo>
                <a:lnTo>
                  <a:pt x="338230" y="359410"/>
                </a:lnTo>
                <a:lnTo>
                  <a:pt x="338230" y="401320"/>
                </a:lnTo>
                <a:lnTo>
                  <a:pt x="336561" y="410210"/>
                </a:lnTo>
                <a:lnTo>
                  <a:pt x="332018" y="416560"/>
                </a:lnTo>
                <a:lnTo>
                  <a:pt x="325296" y="420370"/>
                </a:lnTo>
                <a:lnTo>
                  <a:pt x="317089" y="422910"/>
                </a:lnTo>
                <a:lnTo>
                  <a:pt x="486205" y="422910"/>
                </a:lnTo>
                <a:lnTo>
                  <a:pt x="477994" y="420370"/>
                </a:lnTo>
                <a:lnTo>
                  <a:pt x="471272" y="416560"/>
                </a:lnTo>
                <a:lnTo>
                  <a:pt x="466731" y="410210"/>
                </a:lnTo>
                <a:lnTo>
                  <a:pt x="465064" y="401320"/>
                </a:lnTo>
                <a:lnTo>
                  <a:pt x="465064" y="359410"/>
                </a:lnTo>
                <a:lnTo>
                  <a:pt x="466731" y="350520"/>
                </a:lnTo>
                <a:lnTo>
                  <a:pt x="471272" y="344170"/>
                </a:lnTo>
                <a:lnTo>
                  <a:pt x="477994" y="339090"/>
                </a:lnTo>
                <a:lnTo>
                  <a:pt x="486205" y="337820"/>
                </a:lnTo>
                <a:close/>
              </a:path>
              <a:path extrusionOk="0" h="675639" w="845820">
                <a:moveTo>
                  <a:pt x="697591" y="337820"/>
                </a:moveTo>
                <a:lnTo>
                  <a:pt x="528486" y="337820"/>
                </a:lnTo>
                <a:lnTo>
                  <a:pt x="536691" y="339090"/>
                </a:lnTo>
                <a:lnTo>
                  <a:pt x="543410" y="344170"/>
                </a:lnTo>
                <a:lnTo>
                  <a:pt x="547949" y="350520"/>
                </a:lnTo>
                <a:lnTo>
                  <a:pt x="549616" y="359410"/>
                </a:lnTo>
                <a:lnTo>
                  <a:pt x="549616" y="401320"/>
                </a:lnTo>
                <a:lnTo>
                  <a:pt x="547949" y="410210"/>
                </a:lnTo>
                <a:lnTo>
                  <a:pt x="543410" y="416560"/>
                </a:lnTo>
                <a:lnTo>
                  <a:pt x="536691" y="420370"/>
                </a:lnTo>
                <a:lnTo>
                  <a:pt x="528486" y="422910"/>
                </a:lnTo>
                <a:lnTo>
                  <a:pt x="697591" y="422910"/>
                </a:lnTo>
                <a:lnTo>
                  <a:pt x="689384" y="420370"/>
                </a:lnTo>
                <a:lnTo>
                  <a:pt x="682662" y="416560"/>
                </a:lnTo>
                <a:lnTo>
                  <a:pt x="678119" y="410210"/>
                </a:lnTo>
                <a:lnTo>
                  <a:pt x="676450" y="401320"/>
                </a:lnTo>
                <a:lnTo>
                  <a:pt x="676450" y="359410"/>
                </a:lnTo>
                <a:lnTo>
                  <a:pt x="678119" y="350520"/>
                </a:lnTo>
                <a:lnTo>
                  <a:pt x="682662" y="344170"/>
                </a:lnTo>
                <a:lnTo>
                  <a:pt x="689384" y="339090"/>
                </a:lnTo>
                <a:lnTo>
                  <a:pt x="697591" y="337820"/>
                </a:lnTo>
                <a:close/>
              </a:path>
              <a:path extrusionOk="0" h="675639" w="845820">
                <a:moveTo>
                  <a:pt x="845565" y="337820"/>
                </a:moveTo>
                <a:lnTo>
                  <a:pt x="739872" y="337820"/>
                </a:lnTo>
                <a:lnTo>
                  <a:pt x="748079" y="339090"/>
                </a:lnTo>
                <a:lnTo>
                  <a:pt x="754801" y="344170"/>
                </a:lnTo>
                <a:lnTo>
                  <a:pt x="759344" y="350520"/>
                </a:lnTo>
                <a:lnTo>
                  <a:pt x="761013" y="359410"/>
                </a:lnTo>
                <a:lnTo>
                  <a:pt x="761013" y="401320"/>
                </a:lnTo>
                <a:lnTo>
                  <a:pt x="759344" y="410210"/>
                </a:lnTo>
                <a:lnTo>
                  <a:pt x="754801" y="416560"/>
                </a:lnTo>
                <a:lnTo>
                  <a:pt x="748079" y="420370"/>
                </a:lnTo>
                <a:lnTo>
                  <a:pt x="739872" y="422910"/>
                </a:lnTo>
                <a:lnTo>
                  <a:pt x="845565" y="422910"/>
                </a:lnTo>
                <a:lnTo>
                  <a:pt x="845565" y="337820"/>
                </a:lnTo>
                <a:close/>
              </a:path>
              <a:path extrusionOk="0" h="675639" w="845820">
                <a:moveTo>
                  <a:pt x="274808" y="210820"/>
                </a:moveTo>
                <a:lnTo>
                  <a:pt x="147974" y="210820"/>
                </a:lnTo>
                <a:lnTo>
                  <a:pt x="156185" y="213360"/>
                </a:lnTo>
                <a:lnTo>
                  <a:pt x="162907" y="217170"/>
                </a:lnTo>
                <a:lnTo>
                  <a:pt x="167447" y="223520"/>
                </a:lnTo>
                <a:lnTo>
                  <a:pt x="169115" y="232410"/>
                </a:lnTo>
                <a:lnTo>
                  <a:pt x="169115" y="274320"/>
                </a:lnTo>
                <a:lnTo>
                  <a:pt x="167447" y="283210"/>
                </a:lnTo>
                <a:lnTo>
                  <a:pt x="162907" y="289560"/>
                </a:lnTo>
                <a:lnTo>
                  <a:pt x="156185" y="294640"/>
                </a:lnTo>
                <a:lnTo>
                  <a:pt x="147974" y="295910"/>
                </a:lnTo>
                <a:lnTo>
                  <a:pt x="274808" y="295910"/>
                </a:lnTo>
                <a:lnTo>
                  <a:pt x="266601" y="294640"/>
                </a:lnTo>
                <a:lnTo>
                  <a:pt x="259879" y="289560"/>
                </a:lnTo>
                <a:lnTo>
                  <a:pt x="255336" y="283210"/>
                </a:lnTo>
                <a:lnTo>
                  <a:pt x="253667" y="274320"/>
                </a:lnTo>
                <a:lnTo>
                  <a:pt x="253667" y="232410"/>
                </a:lnTo>
                <a:lnTo>
                  <a:pt x="255336" y="223520"/>
                </a:lnTo>
                <a:lnTo>
                  <a:pt x="259879" y="217170"/>
                </a:lnTo>
                <a:lnTo>
                  <a:pt x="266601" y="213360"/>
                </a:lnTo>
                <a:lnTo>
                  <a:pt x="274808" y="210820"/>
                </a:lnTo>
                <a:close/>
              </a:path>
              <a:path extrusionOk="0" h="675639" w="845820">
                <a:moveTo>
                  <a:pt x="486205" y="210820"/>
                </a:moveTo>
                <a:lnTo>
                  <a:pt x="317089" y="210820"/>
                </a:lnTo>
                <a:lnTo>
                  <a:pt x="325296" y="213360"/>
                </a:lnTo>
                <a:lnTo>
                  <a:pt x="332018" y="217170"/>
                </a:lnTo>
                <a:lnTo>
                  <a:pt x="336561" y="223520"/>
                </a:lnTo>
                <a:lnTo>
                  <a:pt x="338230" y="232410"/>
                </a:lnTo>
                <a:lnTo>
                  <a:pt x="338230" y="274320"/>
                </a:lnTo>
                <a:lnTo>
                  <a:pt x="336561" y="283210"/>
                </a:lnTo>
                <a:lnTo>
                  <a:pt x="332018" y="289560"/>
                </a:lnTo>
                <a:lnTo>
                  <a:pt x="325296" y="294640"/>
                </a:lnTo>
                <a:lnTo>
                  <a:pt x="317089" y="295910"/>
                </a:lnTo>
                <a:lnTo>
                  <a:pt x="486205" y="295910"/>
                </a:lnTo>
                <a:lnTo>
                  <a:pt x="477994" y="294640"/>
                </a:lnTo>
                <a:lnTo>
                  <a:pt x="471272" y="289560"/>
                </a:lnTo>
                <a:lnTo>
                  <a:pt x="466731" y="283210"/>
                </a:lnTo>
                <a:lnTo>
                  <a:pt x="465064" y="274320"/>
                </a:lnTo>
                <a:lnTo>
                  <a:pt x="465064" y="232410"/>
                </a:lnTo>
                <a:lnTo>
                  <a:pt x="466731" y="223520"/>
                </a:lnTo>
                <a:lnTo>
                  <a:pt x="471272" y="217170"/>
                </a:lnTo>
                <a:lnTo>
                  <a:pt x="477994" y="213360"/>
                </a:lnTo>
                <a:lnTo>
                  <a:pt x="486205" y="210820"/>
                </a:lnTo>
                <a:close/>
              </a:path>
              <a:path extrusionOk="0" h="675639" w="845820">
                <a:moveTo>
                  <a:pt x="634179" y="210820"/>
                </a:moveTo>
                <a:lnTo>
                  <a:pt x="528486" y="210820"/>
                </a:lnTo>
                <a:lnTo>
                  <a:pt x="536691" y="213360"/>
                </a:lnTo>
                <a:lnTo>
                  <a:pt x="543410" y="217170"/>
                </a:lnTo>
                <a:lnTo>
                  <a:pt x="547949" y="223520"/>
                </a:lnTo>
                <a:lnTo>
                  <a:pt x="549616" y="232410"/>
                </a:lnTo>
                <a:lnTo>
                  <a:pt x="549616" y="274320"/>
                </a:lnTo>
                <a:lnTo>
                  <a:pt x="547949" y="283210"/>
                </a:lnTo>
                <a:lnTo>
                  <a:pt x="543410" y="289560"/>
                </a:lnTo>
                <a:lnTo>
                  <a:pt x="536691" y="294640"/>
                </a:lnTo>
                <a:lnTo>
                  <a:pt x="528486" y="295910"/>
                </a:lnTo>
                <a:lnTo>
                  <a:pt x="841328" y="295910"/>
                </a:lnTo>
                <a:lnTo>
                  <a:pt x="840580" y="292100"/>
                </a:lnTo>
                <a:lnTo>
                  <a:pt x="826986" y="271780"/>
                </a:lnTo>
                <a:lnTo>
                  <a:pt x="806829" y="259080"/>
                </a:lnTo>
                <a:lnTo>
                  <a:pt x="782154" y="254000"/>
                </a:lnTo>
                <a:lnTo>
                  <a:pt x="634179" y="254000"/>
                </a:lnTo>
                <a:lnTo>
                  <a:pt x="634179" y="210820"/>
                </a:lnTo>
                <a:close/>
              </a:path>
              <a:path extrusionOk="0" h="675639" w="845820">
                <a:moveTo>
                  <a:pt x="634179" y="83820"/>
                </a:moveTo>
                <a:lnTo>
                  <a:pt x="528486" y="83820"/>
                </a:lnTo>
                <a:lnTo>
                  <a:pt x="536691" y="86360"/>
                </a:lnTo>
                <a:lnTo>
                  <a:pt x="543410" y="90170"/>
                </a:lnTo>
                <a:lnTo>
                  <a:pt x="547949" y="97790"/>
                </a:lnTo>
                <a:lnTo>
                  <a:pt x="549616" y="105410"/>
                </a:lnTo>
                <a:lnTo>
                  <a:pt x="549616" y="147320"/>
                </a:lnTo>
                <a:lnTo>
                  <a:pt x="547949" y="156210"/>
                </a:lnTo>
                <a:lnTo>
                  <a:pt x="543410" y="162560"/>
                </a:lnTo>
                <a:lnTo>
                  <a:pt x="536691" y="167640"/>
                </a:lnTo>
                <a:lnTo>
                  <a:pt x="528486" y="168910"/>
                </a:lnTo>
                <a:lnTo>
                  <a:pt x="634179" y="168910"/>
                </a:lnTo>
                <a:lnTo>
                  <a:pt x="634179" y="83820"/>
                </a:lnTo>
                <a:close/>
              </a:path>
              <a:path extrusionOk="0" h="675639" w="845820">
                <a:moveTo>
                  <a:pt x="116268" y="0"/>
                </a:moveTo>
                <a:lnTo>
                  <a:pt x="103902" y="2540"/>
                </a:lnTo>
                <a:lnTo>
                  <a:pt x="93826" y="8890"/>
                </a:lnTo>
                <a:lnTo>
                  <a:pt x="87046" y="19050"/>
                </a:lnTo>
                <a:lnTo>
                  <a:pt x="84562" y="31750"/>
                </a:lnTo>
                <a:lnTo>
                  <a:pt x="84562" y="127000"/>
                </a:lnTo>
                <a:lnTo>
                  <a:pt x="147974" y="127000"/>
                </a:lnTo>
                <a:lnTo>
                  <a:pt x="147974" y="31750"/>
                </a:lnTo>
                <a:lnTo>
                  <a:pt x="145491" y="19050"/>
                </a:lnTo>
                <a:lnTo>
                  <a:pt x="138710" y="8890"/>
                </a:lnTo>
                <a:lnTo>
                  <a:pt x="128635" y="2540"/>
                </a:lnTo>
                <a:lnTo>
                  <a:pt x="116268" y="0"/>
                </a:lnTo>
                <a:close/>
              </a:path>
              <a:path extrusionOk="0" h="675639" w="845820">
                <a:moveTo>
                  <a:pt x="264243" y="0"/>
                </a:moveTo>
                <a:lnTo>
                  <a:pt x="251876" y="2540"/>
                </a:lnTo>
                <a:lnTo>
                  <a:pt x="241801" y="8890"/>
                </a:lnTo>
                <a:lnTo>
                  <a:pt x="235020" y="19050"/>
                </a:lnTo>
                <a:lnTo>
                  <a:pt x="232537" y="31750"/>
                </a:lnTo>
                <a:lnTo>
                  <a:pt x="232537" y="127000"/>
                </a:lnTo>
                <a:lnTo>
                  <a:pt x="295949" y="127000"/>
                </a:lnTo>
                <a:lnTo>
                  <a:pt x="295949" y="31750"/>
                </a:lnTo>
                <a:lnTo>
                  <a:pt x="293465" y="19050"/>
                </a:lnTo>
                <a:lnTo>
                  <a:pt x="286684" y="8890"/>
                </a:lnTo>
                <a:lnTo>
                  <a:pt x="276609" y="2540"/>
                </a:lnTo>
                <a:lnTo>
                  <a:pt x="2642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56"/>
          <p:cNvSpPr/>
          <p:nvPr/>
        </p:nvSpPr>
        <p:spPr>
          <a:xfrm>
            <a:off x="4334203" y="2431091"/>
            <a:ext cx="505067" cy="577066"/>
          </a:xfrm>
          <a:custGeom>
            <a:rect b="b" l="l" r="r" t="t"/>
            <a:pathLst>
              <a:path extrusionOk="0" h="676910" w="592454">
                <a:moveTo>
                  <a:pt x="549616" y="0"/>
                </a:moveTo>
                <a:lnTo>
                  <a:pt x="126833" y="0"/>
                </a:lnTo>
                <a:lnTo>
                  <a:pt x="77472" y="9969"/>
                </a:lnTo>
                <a:lnTo>
                  <a:pt x="37155" y="37155"/>
                </a:lnTo>
                <a:lnTo>
                  <a:pt x="9969" y="77472"/>
                </a:lnTo>
                <a:lnTo>
                  <a:pt x="0" y="126833"/>
                </a:lnTo>
                <a:lnTo>
                  <a:pt x="0" y="549616"/>
                </a:lnTo>
                <a:lnTo>
                  <a:pt x="9969" y="598973"/>
                </a:lnTo>
                <a:lnTo>
                  <a:pt x="37155" y="639290"/>
                </a:lnTo>
                <a:lnTo>
                  <a:pt x="77472" y="666479"/>
                </a:lnTo>
                <a:lnTo>
                  <a:pt x="126833" y="676450"/>
                </a:lnTo>
                <a:lnTo>
                  <a:pt x="549616" y="676450"/>
                </a:lnTo>
                <a:lnTo>
                  <a:pt x="566085" y="673133"/>
                </a:lnTo>
                <a:lnTo>
                  <a:pt x="579520" y="664081"/>
                </a:lnTo>
                <a:lnTo>
                  <a:pt x="588570" y="650644"/>
                </a:lnTo>
                <a:lnTo>
                  <a:pt x="591887" y="634169"/>
                </a:lnTo>
                <a:lnTo>
                  <a:pt x="588570" y="617700"/>
                </a:lnTo>
                <a:lnTo>
                  <a:pt x="579520" y="604265"/>
                </a:lnTo>
                <a:lnTo>
                  <a:pt x="566085" y="595215"/>
                </a:lnTo>
                <a:lnTo>
                  <a:pt x="549616" y="591898"/>
                </a:lnTo>
                <a:lnTo>
                  <a:pt x="126833" y="591898"/>
                </a:lnTo>
                <a:lnTo>
                  <a:pt x="110358" y="588579"/>
                </a:lnTo>
                <a:lnTo>
                  <a:pt x="96921" y="579525"/>
                </a:lnTo>
                <a:lnTo>
                  <a:pt x="87869" y="566087"/>
                </a:lnTo>
                <a:lnTo>
                  <a:pt x="84552" y="549616"/>
                </a:lnTo>
                <a:lnTo>
                  <a:pt x="87869" y="533146"/>
                </a:lnTo>
                <a:lnTo>
                  <a:pt x="96921" y="519707"/>
                </a:lnTo>
                <a:lnTo>
                  <a:pt x="110358" y="510653"/>
                </a:lnTo>
                <a:lnTo>
                  <a:pt x="126833" y="507335"/>
                </a:lnTo>
                <a:lnTo>
                  <a:pt x="549616" y="507335"/>
                </a:lnTo>
                <a:lnTo>
                  <a:pt x="566085" y="504018"/>
                </a:lnTo>
                <a:lnTo>
                  <a:pt x="579520" y="494966"/>
                </a:lnTo>
                <a:lnTo>
                  <a:pt x="588570" y="481528"/>
                </a:lnTo>
                <a:lnTo>
                  <a:pt x="591887" y="465053"/>
                </a:lnTo>
                <a:lnTo>
                  <a:pt x="591887" y="422782"/>
                </a:lnTo>
                <a:lnTo>
                  <a:pt x="317079" y="422782"/>
                </a:lnTo>
                <a:lnTo>
                  <a:pt x="272122" y="416742"/>
                </a:lnTo>
                <a:lnTo>
                  <a:pt x="231726" y="399696"/>
                </a:lnTo>
                <a:lnTo>
                  <a:pt x="197501" y="373254"/>
                </a:lnTo>
                <a:lnTo>
                  <a:pt x="171060" y="339028"/>
                </a:lnTo>
                <a:lnTo>
                  <a:pt x="154014" y="298629"/>
                </a:lnTo>
                <a:lnTo>
                  <a:pt x="147974" y="253667"/>
                </a:lnTo>
                <a:lnTo>
                  <a:pt x="154014" y="208706"/>
                </a:lnTo>
                <a:lnTo>
                  <a:pt x="171060" y="168307"/>
                </a:lnTo>
                <a:lnTo>
                  <a:pt x="197501" y="134080"/>
                </a:lnTo>
                <a:lnTo>
                  <a:pt x="231726" y="107639"/>
                </a:lnTo>
                <a:lnTo>
                  <a:pt x="272122" y="90592"/>
                </a:lnTo>
                <a:lnTo>
                  <a:pt x="317079" y="84552"/>
                </a:lnTo>
                <a:lnTo>
                  <a:pt x="591887" y="84552"/>
                </a:lnTo>
                <a:lnTo>
                  <a:pt x="591887" y="42281"/>
                </a:lnTo>
                <a:lnTo>
                  <a:pt x="588570" y="25806"/>
                </a:lnTo>
                <a:lnTo>
                  <a:pt x="579520" y="12368"/>
                </a:lnTo>
                <a:lnTo>
                  <a:pt x="566085" y="3316"/>
                </a:lnTo>
                <a:lnTo>
                  <a:pt x="549616" y="0"/>
                </a:lnTo>
                <a:close/>
              </a:path>
              <a:path extrusionOk="0" h="676910" w="592454">
                <a:moveTo>
                  <a:pt x="549616" y="507335"/>
                </a:moveTo>
                <a:lnTo>
                  <a:pt x="465053" y="507335"/>
                </a:lnTo>
                <a:lnTo>
                  <a:pt x="465053" y="591898"/>
                </a:lnTo>
                <a:lnTo>
                  <a:pt x="549616" y="591898"/>
                </a:lnTo>
                <a:lnTo>
                  <a:pt x="549616" y="507335"/>
                </a:lnTo>
                <a:close/>
              </a:path>
              <a:path extrusionOk="0" h="676910" w="592454">
                <a:moveTo>
                  <a:pt x="591887" y="84552"/>
                </a:moveTo>
                <a:lnTo>
                  <a:pt x="317079" y="84552"/>
                </a:lnTo>
                <a:lnTo>
                  <a:pt x="362040" y="90592"/>
                </a:lnTo>
                <a:lnTo>
                  <a:pt x="402439" y="107639"/>
                </a:lnTo>
                <a:lnTo>
                  <a:pt x="436666" y="134080"/>
                </a:lnTo>
                <a:lnTo>
                  <a:pt x="463107" y="168307"/>
                </a:lnTo>
                <a:lnTo>
                  <a:pt x="480154" y="208706"/>
                </a:lnTo>
                <a:lnTo>
                  <a:pt x="486194" y="253667"/>
                </a:lnTo>
                <a:lnTo>
                  <a:pt x="480154" y="298629"/>
                </a:lnTo>
                <a:lnTo>
                  <a:pt x="463107" y="339028"/>
                </a:lnTo>
                <a:lnTo>
                  <a:pt x="436666" y="373254"/>
                </a:lnTo>
                <a:lnTo>
                  <a:pt x="402439" y="399696"/>
                </a:lnTo>
                <a:lnTo>
                  <a:pt x="362040" y="416742"/>
                </a:lnTo>
                <a:lnTo>
                  <a:pt x="317079" y="422782"/>
                </a:lnTo>
                <a:lnTo>
                  <a:pt x="591887" y="422782"/>
                </a:lnTo>
                <a:lnTo>
                  <a:pt x="591887" y="84552"/>
                </a:lnTo>
                <a:close/>
              </a:path>
              <a:path extrusionOk="0" h="676910" w="592454">
                <a:moveTo>
                  <a:pt x="358837" y="274808"/>
                </a:moveTo>
                <a:lnTo>
                  <a:pt x="275593" y="274808"/>
                </a:lnTo>
                <a:lnTo>
                  <a:pt x="277743" y="296454"/>
                </a:lnTo>
                <a:lnTo>
                  <a:pt x="286005" y="334352"/>
                </a:lnTo>
                <a:lnTo>
                  <a:pt x="303458" y="370640"/>
                </a:lnTo>
                <a:lnTo>
                  <a:pt x="315498" y="380501"/>
                </a:lnTo>
                <a:lnTo>
                  <a:pt x="318670" y="380501"/>
                </a:lnTo>
                <a:lnTo>
                  <a:pt x="321969" y="379841"/>
                </a:lnTo>
                <a:lnTo>
                  <a:pt x="326859" y="374951"/>
                </a:lnTo>
                <a:lnTo>
                  <a:pt x="327120" y="374951"/>
                </a:lnTo>
                <a:lnTo>
                  <a:pt x="348410" y="334352"/>
                </a:lnTo>
                <a:lnTo>
                  <a:pt x="356631" y="296454"/>
                </a:lnTo>
                <a:lnTo>
                  <a:pt x="358837" y="274808"/>
                </a:lnTo>
                <a:close/>
              </a:path>
              <a:path extrusionOk="0" h="676910" w="592454">
                <a:moveTo>
                  <a:pt x="233060" y="274808"/>
                </a:moveTo>
                <a:lnTo>
                  <a:pt x="191962" y="274808"/>
                </a:lnTo>
                <a:lnTo>
                  <a:pt x="199405" y="301322"/>
                </a:lnTo>
                <a:lnTo>
                  <a:pt x="212147" y="325126"/>
                </a:lnTo>
                <a:lnTo>
                  <a:pt x="229495" y="345536"/>
                </a:lnTo>
                <a:lnTo>
                  <a:pt x="250756" y="361873"/>
                </a:lnTo>
                <a:lnTo>
                  <a:pt x="244182" y="342600"/>
                </a:lnTo>
                <a:lnTo>
                  <a:pt x="238983" y="321458"/>
                </a:lnTo>
                <a:lnTo>
                  <a:pt x="235235" y="298629"/>
                </a:lnTo>
                <a:lnTo>
                  <a:pt x="233060" y="274808"/>
                </a:lnTo>
                <a:close/>
              </a:path>
              <a:path extrusionOk="0" h="676910" w="592454">
                <a:moveTo>
                  <a:pt x="442070" y="274808"/>
                </a:moveTo>
                <a:lnTo>
                  <a:pt x="400982" y="274808"/>
                </a:lnTo>
                <a:lnTo>
                  <a:pt x="398790" y="298834"/>
                </a:lnTo>
                <a:lnTo>
                  <a:pt x="395050" y="321560"/>
                </a:lnTo>
                <a:lnTo>
                  <a:pt x="389850" y="342677"/>
                </a:lnTo>
                <a:lnTo>
                  <a:pt x="383276" y="361873"/>
                </a:lnTo>
                <a:lnTo>
                  <a:pt x="404466" y="345536"/>
                </a:lnTo>
                <a:lnTo>
                  <a:pt x="421790" y="325126"/>
                </a:lnTo>
                <a:lnTo>
                  <a:pt x="434556" y="301322"/>
                </a:lnTo>
                <a:lnTo>
                  <a:pt x="442070" y="274808"/>
                </a:lnTo>
                <a:close/>
              </a:path>
              <a:path extrusionOk="0" h="676910" w="592454">
                <a:moveTo>
                  <a:pt x="250756" y="145461"/>
                </a:moveTo>
                <a:lnTo>
                  <a:pt x="229571" y="161798"/>
                </a:lnTo>
                <a:lnTo>
                  <a:pt x="212246" y="182209"/>
                </a:lnTo>
                <a:lnTo>
                  <a:pt x="199478" y="206012"/>
                </a:lnTo>
                <a:lnTo>
                  <a:pt x="191962" y="232526"/>
                </a:lnTo>
                <a:lnTo>
                  <a:pt x="233060" y="232526"/>
                </a:lnTo>
                <a:lnTo>
                  <a:pt x="235247" y="208500"/>
                </a:lnTo>
                <a:lnTo>
                  <a:pt x="238983" y="185774"/>
                </a:lnTo>
                <a:lnTo>
                  <a:pt x="244182" y="164657"/>
                </a:lnTo>
                <a:lnTo>
                  <a:pt x="250756" y="145461"/>
                </a:lnTo>
                <a:close/>
              </a:path>
              <a:path extrusionOk="0" h="676910" w="592454">
                <a:moveTo>
                  <a:pt x="318534" y="126833"/>
                </a:moveTo>
                <a:lnTo>
                  <a:pt x="315362" y="126833"/>
                </a:lnTo>
                <a:lnTo>
                  <a:pt x="312063" y="127493"/>
                </a:lnTo>
                <a:lnTo>
                  <a:pt x="307173" y="132383"/>
                </a:lnTo>
                <a:lnTo>
                  <a:pt x="306912" y="132383"/>
                </a:lnTo>
                <a:lnTo>
                  <a:pt x="285626" y="172983"/>
                </a:lnTo>
                <a:lnTo>
                  <a:pt x="277407" y="210880"/>
                </a:lnTo>
                <a:lnTo>
                  <a:pt x="275206" y="232526"/>
                </a:lnTo>
                <a:lnTo>
                  <a:pt x="358439" y="232526"/>
                </a:lnTo>
                <a:lnTo>
                  <a:pt x="352756" y="190928"/>
                </a:lnTo>
                <a:lnTo>
                  <a:pt x="338469" y="149181"/>
                </a:lnTo>
                <a:lnTo>
                  <a:pt x="321843" y="127493"/>
                </a:lnTo>
                <a:lnTo>
                  <a:pt x="318534" y="126833"/>
                </a:lnTo>
                <a:close/>
              </a:path>
              <a:path extrusionOk="0" h="676910" w="592454">
                <a:moveTo>
                  <a:pt x="383276" y="145461"/>
                </a:moveTo>
                <a:lnTo>
                  <a:pt x="389850" y="164734"/>
                </a:lnTo>
                <a:lnTo>
                  <a:pt x="395050" y="185876"/>
                </a:lnTo>
                <a:lnTo>
                  <a:pt x="398802" y="208706"/>
                </a:lnTo>
                <a:lnTo>
                  <a:pt x="400982" y="232526"/>
                </a:lnTo>
                <a:lnTo>
                  <a:pt x="442070" y="232526"/>
                </a:lnTo>
                <a:lnTo>
                  <a:pt x="434627" y="206012"/>
                </a:lnTo>
                <a:lnTo>
                  <a:pt x="421885" y="182209"/>
                </a:lnTo>
                <a:lnTo>
                  <a:pt x="404537" y="161798"/>
                </a:lnTo>
                <a:lnTo>
                  <a:pt x="383276" y="1454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56"/>
          <p:cNvSpPr/>
          <p:nvPr/>
        </p:nvSpPr>
        <p:spPr>
          <a:xfrm>
            <a:off x="2639112" y="2467094"/>
            <a:ext cx="540795" cy="505068"/>
          </a:xfrm>
          <a:custGeom>
            <a:rect b="b" l="l" r="r" t="t"/>
            <a:pathLst>
              <a:path extrusionOk="0" h="592455" w="634364">
                <a:moveTo>
                  <a:pt x="525243" y="85756"/>
                </a:moveTo>
                <a:lnTo>
                  <a:pt x="340297" y="85756"/>
                </a:lnTo>
                <a:lnTo>
                  <a:pt x="385700" y="95867"/>
                </a:lnTo>
                <a:lnTo>
                  <a:pt x="428413" y="116089"/>
                </a:lnTo>
                <a:lnTo>
                  <a:pt x="466645" y="146422"/>
                </a:lnTo>
                <a:lnTo>
                  <a:pt x="489231" y="169144"/>
                </a:lnTo>
                <a:lnTo>
                  <a:pt x="422782" y="169144"/>
                </a:lnTo>
                <a:lnTo>
                  <a:pt x="406307" y="172462"/>
                </a:lnTo>
                <a:lnTo>
                  <a:pt x="392870" y="181516"/>
                </a:lnTo>
                <a:lnTo>
                  <a:pt x="383818" y="194954"/>
                </a:lnTo>
                <a:lnTo>
                  <a:pt x="380501" y="211425"/>
                </a:lnTo>
                <a:lnTo>
                  <a:pt x="383818" y="227896"/>
                </a:lnTo>
                <a:lnTo>
                  <a:pt x="392870" y="241334"/>
                </a:lnTo>
                <a:lnTo>
                  <a:pt x="406307" y="250388"/>
                </a:lnTo>
                <a:lnTo>
                  <a:pt x="422782" y="253706"/>
                </a:lnTo>
                <a:lnTo>
                  <a:pt x="591762" y="253706"/>
                </a:lnTo>
                <a:lnTo>
                  <a:pt x="608230" y="250388"/>
                </a:lnTo>
                <a:lnTo>
                  <a:pt x="621665" y="241334"/>
                </a:lnTo>
                <a:lnTo>
                  <a:pt x="630716" y="227896"/>
                </a:lnTo>
                <a:lnTo>
                  <a:pt x="634033" y="211425"/>
                </a:lnTo>
                <a:lnTo>
                  <a:pt x="634033" y="109952"/>
                </a:lnTo>
                <a:lnTo>
                  <a:pt x="549480" y="109952"/>
                </a:lnTo>
                <a:lnTo>
                  <a:pt x="526360" y="86706"/>
                </a:lnTo>
                <a:lnTo>
                  <a:pt x="525243" y="85756"/>
                </a:lnTo>
                <a:close/>
              </a:path>
              <a:path extrusionOk="0" h="592455" w="634364">
                <a:moveTo>
                  <a:pt x="317080" y="0"/>
                </a:moveTo>
                <a:lnTo>
                  <a:pt x="271781" y="3468"/>
                </a:lnTo>
                <a:lnTo>
                  <a:pt x="227344" y="13873"/>
                </a:lnTo>
                <a:lnTo>
                  <a:pt x="184629" y="31214"/>
                </a:lnTo>
                <a:lnTo>
                  <a:pt x="144496" y="55492"/>
                </a:lnTo>
                <a:lnTo>
                  <a:pt x="107808" y="86706"/>
                </a:lnTo>
                <a:lnTo>
                  <a:pt x="66186" y="138939"/>
                </a:lnTo>
                <a:lnTo>
                  <a:pt x="38040" y="197415"/>
                </a:lnTo>
                <a:lnTo>
                  <a:pt x="35695" y="214054"/>
                </a:lnTo>
                <a:lnTo>
                  <a:pt x="39777" y="229723"/>
                </a:lnTo>
                <a:lnTo>
                  <a:pt x="49433" y="242714"/>
                </a:lnTo>
                <a:lnTo>
                  <a:pt x="63809" y="251319"/>
                </a:lnTo>
                <a:lnTo>
                  <a:pt x="80391" y="253670"/>
                </a:lnTo>
                <a:lnTo>
                  <a:pt x="96066" y="249591"/>
                </a:lnTo>
                <a:lnTo>
                  <a:pt x="109089" y="239937"/>
                </a:lnTo>
                <a:lnTo>
                  <a:pt x="117713" y="225561"/>
                </a:lnTo>
                <a:lnTo>
                  <a:pt x="117713" y="225425"/>
                </a:lnTo>
                <a:lnTo>
                  <a:pt x="126541" y="204184"/>
                </a:lnTo>
                <a:lnTo>
                  <a:pt x="151475" y="164470"/>
                </a:lnTo>
                <a:lnTo>
                  <a:pt x="205887" y="116089"/>
                </a:lnTo>
                <a:lnTo>
                  <a:pt x="248598" y="95867"/>
                </a:lnTo>
                <a:lnTo>
                  <a:pt x="293999" y="85756"/>
                </a:lnTo>
                <a:lnTo>
                  <a:pt x="525243" y="85756"/>
                </a:lnTo>
                <a:lnTo>
                  <a:pt x="489669" y="55492"/>
                </a:lnTo>
                <a:lnTo>
                  <a:pt x="449535" y="31214"/>
                </a:lnTo>
                <a:lnTo>
                  <a:pt x="406818" y="13873"/>
                </a:lnTo>
                <a:lnTo>
                  <a:pt x="362379" y="3468"/>
                </a:lnTo>
                <a:lnTo>
                  <a:pt x="317080" y="0"/>
                </a:lnTo>
                <a:close/>
              </a:path>
              <a:path extrusionOk="0" h="592455" w="634364">
                <a:moveTo>
                  <a:pt x="591762" y="28"/>
                </a:moveTo>
                <a:lnTo>
                  <a:pt x="575287" y="3347"/>
                </a:lnTo>
                <a:lnTo>
                  <a:pt x="561849" y="12401"/>
                </a:lnTo>
                <a:lnTo>
                  <a:pt x="552797" y="25839"/>
                </a:lnTo>
                <a:lnTo>
                  <a:pt x="549480" y="42310"/>
                </a:lnTo>
                <a:lnTo>
                  <a:pt x="549480" y="109952"/>
                </a:lnTo>
                <a:lnTo>
                  <a:pt x="634033" y="109952"/>
                </a:lnTo>
                <a:lnTo>
                  <a:pt x="634033" y="42310"/>
                </a:lnTo>
                <a:lnTo>
                  <a:pt x="630716" y="25839"/>
                </a:lnTo>
                <a:lnTo>
                  <a:pt x="621665" y="12401"/>
                </a:lnTo>
                <a:lnTo>
                  <a:pt x="608230" y="3347"/>
                </a:lnTo>
                <a:lnTo>
                  <a:pt x="591762" y="28"/>
                </a:lnTo>
                <a:close/>
              </a:path>
              <a:path extrusionOk="0" h="592455" w="634364">
                <a:moveTo>
                  <a:pt x="211386" y="338259"/>
                </a:moveTo>
                <a:lnTo>
                  <a:pt x="40689" y="338259"/>
                </a:lnTo>
                <a:lnTo>
                  <a:pt x="38574" y="338395"/>
                </a:lnTo>
                <a:lnTo>
                  <a:pt x="34344" y="338918"/>
                </a:lnTo>
                <a:lnTo>
                  <a:pt x="32365" y="339316"/>
                </a:lnTo>
                <a:lnTo>
                  <a:pt x="30386" y="339976"/>
                </a:lnTo>
                <a:lnTo>
                  <a:pt x="23779" y="341955"/>
                </a:lnTo>
                <a:lnTo>
                  <a:pt x="17434" y="345526"/>
                </a:lnTo>
                <a:lnTo>
                  <a:pt x="12282" y="350813"/>
                </a:lnTo>
                <a:lnTo>
                  <a:pt x="6994" y="356091"/>
                </a:lnTo>
                <a:lnTo>
                  <a:pt x="523" y="374331"/>
                </a:lnTo>
                <a:lnTo>
                  <a:pt x="125" y="376572"/>
                </a:lnTo>
                <a:lnTo>
                  <a:pt x="0" y="549645"/>
                </a:lnTo>
                <a:lnTo>
                  <a:pt x="25802" y="588610"/>
                </a:lnTo>
                <a:lnTo>
                  <a:pt x="42270" y="591927"/>
                </a:lnTo>
                <a:lnTo>
                  <a:pt x="58745" y="588610"/>
                </a:lnTo>
                <a:lnTo>
                  <a:pt x="72183" y="579558"/>
                </a:lnTo>
                <a:lnTo>
                  <a:pt x="81235" y="566120"/>
                </a:lnTo>
                <a:lnTo>
                  <a:pt x="84552" y="549645"/>
                </a:lnTo>
                <a:lnTo>
                  <a:pt x="84552" y="482139"/>
                </a:lnTo>
                <a:lnTo>
                  <a:pt x="218979" y="482139"/>
                </a:lnTo>
                <a:lnTo>
                  <a:pt x="205752" y="475877"/>
                </a:lnTo>
                <a:lnTo>
                  <a:pt x="167523" y="445544"/>
                </a:lnTo>
                <a:lnTo>
                  <a:pt x="144801" y="422811"/>
                </a:lnTo>
                <a:lnTo>
                  <a:pt x="211386" y="422811"/>
                </a:lnTo>
                <a:lnTo>
                  <a:pt x="227856" y="419494"/>
                </a:lnTo>
                <a:lnTo>
                  <a:pt x="241295" y="410444"/>
                </a:lnTo>
                <a:lnTo>
                  <a:pt x="250349" y="397009"/>
                </a:lnTo>
                <a:lnTo>
                  <a:pt x="253667" y="380540"/>
                </a:lnTo>
                <a:lnTo>
                  <a:pt x="250349" y="364065"/>
                </a:lnTo>
                <a:lnTo>
                  <a:pt x="241295" y="350628"/>
                </a:lnTo>
                <a:lnTo>
                  <a:pt x="227856" y="341576"/>
                </a:lnTo>
                <a:lnTo>
                  <a:pt x="211386" y="338259"/>
                </a:lnTo>
                <a:close/>
              </a:path>
              <a:path extrusionOk="0" h="592455" w="634364">
                <a:moveTo>
                  <a:pt x="218979" y="482139"/>
                </a:moveTo>
                <a:lnTo>
                  <a:pt x="84552" y="482139"/>
                </a:lnTo>
                <a:lnTo>
                  <a:pt x="107808" y="505259"/>
                </a:lnTo>
                <a:lnTo>
                  <a:pt x="144496" y="536437"/>
                </a:lnTo>
                <a:lnTo>
                  <a:pt x="184628" y="560686"/>
                </a:lnTo>
                <a:lnTo>
                  <a:pt x="227340" y="578007"/>
                </a:lnTo>
                <a:lnTo>
                  <a:pt x="271773" y="588399"/>
                </a:lnTo>
                <a:lnTo>
                  <a:pt x="317063" y="591864"/>
                </a:lnTo>
                <a:lnTo>
                  <a:pt x="362350" y="588399"/>
                </a:lnTo>
                <a:lnTo>
                  <a:pt x="406771" y="578007"/>
                </a:lnTo>
                <a:lnTo>
                  <a:pt x="449465" y="560686"/>
                </a:lnTo>
                <a:lnTo>
                  <a:pt x="489570" y="536437"/>
                </a:lnTo>
                <a:lnTo>
                  <a:pt x="525107" y="506210"/>
                </a:lnTo>
                <a:lnTo>
                  <a:pt x="293866" y="506210"/>
                </a:lnTo>
                <a:lnTo>
                  <a:pt x="248464" y="496099"/>
                </a:lnTo>
                <a:lnTo>
                  <a:pt x="218979" y="482139"/>
                </a:lnTo>
                <a:close/>
              </a:path>
              <a:path extrusionOk="0" h="592455" w="634364">
                <a:moveTo>
                  <a:pt x="553778" y="338422"/>
                </a:moveTo>
                <a:lnTo>
                  <a:pt x="538102" y="342503"/>
                </a:lnTo>
                <a:lnTo>
                  <a:pt x="525079" y="352158"/>
                </a:lnTo>
                <a:lnTo>
                  <a:pt x="516455" y="366530"/>
                </a:lnTo>
                <a:lnTo>
                  <a:pt x="507628" y="387777"/>
                </a:lnTo>
                <a:lnTo>
                  <a:pt x="496386" y="408169"/>
                </a:lnTo>
                <a:lnTo>
                  <a:pt x="466509" y="445544"/>
                </a:lnTo>
                <a:lnTo>
                  <a:pt x="428280" y="475877"/>
                </a:lnTo>
                <a:lnTo>
                  <a:pt x="385568" y="496099"/>
                </a:lnTo>
                <a:lnTo>
                  <a:pt x="340166" y="506210"/>
                </a:lnTo>
                <a:lnTo>
                  <a:pt x="525107" y="506210"/>
                </a:lnTo>
                <a:lnTo>
                  <a:pt x="567909" y="453038"/>
                </a:lnTo>
                <a:lnTo>
                  <a:pt x="596117" y="394676"/>
                </a:lnTo>
                <a:lnTo>
                  <a:pt x="598467" y="378041"/>
                </a:lnTo>
                <a:lnTo>
                  <a:pt x="594386" y="362372"/>
                </a:lnTo>
                <a:lnTo>
                  <a:pt x="584731" y="349378"/>
                </a:lnTo>
                <a:lnTo>
                  <a:pt x="570359" y="340772"/>
                </a:lnTo>
                <a:lnTo>
                  <a:pt x="553778" y="3384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56"/>
          <p:cNvSpPr/>
          <p:nvPr/>
        </p:nvSpPr>
        <p:spPr>
          <a:xfrm>
            <a:off x="943901" y="2431092"/>
            <a:ext cx="577066" cy="577066"/>
          </a:xfrm>
          <a:custGeom>
            <a:rect b="b" l="l" r="r" t="t"/>
            <a:pathLst>
              <a:path extrusionOk="0" h="676910" w="676910">
                <a:moveTo>
                  <a:pt x="141901" y="380501"/>
                </a:moveTo>
                <a:lnTo>
                  <a:pt x="56019" y="380501"/>
                </a:lnTo>
                <a:lnTo>
                  <a:pt x="66524" y="425601"/>
                </a:lnTo>
                <a:lnTo>
                  <a:pt x="83847" y="467634"/>
                </a:lnTo>
                <a:lnTo>
                  <a:pt x="107363" y="505977"/>
                </a:lnTo>
                <a:lnTo>
                  <a:pt x="136447" y="540003"/>
                </a:lnTo>
                <a:lnTo>
                  <a:pt x="170473" y="569086"/>
                </a:lnTo>
                <a:lnTo>
                  <a:pt x="208815" y="592603"/>
                </a:lnTo>
                <a:lnTo>
                  <a:pt x="250849" y="609926"/>
                </a:lnTo>
                <a:lnTo>
                  <a:pt x="295949" y="620431"/>
                </a:lnTo>
                <a:lnTo>
                  <a:pt x="295949" y="634169"/>
                </a:lnTo>
                <a:lnTo>
                  <a:pt x="299267" y="650644"/>
                </a:lnTo>
                <a:lnTo>
                  <a:pt x="308321" y="664081"/>
                </a:lnTo>
                <a:lnTo>
                  <a:pt x="321760" y="673133"/>
                </a:lnTo>
                <a:lnTo>
                  <a:pt x="338230" y="676450"/>
                </a:lnTo>
                <a:lnTo>
                  <a:pt x="354701" y="673133"/>
                </a:lnTo>
                <a:lnTo>
                  <a:pt x="368139" y="664081"/>
                </a:lnTo>
                <a:lnTo>
                  <a:pt x="377193" y="650644"/>
                </a:lnTo>
                <a:lnTo>
                  <a:pt x="380511" y="634169"/>
                </a:lnTo>
                <a:lnTo>
                  <a:pt x="380511" y="620431"/>
                </a:lnTo>
                <a:lnTo>
                  <a:pt x="425572" y="609926"/>
                </a:lnTo>
                <a:lnTo>
                  <a:pt x="467587" y="592603"/>
                </a:lnTo>
                <a:lnTo>
                  <a:pt x="505927" y="569086"/>
                </a:lnTo>
                <a:lnTo>
                  <a:pt x="539962" y="540003"/>
                </a:lnTo>
                <a:lnTo>
                  <a:pt x="544626" y="534549"/>
                </a:lnTo>
                <a:lnTo>
                  <a:pt x="295949" y="534549"/>
                </a:lnTo>
                <a:lnTo>
                  <a:pt x="251969" y="519569"/>
                </a:lnTo>
                <a:lnTo>
                  <a:pt x="213228" y="495337"/>
                </a:lnTo>
                <a:lnTo>
                  <a:pt x="181115" y="463244"/>
                </a:lnTo>
                <a:lnTo>
                  <a:pt x="156865" y="424466"/>
                </a:lnTo>
                <a:lnTo>
                  <a:pt x="141901" y="380501"/>
                </a:lnTo>
                <a:close/>
              </a:path>
              <a:path extrusionOk="0" h="676910" w="676910">
                <a:moveTo>
                  <a:pt x="338230" y="465053"/>
                </a:moveTo>
                <a:lnTo>
                  <a:pt x="321760" y="468372"/>
                </a:lnTo>
                <a:lnTo>
                  <a:pt x="308321" y="477426"/>
                </a:lnTo>
                <a:lnTo>
                  <a:pt x="299267" y="490864"/>
                </a:lnTo>
                <a:lnTo>
                  <a:pt x="295949" y="507335"/>
                </a:lnTo>
                <a:lnTo>
                  <a:pt x="295949" y="534549"/>
                </a:lnTo>
                <a:lnTo>
                  <a:pt x="380511" y="534549"/>
                </a:lnTo>
                <a:lnTo>
                  <a:pt x="380511" y="507335"/>
                </a:lnTo>
                <a:lnTo>
                  <a:pt x="377193" y="490864"/>
                </a:lnTo>
                <a:lnTo>
                  <a:pt x="368139" y="477426"/>
                </a:lnTo>
                <a:lnTo>
                  <a:pt x="354701" y="468372"/>
                </a:lnTo>
                <a:lnTo>
                  <a:pt x="338230" y="465053"/>
                </a:lnTo>
                <a:close/>
              </a:path>
              <a:path extrusionOk="0" h="676910" w="676910">
                <a:moveTo>
                  <a:pt x="620441" y="380501"/>
                </a:moveTo>
                <a:lnTo>
                  <a:pt x="534559" y="380501"/>
                </a:lnTo>
                <a:lnTo>
                  <a:pt x="519592" y="424466"/>
                </a:lnTo>
                <a:lnTo>
                  <a:pt x="495384" y="463190"/>
                </a:lnTo>
                <a:lnTo>
                  <a:pt x="463255" y="495337"/>
                </a:lnTo>
                <a:lnTo>
                  <a:pt x="424489" y="519581"/>
                </a:lnTo>
                <a:lnTo>
                  <a:pt x="380511" y="534549"/>
                </a:lnTo>
                <a:lnTo>
                  <a:pt x="544626" y="534549"/>
                </a:lnTo>
                <a:lnTo>
                  <a:pt x="569061" y="505977"/>
                </a:lnTo>
                <a:lnTo>
                  <a:pt x="592594" y="467634"/>
                </a:lnTo>
                <a:lnTo>
                  <a:pt x="609931" y="425601"/>
                </a:lnTo>
                <a:lnTo>
                  <a:pt x="620441" y="380501"/>
                </a:lnTo>
                <a:close/>
              </a:path>
              <a:path extrusionOk="0" h="676910" w="676910">
                <a:moveTo>
                  <a:pt x="169115" y="295949"/>
                </a:moveTo>
                <a:lnTo>
                  <a:pt x="42281" y="295949"/>
                </a:lnTo>
                <a:lnTo>
                  <a:pt x="25810" y="299265"/>
                </a:lnTo>
                <a:lnTo>
                  <a:pt x="12372" y="308316"/>
                </a:lnTo>
                <a:lnTo>
                  <a:pt x="3318" y="321751"/>
                </a:lnTo>
                <a:lnTo>
                  <a:pt x="0" y="338220"/>
                </a:lnTo>
                <a:lnTo>
                  <a:pt x="3318" y="354695"/>
                </a:lnTo>
                <a:lnTo>
                  <a:pt x="12372" y="368132"/>
                </a:lnTo>
                <a:lnTo>
                  <a:pt x="25810" y="377184"/>
                </a:lnTo>
                <a:lnTo>
                  <a:pt x="42281" y="380501"/>
                </a:lnTo>
                <a:lnTo>
                  <a:pt x="169115" y="380501"/>
                </a:lnTo>
                <a:lnTo>
                  <a:pt x="185590" y="377184"/>
                </a:lnTo>
                <a:lnTo>
                  <a:pt x="199027" y="368132"/>
                </a:lnTo>
                <a:lnTo>
                  <a:pt x="208079" y="354695"/>
                </a:lnTo>
                <a:lnTo>
                  <a:pt x="211396" y="338220"/>
                </a:lnTo>
                <a:lnTo>
                  <a:pt x="208079" y="321751"/>
                </a:lnTo>
                <a:lnTo>
                  <a:pt x="199027" y="308316"/>
                </a:lnTo>
                <a:lnTo>
                  <a:pt x="185590" y="299265"/>
                </a:lnTo>
                <a:lnTo>
                  <a:pt x="169115" y="295949"/>
                </a:lnTo>
                <a:close/>
              </a:path>
              <a:path extrusionOk="0" h="676910" w="676910">
                <a:moveTo>
                  <a:pt x="338230" y="295949"/>
                </a:moveTo>
                <a:lnTo>
                  <a:pt x="321760" y="299265"/>
                </a:lnTo>
                <a:lnTo>
                  <a:pt x="308321" y="308316"/>
                </a:lnTo>
                <a:lnTo>
                  <a:pt x="299267" y="321751"/>
                </a:lnTo>
                <a:lnTo>
                  <a:pt x="295949" y="338220"/>
                </a:lnTo>
                <a:lnTo>
                  <a:pt x="299267" y="354695"/>
                </a:lnTo>
                <a:lnTo>
                  <a:pt x="308321" y="368132"/>
                </a:lnTo>
                <a:lnTo>
                  <a:pt x="321760" y="377184"/>
                </a:lnTo>
                <a:lnTo>
                  <a:pt x="338230" y="380501"/>
                </a:lnTo>
                <a:lnTo>
                  <a:pt x="354701" y="377184"/>
                </a:lnTo>
                <a:lnTo>
                  <a:pt x="368139" y="368132"/>
                </a:lnTo>
                <a:lnTo>
                  <a:pt x="377193" y="354695"/>
                </a:lnTo>
                <a:lnTo>
                  <a:pt x="380511" y="338220"/>
                </a:lnTo>
                <a:lnTo>
                  <a:pt x="377193" y="321751"/>
                </a:lnTo>
                <a:lnTo>
                  <a:pt x="368139" y="308316"/>
                </a:lnTo>
                <a:lnTo>
                  <a:pt x="354701" y="299265"/>
                </a:lnTo>
                <a:lnTo>
                  <a:pt x="338230" y="295949"/>
                </a:lnTo>
                <a:close/>
              </a:path>
              <a:path extrusionOk="0" h="676910" w="676910">
                <a:moveTo>
                  <a:pt x="634179" y="295949"/>
                </a:moveTo>
                <a:lnTo>
                  <a:pt x="507345" y="295949"/>
                </a:lnTo>
                <a:lnTo>
                  <a:pt x="490870" y="299265"/>
                </a:lnTo>
                <a:lnTo>
                  <a:pt x="477433" y="308316"/>
                </a:lnTo>
                <a:lnTo>
                  <a:pt x="468381" y="321751"/>
                </a:lnTo>
                <a:lnTo>
                  <a:pt x="465064" y="338220"/>
                </a:lnTo>
                <a:lnTo>
                  <a:pt x="468381" y="354695"/>
                </a:lnTo>
                <a:lnTo>
                  <a:pt x="477433" y="368132"/>
                </a:lnTo>
                <a:lnTo>
                  <a:pt x="490870" y="377184"/>
                </a:lnTo>
                <a:lnTo>
                  <a:pt x="507345" y="380501"/>
                </a:lnTo>
                <a:lnTo>
                  <a:pt x="634179" y="380501"/>
                </a:lnTo>
                <a:lnTo>
                  <a:pt x="650650" y="377184"/>
                </a:lnTo>
                <a:lnTo>
                  <a:pt x="664088" y="368132"/>
                </a:lnTo>
                <a:lnTo>
                  <a:pt x="673142" y="354695"/>
                </a:lnTo>
                <a:lnTo>
                  <a:pt x="676461" y="338220"/>
                </a:lnTo>
                <a:lnTo>
                  <a:pt x="673142" y="321751"/>
                </a:lnTo>
                <a:lnTo>
                  <a:pt x="664088" y="308316"/>
                </a:lnTo>
                <a:lnTo>
                  <a:pt x="650650" y="299265"/>
                </a:lnTo>
                <a:lnTo>
                  <a:pt x="634179" y="295949"/>
                </a:lnTo>
                <a:close/>
              </a:path>
              <a:path extrusionOk="0" h="676910" w="676910">
                <a:moveTo>
                  <a:pt x="338230" y="0"/>
                </a:moveTo>
                <a:lnTo>
                  <a:pt x="321760" y="3316"/>
                </a:lnTo>
                <a:lnTo>
                  <a:pt x="308321" y="12367"/>
                </a:lnTo>
                <a:lnTo>
                  <a:pt x="299267" y="25802"/>
                </a:lnTo>
                <a:lnTo>
                  <a:pt x="295949" y="42270"/>
                </a:lnTo>
                <a:lnTo>
                  <a:pt x="295949" y="56019"/>
                </a:lnTo>
                <a:lnTo>
                  <a:pt x="250837" y="66529"/>
                </a:lnTo>
                <a:lnTo>
                  <a:pt x="208786" y="83865"/>
                </a:lnTo>
                <a:lnTo>
                  <a:pt x="170434" y="107396"/>
                </a:lnTo>
                <a:lnTo>
                  <a:pt x="136407" y="136494"/>
                </a:lnTo>
                <a:lnTo>
                  <a:pt x="107329" y="170528"/>
                </a:lnTo>
                <a:lnTo>
                  <a:pt x="83825" y="208868"/>
                </a:lnTo>
                <a:lnTo>
                  <a:pt x="66515" y="250885"/>
                </a:lnTo>
                <a:lnTo>
                  <a:pt x="56019" y="295949"/>
                </a:lnTo>
                <a:lnTo>
                  <a:pt x="141901" y="295949"/>
                </a:lnTo>
                <a:lnTo>
                  <a:pt x="156868" y="251931"/>
                </a:lnTo>
                <a:lnTo>
                  <a:pt x="181076" y="213197"/>
                </a:lnTo>
                <a:lnTo>
                  <a:pt x="213205" y="181066"/>
                </a:lnTo>
                <a:lnTo>
                  <a:pt x="251936" y="156858"/>
                </a:lnTo>
                <a:lnTo>
                  <a:pt x="295949" y="141890"/>
                </a:lnTo>
                <a:lnTo>
                  <a:pt x="544625" y="141890"/>
                </a:lnTo>
                <a:lnTo>
                  <a:pt x="539958" y="136447"/>
                </a:lnTo>
                <a:lnTo>
                  <a:pt x="505933" y="107363"/>
                </a:lnTo>
                <a:lnTo>
                  <a:pt x="467602" y="83847"/>
                </a:lnTo>
                <a:lnTo>
                  <a:pt x="425589" y="66524"/>
                </a:lnTo>
                <a:lnTo>
                  <a:pt x="380511" y="56019"/>
                </a:lnTo>
                <a:lnTo>
                  <a:pt x="380511" y="42270"/>
                </a:lnTo>
                <a:lnTo>
                  <a:pt x="377193" y="25802"/>
                </a:lnTo>
                <a:lnTo>
                  <a:pt x="368139" y="12367"/>
                </a:lnTo>
                <a:lnTo>
                  <a:pt x="354701" y="3316"/>
                </a:lnTo>
                <a:lnTo>
                  <a:pt x="338230" y="0"/>
                </a:lnTo>
                <a:close/>
              </a:path>
              <a:path extrusionOk="0" h="676910" w="676910">
                <a:moveTo>
                  <a:pt x="544625" y="141890"/>
                </a:moveTo>
                <a:lnTo>
                  <a:pt x="380511" y="141890"/>
                </a:lnTo>
                <a:lnTo>
                  <a:pt x="424524" y="156858"/>
                </a:lnTo>
                <a:lnTo>
                  <a:pt x="463255" y="181066"/>
                </a:lnTo>
                <a:lnTo>
                  <a:pt x="495384" y="213197"/>
                </a:lnTo>
                <a:lnTo>
                  <a:pt x="519592" y="251931"/>
                </a:lnTo>
                <a:lnTo>
                  <a:pt x="534559" y="295949"/>
                </a:lnTo>
                <a:lnTo>
                  <a:pt x="620441" y="295949"/>
                </a:lnTo>
                <a:lnTo>
                  <a:pt x="609922" y="250849"/>
                </a:lnTo>
                <a:lnTo>
                  <a:pt x="592581" y="208815"/>
                </a:lnTo>
                <a:lnTo>
                  <a:pt x="569050" y="170473"/>
                </a:lnTo>
                <a:lnTo>
                  <a:pt x="544625" y="141890"/>
                </a:lnTo>
                <a:close/>
              </a:path>
              <a:path extrusionOk="0" h="676910" w="676910">
                <a:moveTo>
                  <a:pt x="380511" y="141890"/>
                </a:moveTo>
                <a:lnTo>
                  <a:pt x="295949" y="141890"/>
                </a:lnTo>
                <a:lnTo>
                  <a:pt x="295949" y="169115"/>
                </a:lnTo>
                <a:lnTo>
                  <a:pt x="299267" y="185584"/>
                </a:lnTo>
                <a:lnTo>
                  <a:pt x="308321" y="199018"/>
                </a:lnTo>
                <a:lnTo>
                  <a:pt x="321760" y="208069"/>
                </a:lnTo>
                <a:lnTo>
                  <a:pt x="338230" y="211386"/>
                </a:lnTo>
                <a:lnTo>
                  <a:pt x="354701" y="208069"/>
                </a:lnTo>
                <a:lnTo>
                  <a:pt x="368139" y="199018"/>
                </a:lnTo>
                <a:lnTo>
                  <a:pt x="377193" y="185584"/>
                </a:lnTo>
                <a:lnTo>
                  <a:pt x="380511" y="169115"/>
                </a:lnTo>
                <a:lnTo>
                  <a:pt x="380511" y="141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56"/>
          <p:cNvSpPr/>
          <p:nvPr/>
        </p:nvSpPr>
        <p:spPr>
          <a:xfrm>
            <a:off x="871866" y="5153055"/>
            <a:ext cx="721061" cy="432528"/>
          </a:xfrm>
          <a:custGeom>
            <a:rect b="b" l="l" r="r" t="t"/>
            <a:pathLst>
              <a:path extrusionOk="0" h="507364" w="845819">
                <a:moveTo>
                  <a:pt x="761013" y="0"/>
                </a:moveTo>
                <a:lnTo>
                  <a:pt x="84562" y="0"/>
                </a:lnTo>
                <a:lnTo>
                  <a:pt x="51674" y="6653"/>
                </a:lnTo>
                <a:lnTo>
                  <a:pt x="24792" y="24788"/>
                </a:lnTo>
                <a:lnTo>
                  <a:pt x="6654" y="51670"/>
                </a:lnTo>
                <a:lnTo>
                  <a:pt x="2" y="84552"/>
                </a:lnTo>
                <a:lnTo>
                  <a:pt x="0" y="422782"/>
                </a:lnTo>
                <a:lnTo>
                  <a:pt x="6654" y="455671"/>
                </a:lnTo>
                <a:lnTo>
                  <a:pt x="24792" y="482553"/>
                </a:lnTo>
                <a:lnTo>
                  <a:pt x="51674" y="500691"/>
                </a:lnTo>
                <a:lnTo>
                  <a:pt x="84562" y="507345"/>
                </a:lnTo>
                <a:lnTo>
                  <a:pt x="761013" y="507345"/>
                </a:lnTo>
                <a:lnTo>
                  <a:pt x="793899" y="500691"/>
                </a:lnTo>
                <a:lnTo>
                  <a:pt x="820778" y="482553"/>
                </a:lnTo>
                <a:lnTo>
                  <a:pt x="838912" y="455671"/>
                </a:lnTo>
                <a:lnTo>
                  <a:pt x="845565" y="422782"/>
                </a:lnTo>
                <a:lnTo>
                  <a:pt x="422782" y="422782"/>
                </a:lnTo>
                <a:lnTo>
                  <a:pt x="422782" y="375253"/>
                </a:lnTo>
                <a:lnTo>
                  <a:pt x="126379" y="375253"/>
                </a:lnTo>
                <a:lnTo>
                  <a:pt x="116132" y="372972"/>
                </a:lnTo>
                <a:lnTo>
                  <a:pt x="107562" y="366891"/>
                </a:lnTo>
                <a:lnTo>
                  <a:pt x="102161" y="358309"/>
                </a:lnTo>
                <a:lnTo>
                  <a:pt x="100377" y="348340"/>
                </a:lnTo>
                <a:lnTo>
                  <a:pt x="102656" y="338094"/>
                </a:lnTo>
                <a:lnTo>
                  <a:pt x="187219" y="147838"/>
                </a:lnTo>
                <a:lnTo>
                  <a:pt x="211396" y="132121"/>
                </a:lnTo>
                <a:lnTo>
                  <a:pt x="422782" y="132121"/>
                </a:lnTo>
                <a:lnTo>
                  <a:pt x="422782" y="84552"/>
                </a:lnTo>
                <a:lnTo>
                  <a:pt x="845563" y="84552"/>
                </a:lnTo>
                <a:lnTo>
                  <a:pt x="838912" y="51670"/>
                </a:lnTo>
                <a:lnTo>
                  <a:pt x="820778" y="24788"/>
                </a:lnTo>
                <a:lnTo>
                  <a:pt x="793899" y="6653"/>
                </a:lnTo>
                <a:lnTo>
                  <a:pt x="761013" y="0"/>
                </a:lnTo>
                <a:close/>
              </a:path>
              <a:path extrusionOk="0" h="507364" w="845819">
                <a:moveTo>
                  <a:pt x="845563" y="84552"/>
                </a:moveTo>
                <a:lnTo>
                  <a:pt x="761013" y="84552"/>
                </a:lnTo>
                <a:lnTo>
                  <a:pt x="761013" y="422782"/>
                </a:lnTo>
                <a:lnTo>
                  <a:pt x="845565" y="422782"/>
                </a:lnTo>
                <a:lnTo>
                  <a:pt x="845563" y="84552"/>
                </a:lnTo>
                <a:close/>
              </a:path>
              <a:path extrusionOk="0" h="507364" w="845819">
                <a:moveTo>
                  <a:pt x="260013" y="332942"/>
                </a:moveTo>
                <a:lnTo>
                  <a:pt x="162769" y="332942"/>
                </a:lnTo>
                <a:lnTo>
                  <a:pt x="151011" y="359496"/>
                </a:lnTo>
                <a:lnTo>
                  <a:pt x="144934" y="368071"/>
                </a:lnTo>
                <a:lnTo>
                  <a:pt x="136351" y="373471"/>
                </a:lnTo>
                <a:lnTo>
                  <a:pt x="126379" y="375253"/>
                </a:lnTo>
                <a:lnTo>
                  <a:pt x="422782" y="375253"/>
                </a:lnTo>
                <a:lnTo>
                  <a:pt x="296409" y="375196"/>
                </a:lnTo>
                <a:lnTo>
                  <a:pt x="286438" y="373420"/>
                </a:lnTo>
                <a:lnTo>
                  <a:pt x="277854" y="368051"/>
                </a:lnTo>
                <a:lnTo>
                  <a:pt x="271771" y="359496"/>
                </a:lnTo>
                <a:lnTo>
                  <a:pt x="260013" y="332942"/>
                </a:lnTo>
                <a:close/>
              </a:path>
              <a:path extrusionOk="0" h="507364" w="845819">
                <a:moveTo>
                  <a:pt x="560386" y="248317"/>
                </a:moveTo>
                <a:lnTo>
                  <a:pt x="550430" y="250248"/>
                </a:lnTo>
                <a:lnTo>
                  <a:pt x="541690" y="256044"/>
                </a:lnTo>
                <a:lnTo>
                  <a:pt x="535894" y="264789"/>
                </a:lnTo>
                <a:lnTo>
                  <a:pt x="533962" y="274744"/>
                </a:lnTo>
                <a:lnTo>
                  <a:pt x="535894" y="284697"/>
                </a:lnTo>
                <a:lnTo>
                  <a:pt x="541690" y="293436"/>
                </a:lnTo>
                <a:lnTo>
                  <a:pt x="557815" y="309561"/>
                </a:lnTo>
                <a:lnTo>
                  <a:pt x="551894" y="313107"/>
                </a:lnTo>
                <a:lnTo>
                  <a:pt x="545838" y="316428"/>
                </a:lnTo>
                <a:lnTo>
                  <a:pt x="539658" y="319551"/>
                </a:lnTo>
                <a:lnTo>
                  <a:pt x="533365" y="322503"/>
                </a:lnTo>
                <a:lnTo>
                  <a:pt x="528612" y="324618"/>
                </a:lnTo>
                <a:lnTo>
                  <a:pt x="520042" y="330701"/>
                </a:lnTo>
                <a:lnTo>
                  <a:pt x="514641" y="339285"/>
                </a:lnTo>
                <a:lnTo>
                  <a:pt x="512856" y="349255"/>
                </a:lnTo>
                <a:lnTo>
                  <a:pt x="515136" y="359496"/>
                </a:lnTo>
                <a:lnTo>
                  <a:pt x="521219" y="368071"/>
                </a:lnTo>
                <a:lnTo>
                  <a:pt x="529803" y="373471"/>
                </a:lnTo>
                <a:lnTo>
                  <a:pt x="539773" y="375253"/>
                </a:lnTo>
                <a:lnTo>
                  <a:pt x="550014" y="372972"/>
                </a:lnTo>
                <a:lnTo>
                  <a:pt x="589012" y="352410"/>
                </a:lnTo>
                <a:lnTo>
                  <a:pt x="599688" y="345225"/>
                </a:lnTo>
                <a:lnTo>
                  <a:pt x="681247" y="345225"/>
                </a:lnTo>
                <a:lnTo>
                  <a:pt x="644085" y="311142"/>
                </a:lnTo>
                <a:lnTo>
                  <a:pt x="641708" y="309823"/>
                </a:lnTo>
                <a:lnTo>
                  <a:pt x="640514" y="309027"/>
                </a:lnTo>
                <a:lnTo>
                  <a:pt x="656626" y="289581"/>
                </a:lnTo>
                <a:lnTo>
                  <a:pt x="665794" y="276002"/>
                </a:lnTo>
                <a:lnTo>
                  <a:pt x="599028" y="276002"/>
                </a:lnTo>
                <a:lnTo>
                  <a:pt x="579081" y="256044"/>
                </a:lnTo>
                <a:lnTo>
                  <a:pt x="570341" y="250248"/>
                </a:lnTo>
                <a:lnTo>
                  <a:pt x="560386" y="248317"/>
                </a:lnTo>
                <a:close/>
              </a:path>
              <a:path extrusionOk="0" h="507364" w="845819">
                <a:moveTo>
                  <a:pt x="422782" y="132121"/>
                </a:moveTo>
                <a:lnTo>
                  <a:pt x="211396" y="132121"/>
                </a:lnTo>
                <a:lnTo>
                  <a:pt x="218983" y="133240"/>
                </a:lnTo>
                <a:lnTo>
                  <a:pt x="225813" y="136414"/>
                </a:lnTo>
                <a:lnTo>
                  <a:pt x="231479" y="141371"/>
                </a:lnTo>
                <a:lnTo>
                  <a:pt x="235573" y="147838"/>
                </a:lnTo>
                <a:lnTo>
                  <a:pt x="320126" y="338094"/>
                </a:lnTo>
                <a:lnTo>
                  <a:pt x="322349" y="348359"/>
                </a:lnTo>
                <a:lnTo>
                  <a:pt x="320574" y="358360"/>
                </a:lnTo>
                <a:lnTo>
                  <a:pt x="315205" y="366948"/>
                </a:lnTo>
                <a:lnTo>
                  <a:pt x="306650" y="372972"/>
                </a:lnTo>
                <a:lnTo>
                  <a:pt x="296409" y="375196"/>
                </a:lnTo>
                <a:lnTo>
                  <a:pt x="422782" y="375196"/>
                </a:lnTo>
                <a:lnTo>
                  <a:pt x="422782" y="132121"/>
                </a:lnTo>
                <a:close/>
              </a:path>
              <a:path extrusionOk="0" h="507364" w="845819">
                <a:moveTo>
                  <a:pt x="681247" y="345225"/>
                </a:moveTo>
                <a:lnTo>
                  <a:pt x="599688" y="345225"/>
                </a:lnTo>
                <a:lnTo>
                  <a:pt x="605469" y="349255"/>
                </a:lnTo>
                <a:lnTo>
                  <a:pt x="611059" y="352889"/>
                </a:lnTo>
                <a:lnTo>
                  <a:pt x="641969" y="371391"/>
                </a:lnTo>
                <a:lnTo>
                  <a:pt x="651825" y="374831"/>
                </a:lnTo>
                <a:lnTo>
                  <a:pt x="661953" y="374260"/>
                </a:lnTo>
                <a:lnTo>
                  <a:pt x="671139" y="369975"/>
                </a:lnTo>
                <a:lnTo>
                  <a:pt x="678167" y="362271"/>
                </a:lnTo>
                <a:lnTo>
                  <a:pt x="681630" y="352410"/>
                </a:lnTo>
                <a:lnTo>
                  <a:pt x="681247" y="345225"/>
                </a:lnTo>
                <a:close/>
              </a:path>
              <a:path extrusionOk="0" h="507364" w="845819">
                <a:moveTo>
                  <a:pt x="211396" y="223553"/>
                </a:moveTo>
                <a:lnTo>
                  <a:pt x="186287" y="280096"/>
                </a:lnTo>
                <a:lnTo>
                  <a:pt x="236495" y="280096"/>
                </a:lnTo>
                <a:lnTo>
                  <a:pt x="211396" y="223553"/>
                </a:lnTo>
                <a:close/>
              </a:path>
              <a:path extrusionOk="0" h="507364" w="845819">
                <a:moveTo>
                  <a:pt x="591898" y="131985"/>
                </a:moveTo>
                <a:lnTo>
                  <a:pt x="581637" y="134071"/>
                </a:lnTo>
                <a:lnTo>
                  <a:pt x="573233" y="139749"/>
                </a:lnTo>
                <a:lnTo>
                  <a:pt x="567555" y="148153"/>
                </a:lnTo>
                <a:lnTo>
                  <a:pt x="565469" y="158414"/>
                </a:lnTo>
                <a:lnTo>
                  <a:pt x="565469" y="163701"/>
                </a:lnTo>
                <a:lnTo>
                  <a:pt x="496770" y="163701"/>
                </a:lnTo>
                <a:lnTo>
                  <a:pt x="486511" y="165785"/>
                </a:lnTo>
                <a:lnTo>
                  <a:pt x="478111" y="171460"/>
                </a:lnTo>
                <a:lnTo>
                  <a:pt x="472436" y="179860"/>
                </a:lnTo>
                <a:lnTo>
                  <a:pt x="470352" y="190119"/>
                </a:lnTo>
                <a:lnTo>
                  <a:pt x="472436" y="200380"/>
                </a:lnTo>
                <a:lnTo>
                  <a:pt x="478111" y="208784"/>
                </a:lnTo>
                <a:lnTo>
                  <a:pt x="486511" y="214462"/>
                </a:lnTo>
                <a:lnTo>
                  <a:pt x="496770" y="216548"/>
                </a:lnTo>
                <a:lnTo>
                  <a:pt x="638399" y="216548"/>
                </a:lnTo>
                <a:lnTo>
                  <a:pt x="630483" y="232711"/>
                </a:lnTo>
                <a:lnTo>
                  <a:pt x="621242" y="248057"/>
                </a:lnTo>
                <a:lnTo>
                  <a:pt x="610737" y="262512"/>
                </a:lnTo>
                <a:lnTo>
                  <a:pt x="599028" y="276002"/>
                </a:lnTo>
                <a:lnTo>
                  <a:pt x="665794" y="276002"/>
                </a:lnTo>
                <a:lnTo>
                  <a:pt x="670791" y="268600"/>
                </a:lnTo>
                <a:lnTo>
                  <a:pt x="682898" y="246230"/>
                </a:lnTo>
                <a:lnTo>
                  <a:pt x="692837" y="222621"/>
                </a:lnTo>
                <a:lnTo>
                  <a:pt x="694952" y="216674"/>
                </a:lnTo>
                <a:lnTo>
                  <a:pt x="697591" y="216674"/>
                </a:lnTo>
                <a:lnTo>
                  <a:pt x="707852" y="214589"/>
                </a:lnTo>
                <a:lnTo>
                  <a:pt x="716255" y="208915"/>
                </a:lnTo>
                <a:lnTo>
                  <a:pt x="721934" y="200515"/>
                </a:lnTo>
                <a:lnTo>
                  <a:pt x="724019" y="190255"/>
                </a:lnTo>
                <a:lnTo>
                  <a:pt x="721934" y="179995"/>
                </a:lnTo>
                <a:lnTo>
                  <a:pt x="716255" y="171591"/>
                </a:lnTo>
                <a:lnTo>
                  <a:pt x="707852" y="165913"/>
                </a:lnTo>
                <a:lnTo>
                  <a:pt x="697591" y="163827"/>
                </a:lnTo>
                <a:lnTo>
                  <a:pt x="618326" y="163827"/>
                </a:lnTo>
                <a:lnTo>
                  <a:pt x="618299" y="158414"/>
                </a:lnTo>
                <a:lnTo>
                  <a:pt x="616241" y="148289"/>
                </a:lnTo>
                <a:lnTo>
                  <a:pt x="610562" y="139885"/>
                </a:lnTo>
                <a:lnTo>
                  <a:pt x="602159" y="134207"/>
                </a:lnTo>
                <a:lnTo>
                  <a:pt x="591898" y="132121"/>
                </a:lnTo>
                <a:lnTo>
                  <a:pt x="591898" y="1319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56"/>
          <p:cNvSpPr/>
          <p:nvPr/>
        </p:nvSpPr>
        <p:spPr>
          <a:xfrm>
            <a:off x="16038150" y="3756057"/>
            <a:ext cx="577065" cy="577066"/>
          </a:xfrm>
          <a:custGeom>
            <a:rect b="b" l="l" r="r" t="t"/>
            <a:pathLst>
              <a:path extrusionOk="0" h="676910" w="676909">
                <a:moveTo>
                  <a:pt x="338220" y="0"/>
                </a:moveTo>
                <a:lnTo>
                  <a:pt x="292321" y="3087"/>
                </a:lnTo>
                <a:lnTo>
                  <a:pt x="248301" y="12080"/>
                </a:lnTo>
                <a:lnTo>
                  <a:pt x="206562" y="26576"/>
                </a:lnTo>
                <a:lnTo>
                  <a:pt x="167506" y="46173"/>
                </a:lnTo>
                <a:lnTo>
                  <a:pt x="131536" y="70467"/>
                </a:lnTo>
                <a:lnTo>
                  <a:pt x="99055" y="99055"/>
                </a:lnTo>
                <a:lnTo>
                  <a:pt x="70467" y="131536"/>
                </a:lnTo>
                <a:lnTo>
                  <a:pt x="46173" y="167506"/>
                </a:lnTo>
                <a:lnTo>
                  <a:pt x="26576" y="206562"/>
                </a:lnTo>
                <a:lnTo>
                  <a:pt x="12080" y="248301"/>
                </a:lnTo>
                <a:lnTo>
                  <a:pt x="3087" y="292321"/>
                </a:lnTo>
                <a:lnTo>
                  <a:pt x="0" y="338220"/>
                </a:lnTo>
                <a:lnTo>
                  <a:pt x="3087" y="384120"/>
                </a:lnTo>
                <a:lnTo>
                  <a:pt x="12080" y="428142"/>
                </a:lnTo>
                <a:lnTo>
                  <a:pt x="26576" y="469883"/>
                </a:lnTo>
                <a:lnTo>
                  <a:pt x="46173" y="508941"/>
                </a:lnTo>
                <a:lnTo>
                  <a:pt x="70467" y="544912"/>
                </a:lnTo>
                <a:lnTo>
                  <a:pt x="99055" y="577393"/>
                </a:lnTo>
                <a:lnTo>
                  <a:pt x="131536" y="605982"/>
                </a:lnTo>
                <a:lnTo>
                  <a:pt x="167506" y="630277"/>
                </a:lnTo>
                <a:lnTo>
                  <a:pt x="206562" y="649873"/>
                </a:lnTo>
                <a:lnTo>
                  <a:pt x="248301" y="664370"/>
                </a:lnTo>
                <a:lnTo>
                  <a:pt x="292321" y="673363"/>
                </a:lnTo>
                <a:lnTo>
                  <a:pt x="338220" y="676450"/>
                </a:lnTo>
                <a:lnTo>
                  <a:pt x="384120" y="673363"/>
                </a:lnTo>
                <a:lnTo>
                  <a:pt x="428142" y="664370"/>
                </a:lnTo>
                <a:lnTo>
                  <a:pt x="469883" y="649873"/>
                </a:lnTo>
                <a:lnTo>
                  <a:pt x="508941" y="630277"/>
                </a:lnTo>
                <a:lnTo>
                  <a:pt x="544912" y="605982"/>
                </a:lnTo>
                <a:lnTo>
                  <a:pt x="577393" y="577393"/>
                </a:lnTo>
                <a:lnTo>
                  <a:pt x="605982" y="544912"/>
                </a:lnTo>
                <a:lnTo>
                  <a:pt x="630277" y="508941"/>
                </a:lnTo>
                <a:lnTo>
                  <a:pt x="649873" y="469883"/>
                </a:lnTo>
                <a:lnTo>
                  <a:pt x="655388" y="454005"/>
                </a:lnTo>
                <a:lnTo>
                  <a:pt x="459114" y="454005"/>
                </a:lnTo>
                <a:lnTo>
                  <a:pt x="447483" y="449200"/>
                </a:lnTo>
                <a:lnTo>
                  <a:pt x="320649" y="364648"/>
                </a:lnTo>
                <a:lnTo>
                  <a:pt x="306514" y="338220"/>
                </a:lnTo>
                <a:lnTo>
                  <a:pt x="306514" y="158539"/>
                </a:lnTo>
                <a:lnTo>
                  <a:pt x="308997" y="146173"/>
                </a:lnTo>
                <a:lnTo>
                  <a:pt x="315778" y="136097"/>
                </a:lnTo>
                <a:lnTo>
                  <a:pt x="325853" y="129317"/>
                </a:lnTo>
                <a:lnTo>
                  <a:pt x="338220" y="126833"/>
                </a:lnTo>
                <a:lnTo>
                  <a:pt x="601843" y="126833"/>
                </a:lnTo>
                <a:lnTo>
                  <a:pt x="577393" y="99055"/>
                </a:lnTo>
                <a:lnTo>
                  <a:pt x="544912" y="70467"/>
                </a:lnTo>
                <a:lnTo>
                  <a:pt x="508941" y="46173"/>
                </a:lnTo>
                <a:lnTo>
                  <a:pt x="469883" y="26576"/>
                </a:lnTo>
                <a:lnTo>
                  <a:pt x="428142" y="12080"/>
                </a:lnTo>
                <a:lnTo>
                  <a:pt x="384120" y="3087"/>
                </a:lnTo>
                <a:lnTo>
                  <a:pt x="338220" y="0"/>
                </a:lnTo>
                <a:close/>
              </a:path>
              <a:path extrusionOk="0" h="676910" w="676909">
                <a:moveTo>
                  <a:pt x="601843" y="126833"/>
                </a:moveTo>
                <a:lnTo>
                  <a:pt x="338220" y="126833"/>
                </a:lnTo>
                <a:lnTo>
                  <a:pt x="350588" y="129317"/>
                </a:lnTo>
                <a:lnTo>
                  <a:pt x="360667" y="136097"/>
                </a:lnTo>
                <a:lnTo>
                  <a:pt x="367451" y="146173"/>
                </a:lnTo>
                <a:lnTo>
                  <a:pt x="369936" y="158539"/>
                </a:lnTo>
                <a:lnTo>
                  <a:pt x="369936" y="321309"/>
                </a:lnTo>
                <a:lnTo>
                  <a:pt x="482624" y="396354"/>
                </a:lnTo>
                <a:lnTo>
                  <a:pt x="491572" y="405292"/>
                </a:lnTo>
                <a:lnTo>
                  <a:pt x="496221" y="416520"/>
                </a:lnTo>
                <a:lnTo>
                  <a:pt x="496287" y="428664"/>
                </a:lnTo>
                <a:lnTo>
                  <a:pt x="491482" y="440353"/>
                </a:lnTo>
                <a:lnTo>
                  <a:pt x="482525" y="449295"/>
                </a:lnTo>
                <a:lnTo>
                  <a:pt x="471265" y="453941"/>
                </a:lnTo>
                <a:lnTo>
                  <a:pt x="459114" y="454005"/>
                </a:lnTo>
                <a:lnTo>
                  <a:pt x="655388" y="454005"/>
                </a:lnTo>
                <a:lnTo>
                  <a:pt x="664370" y="428142"/>
                </a:lnTo>
                <a:lnTo>
                  <a:pt x="673363" y="384120"/>
                </a:lnTo>
                <a:lnTo>
                  <a:pt x="676450" y="338220"/>
                </a:lnTo>
                <a:lnTo>
                  <a:pt x="673363" y="292321"/>
                </a:lnTo>
                <a:lnTo>
                  <a:pt x="664370" y="248301"/>
                </a:lnTo>
                <a:lnTo>
                  <a:pt x="649873" y="206562"/>
                </a:lnTo>
                <a:lnTo>
                  <a:pt x="630277" y="167506"/>
                </a:lnTo>
                <a:lnTo>
                  <a:pt x="605982" y="131536"/>
                </a:lnTo>
                <a:lnTo>
                  <a:pt x="601843" y="1268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56"/>
          <p:cNvSpPr/>
          <p:nvPr/>
        </p:nvSpPr>
        <p:spPr>
          <a:xfrm>
            <a:off x="14361020" y="3756010"/>
            <a:ext cx="577065" cy="577066"/>
          </a:xfrm>
          <a:custGeom>
            <a:rect b="b" l="l" r="r" t="t"/>
            <a:pathLst>
              <a:path extrusionOk="0" h="676910" w="676909">
                <a:moveTo>
                  <a:pt x="556573" y="496770"/>
                </a:moveTo>
                <a:lnTo>
                  <a:pt x="436918" y="496770"/>
                </a:lnTo>
                <a:lnTo>
                  <a:pt x="604180" y="664168"/>
                </a:lnTo>
                <a:lnTo>
                  <a:pt x="618180" y="673456"/>
                </a:lnTo>
                <a:lnTo>
                  <a:pt x="634110" y="676552"/>
                </a:lnTo>
                <a:lnTo>
                  <a:pt x="650037" y="673456"/>
                </a:lnTo>
                <a:lnTo>
                  <a:pt x="664032" y="664168"/>
                </a:lnTo>
                <a:lnTo>
                  <a:pt x="673326" y="650172"/>
                </a:lnTo>
                <a:lnTo>
                  <a:pt x="676424" y="634242"/>
                </a:lnTo>
                <a:lnTo>
                  <a:pt x="673326" y="618312"/>
                </a:lnTo>
                <a:lnTo>
                  <a:pt x="664032" y="604316"/>
                </a:lnTo>
                <a:lnTo>
                  <a:pt x="556573" y="496770"/>
                </a:lnTo>
                <a:close/>
              </a:path>
              <a:path extrusionOk="0" h="676910" w="676909">
                <a:moveTo>
                  <a:pt x="274808" y="0"/>
                </a:moveTo>
                <a:lnTo>
                  <a:pt x="225402" y="4426"/>
                </a:lnTo>
                <a:lnTo>
                  <a:pt x="178904" y="17188"/>
                </a:lnTo>
                <a:lnTo>
                  <a:pt x="136092" y="37511"/>
                </a:lnTo>
                <a:lnTo>
                  <a:pt x="97738" y="64620"/>
                </a:lnTo>
                <a:lnTo>
                  <a:pt x="64620" y="97738"/>
                </a:lnTo>
                <a:lnTo>
                  <a:pt x="37506" y="136103"/>
                </a:lnTo>
                <a:lnTo>
                  <a:pt x="17188" y="178904"/>
                </a:lnTo>
                <a:lnTo>
                  <a:pt x="4426" y="225402"/>
                </a:lnTo>
                <a:lnTo>
                  <a:pt x="0" y="274808"/>
                </a:lnTo>
                <a:lnTo>
                  <a:pt x="4426" y="324214"/>
                </a:lnTo>
                <a:lnTo>
                  <a:pt x="17188" y="370711"/>
                </a:lnTo>
                <a:lnTo>
                  <a:pt x="37511" y="413524"/>
                </a:lnTo>
                <a:lnTo>
                  <a:pt x="64620" y="451878"/>
                </a:lnTo>
                <a:lnTo>
                  <a:pt x="97738" y="484996"/>
                </a:lnTo>
                <a:lnTo>
                  <a:pt x="136092" y="512105"/>
                </a:lnTo>
                <a:lnTo>
                  <a:pt x="178904" y="532428"/>
                </a:lnTo>
                <a:lnTo>
                  <a:pt x="225402" y="545190"/>
                </a:lnTo>
                <a:lnTo>
                  <a:pt x="274808" y="549616"/>
                </a:lnTo>
                <a:lnTo>
                  <a:pt x="319333" y="546041"/>
                </a:lnTo>
                <a:lnTo>
                  <a:pt x="361564" y="535680"/>
                </a:lnTo>
                <a:lnTo>
                  <a:pt x="400945" y="519074"/>
                </a:lnTo>
                <a:lnTo>
                  <a:pt x="436918" y="496770"/>
                </a:lnTo>
                <a:lnTo>
                  <a:pt x="556573" y="496770"/>
                </a:lnTo>
                <a:lnTo>
                  <a:pt x="496770" y="436918"/>
                </a:lnTo>
                <a:lnTo>
                  <a:pt x="505512" y="422782"/>
                </a:lnTo>
                <a:lnTo>
                  <a:pt x="274808" y="422782"/>
                </a:lnTo>
                <a:lnTo>
                  <a:pt x="262441" y="420299"/>
                </a:lnTo>
                <a:lnTo>
                  <a:pt x="252366" y="413518"/>
                </a:lnTo>
                <a:lnTo>
                  <a:pt x="245585" y="403443"/>
                </a:lnTo>
                <a:lnTo>
                  <a:pt x="243102" y="391077"/>
                </a:lnTo>
                <a:lnTo>
                  <a:pt x="243102" y="306524"/>
                </a:lnTo>
                <a:lnTo>
                  <a:pt x="158550" y="306524"/>
                </a:lnTo>
                <a:lnTo>
                  <a:pt x="146177" y="304039"/>
                </a:lnTo>
                <a:lnTo>
                  <a:pt x="136099" y="297255"/>
                </a:lnTo>
                <a:lnTo>
                  <a:pt x="129317" y="287176"/>
                </a:lnTo>
                <a:lnTo>
                  <a:pt x="126833" y="274808"/>
                </a:lnTo>
                <a:lnTo>
                  <a:pt x="129317" y="262441"/>
                </a:lnTo>
                <a:lnTo>
                  <a:pt x="136099" y="252366"/>
                </a:lnTo>
                <a:lnTo>
                  <a:pt x="146177" y="245585"/>
                </a:lnTo>
                <a:lnTo>
                  <a:pt x="158550" y="243102"/>
                </a:lnTo>
                <a:lnTo>
                  <a:pt x="243102" y="243102"/>
                </a:lnTo>
                <a:lnTo>
                  <a:pt x="243102" y="158550"/>
                </a:lnTo>
                <a:lnTo>
                  <a:pt x="245585" y="146182"/>
                </a:lnTo>
                <a:lnTo>
                  <a:pt x="252383" y="136092"/>
                </a:lnTo>
                <a:lnTo>
                  <a:pt x="262441" y="129318"/>
                </a:lnTo>
                <a:lnTo>
                  <a:pt x="274808" y="126833"/>
                </a:lnTo>
                <a:lnTo>
                  <a:pt x="505561" y="126833"/>
                </a:lnTo>
                <a:lnTo>
                  <a:pt x="484996" y="97738"/>
                </a:lnTo>
                <a:lnTo>
                  <a:pt x="451878" y="64620"/>
                </a:lnTo>
                <a:lnTo>
                  <a:pt x="413524" y="37511"/>
                </a:lnTo>
                <a:lnTo>
                  <a:pt x="370711" y="17188"/>
                </a:lnTo>
                <a:lnTo>
                  <a:pt x="324214" y="4426"/>
                </a:lnTo>
                <a:lnTo>
                  <a:pt x="274808" y="0"/>
                </a:lnTo>
                <a:close/>
              </a:path>
              <a:path extrusionOk="0" h="676910" w="676909">
                <a:moveTo>
                  <a:pt x="505561" y="126833"/>
                </a:moveTo>
                <a:lnTo>
                  <a:pt x="274808" y="126833"/>
                </a:lnTo>
                <a:lnTo>
                  <a:pt x="287176" y="129318"/>
                </a:lnTo>
                <a:lnTo>
                  <a:pt x="297255" y="136103"/>
                </a:lnTo>
                <a:lnTo>
                  <a:pt x="304039" y="146182"/>
                </a:lnTo>
                <a:lnTo>
                  <a:pt x="306524" y="158550"/>
                </a:lnTo>
                <a:lnTo>
                  <a:pt x="306524" y="243102"/>
                </a:lnTo>
                <a:lnTo>
                  <a:pt x="391077" y="243102"/>
                </a:lnTo>
                <a:lnTo>
                  <a:pt x="403443" y="245585"/>
                </a:lnTo>
                <a:lnTo>
                  <a:pt x="413518" y="252366"/>
                </a:lnTo>
                <a:lnTo>
                  <a:pt x="420299" y="262441"/>
                </a:lnTo>
                <a:lnTo>
                  <a:pt x="422782" y="274808"/>
                </a:lnTo>
                <a:lnTo>
                  <a:pt x="420299" y="287176"/>
                </a:lnTo>
                <a:lnTo>
                  <a:pt x="413518" y="297255"/>
                </a:lnTo>
                <a:lnTo>
                  <a:pt x="403443" y="304039"/>
                </a:lnTo>
                <a:lnTo>
                  <a:pt x="391077" y="306524"/>
                </a:lnTo>
                <a:lnTo>
                  <a:pt x="306524" y="306524"/>
                </a:lnTo>
                <a:lnTo>
                  <a:pt x="306524" y="391077"/>
                </a:lnTo>
                <a:lnTo>
                  <a:pt x="304039" y="403443"/>
                </a:lnTo>
                <a:lnTo>
                  <a:pt x="297246" y="413524"/>
                </a:lnTo>
                <a:lnTo>
                  <a:pt x="287176" y="420299"/>
                </a:lnTo>
                <a:lnTo>
                  <a:pt x="274808" y="422782"/>
                </a:lnTo>
                <a:lnTo>
                  <a:pt x="505512" y="422782"/>
                </a:lnTo>
                <a:lnTo>
                  <a:pt x="519017" y="400945"/>
                </a:lnTo>
                <a:lnTo>
                  <a:pt x="535628" y="361564"/>
                </a:lnTo>
                <a:lnTo>
                  <a:pt x="546022" y="319333"/>
                </a:lnTo>
                <a:lnTo>
                  <a:pt x="549616" y="274808"/>
                </a:lnTo>
                <a:lnTo>
                  <a:pt x="545190" y="225402"/>
                </a:lnTo>
                <a:lnTo>
                  <a:pt x="532428" y="178904"/>
                </a:lnTo>
                <a:lnTo>
                  <a:pt x="512105" y="136092"/>
                </a:lnTo>
                <a:lnTo>
                  <a:pt x="505561" y="1268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56"/>
          <p:cNvSpPr/>
          <p:nvPr/>
        </p:nvSpPr>
        <p:spPr>
          <a:xfrm>
            <a:off x="12755906" y="3792073"/>
            <a:ext cx="432529" cy="505067"/>
          </a:xfrm>
          <a:custGeom>
            <a:rect b="b" l="l" r="r" t="t"/>
            <a:pathLst>
              <a:path extrusionOk="0" h="592454" w="507365">
                <a:moveTo>
                  <a:pt x="84493" y="169013"/>
                </a:moveTo>
                <a:lnTo>
                  <a:pt x="68564" y="172109"/>
                </a:lnTo>
                <a:lnTo>
                  <a:pt x="54563" y="181397"/>
                </a:lnTo>
                <a:lnTo>
                  <a:pt x="45275" y="195398"/>
                </a:lnTo>
                <a:lnTo>
                  <a:pt x="42179" y="211327"/>
                </a:lnTo>
                <a:lnTo>
                  <a:pt x="45275" y="227254"/>
                </a:lnTo>
                <a:lnTo>
                  <a:pt x="54563" y="241249"/>
                </a:lnTo>
                <a:lnTo>
                  <a:pt x="223679" y="410364"/>
                </a:lnTo>
                <a:lnTo>
                  <a:pt x="237675" y="419652"/>
                </a:lnTo>
                <a:lnTo>
                  <a:pt x="253604" y="422748"/>
                </a:lnTo>
                <a:lnTo>
                  <a:pt x="269534" y="419652"/>
                </a:lnTo>
                <a:lnTo>
                  <a:pt x="283530" y="410364"/>
                </a:lnTo>
                <a:lnTo>
                  <a:pt x="283666" y="410364"/>
                </a:lnTo>
                <a:lnTo>
                  <a:pt x="415644" y="278378"/>
                </a:lnTo>
                <a:lnTo>
                  <a:pt x="211396" y="278378"/>
                </a:lnTo>
                <a:lnTo>
                  <a:pt x="114415" y="181397"/>
                </a:lnTo>
                <a:lnTo>
                  <a:pt x="100420" y="172109"/>
                </a:lnTo>
                <a:lnTo>
                  <a:pt x="84493" y="169013"/>
                </a:lnTo>
                <a:close/>
              </a:path>
              <a:path extrusionOk="0" h="592454" w="507365">
                <a:moveTo>
                  <a:pt x="253667" y="0"/>
                </a:moveTo>
                <a:lnTo>
                  <a:pt x="237198" y="3316"/>
                </a:lnTo>
                <a:lnTo>
                  <a:pt x="223764" y="12368"/>
                </a:lnTo>
                <a:lnTo>
                  <a:pt x="214713" y="25806"/>
                </a:lnTo>
                <a:lnTo>
                  <a:pt x="211396" y="42281"/>
                </a:lnTo>
                <a:lnTo>
                  <a:pt x="211396" y="278378"/>
                </a:lnTo>
                <a:lnTo>
                  <a:pt x="295949" y="278378"/>
                </a:lnTo>
                <a:lnTo>
                  <a:pt x="295949" y="42281"/>
                </a:lnTo>
                <a:lnTo>
                  <a:pt x="292632" y="25806"/>
                </a:lnTo>
                <a:lnTo>
                  <a:pt x="283580" y="12368"/>
                </a:lnTo>
                <a:lnTo>
                  <a:pt x="270142" y="3316"/>
                </a:lnTo>
                <a:lnTo>
                  <a:pt x="253667" y="0"/>
                </a:lnTo>
                <a:close/>
              </a:path>
              <a:path extrusionOk="0" h="592454" w="507365">
                <a:moveTo>
                  <a:pt x="422850" y="169013"/>
                </a:moveTo>
                <a:lnTo>
                  <a:pt x="406924" y="172109"/>
                </a:lnTo>
                <a:lnTo>
                  <a:pt x="392930" y="181397"/>
                </a:lnTo>
                <a:lnTo>
                  <a:pt x="295949" y="278378"/>
                </a:lnTo>
                <a:lnTo>
                  <a:pt x="415644" y="278378"/>
                </a:lnTo>
                <a:lnTo>
                  <a:pt x="452771" y="241249"/>
                </a:lnTo>
                <a:lnTo>
                  <a:pt x="462065" y="227254"/>
                </a:lnTo>
                <a:lnTo>
                  <a:pt x="465163" y="211327"/>
                </a:lnTo>
                <a:lnTo>
                  <a:pt x="462065" y="195398"/>
                </a:lnTo>
                <a:lnTo>
                  <a:pt x="452771" y="181397"/>
                </a:lnTo>
                <a:lnTo>
                  <a:pt x="438777" y="172109"/>
                </a:lnTo>
                <a:lnTo>
                  <a:pt x="422850" y="169013"/>
                </a:lnTo>
                <a:close/>
              </a:path>
              <a:path extrusionOk="0" h="592454" w="507365">
                <a:moveTo>
                  <a:pt x="465064" y="507335"/>
                </a:moveTo>
                <a:lnTo>
                  <a:pt x="42281" y="507335"/>
                </a:lnTo>
                <a:lnTo>
                  <a:pt x="25810" y="510653"/>
                </a:lnTo>
                <a:lnTo>
                  <a:pt x="12372" y="519707"/>
                </a:lnTo>
                <a:lnTo>
                  <a:pt x="3318" y="533146"/>
                </a:lnTo>
                <a:lnTo>
                  <a:pt x="0" y="549616"/>
                </a:lnTo>
                <a:lnTo>
                  <a:pt x="3318" y="566087"/>
                </a:lnTo>
                <a:lnTo>
                  <a:pt x="12372" y="579525"/>
                </a:lnTo>
                <a:lnTo>
                  <a:pt x="25810" y="588579"/>
                </a:lnTo>
                <a:lnTo>
                  <a:pt x="42281" y="591898"/>
                </a:lnTo>
                <a:lnTo>
                  <a:pt x="465064" y="591898"/>
                </a:lnTo>
                <a:lnTo>
                  <a:pt x="481534" y="588579"/>
                </a:lnTo>
                <a:lnTo>
                  <a:pt x="494973" y="579525"/>
                </a:lnTo>
                <a:lnTo>
                  <a:pt x="504027" y="566087"/>
                </a:lnTo>
                <a:lnTo>
                  <a:pt x="507345" y="549616"/>
                </a:lnTo>
                <a:lnTo>
                  <a:pt x="504027" y="533146"/>
                </a:lnTo>
                <a:lnTo>
                  <a:pt x="494973" y="519707"/>
                </a:lnTo>
                <a:lnTo>
                  <a:pt x="481534" y="510653"/>
                </a:lnTo>
                <a:lnTo>
                  <a:pt x="465064" y="5073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56"/>
          <p:cNvSpPr/>
          <p:nvPr/>
        </p:nvSpPr>
        <p:spPr>
          <a:xfrm>
            <a:off x="11006746" y="3864029"/>
            <a:ext cx="577065" cy="361072"/>
          </a:xfrm>
          <a:custGeom>
            <a:rect b="b" l="l" r="r" t="t"/>
            <a:pathLst>
              <a:path extrusionOk="0" h="423545" w="676909">
                <a:moveTo>
                  <a:pt x="464995" y="0"/>
                </a:moveTo>
                <a:lnTo>
                  <a:pt x="449065" y="3096"/>
                </a:lnTo>
                <a:lnTo>
                  <a:pt x="435065" y="12384"/>
                </a:lnTo>
                <a:lnTo>
                  <a:pt x="425776" y="26378"/>
                </a:lnTo>
                <a:lnTo>
                  <a:pt x="422680" y="42306"/>
                </a:lnTo>
                <a:lnTo>
                  <a:pt x="425776" y="58235"/>
                </a:lnTo>
                <a:lnTo>
                  <a:pt x="435065" y="72236"/>
                </a:lnTo>
                <a:lnTo>
                  <a:pt x="532046" y="169206"/>
                </a:lnTo>
                <a:lnTo>
                  <a:pt x="42281" y="169206"/>
                </a:lnTo>
                <a:lnTo>
                  <a:pt x="25806" y="172523"/>
                </a:lnTo>
                <a:lnTo>
                  <a:pt x="12368" y="181575"/>
                </a:lnTo>
                <a:lnTo>
                  <a:pt x="3316" y="195013"/>
                </a:lnTo>
                <a:lnTo>
                  <a:pt x="0" y="211488"/>
                </a:lnTo>
                <a:lnTo>
                  <a:pt x="3316" y="227957"/>
                </a:lnTo>
                <a:lnTo>
                  <a:pt x="12368" y="241391"/>
                </a:lnTo>
                <a:lnTo>
                  <a:pt x="25806" y="250442"/>
                </a:lnTo>
                <a:lnTo>
                  <a:pt x="42281" y="253759"/>
                </a:lnTo>
                <a:lnTo>
                  <a:pt x="532046" y="253759"/>
                </a:lnTo>
                <a:lnTo>
                  <a:pt x="435065" y="350740"/>
                </a:lnTo>
                <a:lnTo>
                  <a:pt x="425776" y="364736"/>
                </a:lnTo>
                <a:lnTo>
                  <a:pt x="422680" y="380666"/>
                </a:lnTo>
                <a:lnTo>
                  <a:pt x="425776" y="396596"/>
                </a:lnTo>
                <a:lnTo>
                  <a:pt x="435065" y="410592"/>
                </a:lnTo>
                <a:lnTo>
                  <a:pt x="449065" y="419880"/>
                </a:lnTo>
                <a:lnTo>
                  <a:pt x="464995" y="422976"/>
                </a:lnTo>
                <a:lnTo>
                  <a:pt x="480922" y="419880"/>
                </a:lnTo>
                <a:lnTo>
                  <a:pt x="494916" y="410592"/>
                </a:lnTo>
                <a:lnTo>
                  <a:pt x="664032" y="241476"/>
                </a:lnTo>
                <a:lnTo>
                  <a:pt x="673320" y="227346"/>
                </a:lnTo>
                <a:lnTo>
                  <a:pt x="676416" y="211418"/>
                </a:lnTo>
                <a:lnTo>
                  <a:pt x="673320" y="195489"/>
                </a:lnTo>
                <a:lnTo>
                  <a:pt x="664032" y="181489"/>
                </a:lnTo>
                <a:lnTo>
                  <a:pt x="494916" y="12384"/>
                </a:lnTo>
                <a:lnTo>
                  <a:pt x="480922" y="3096"/>
                </a:lnTo>
                <a:lnTo>
                  <a:pt x="46499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56"/>
          <p:cNvSpPr/>
          <p:nvPr/>
        </p:nvSpPr>
        <p:spPr>
          <a:xfrm>
            <a:off x="9293578" y="3792078"/>
            <a:ext cx="649064" cy="505067"/>
          </a:xfrm>
          <a:custGeom>
            <a:rect b="b" l="l" r="r" t="t"/>
            <a:pathLst>
              <a:path extrusionOk="0" h="592454" w="761365">
                <a:moveTo>
                  <a:pt x="338220" y="0"/>
                </a:moveTo>
                <a:lnTo>
                  <a:pt x="239395" y="0"/>
                </a:lnTo>
                <a:lnTo>
                  <a:pt x="213516" y="4055"/>
                </a:lnTo>
                <a:lnTo>
                  <a:pt x="172160" y="33271"/>
                </a:lnTo>
                <a:lnTo>
                  <a:pt x="4094" y="495712"/>
                </a:lnTo>
                <a:lnTo>
                  <a:pt x="0" y="511565"/>
                </a:lnTo>
                <a:lnTo>
                  <a:pt x="0" y="519753"/>
                </a:lnTo>
                <a:lnTo>
                  <a:pt x="5678" y="547802"/>
                </a:lnTo>
                <a:lnTo>
                  <a:pt x="21153" y="570733"/>
                </a:lnTo>
                <a:lnTo>
                  <a:pt x="44085" y="586209"/>
                </a:lnTo>
                <a:lnTo>
                  <a:pt x="72133" y="591887"/>
                </a:lnTo>
                <a:lnTo>
                  <a:pt x="338220" y="591887"/>
                </a:lnTo>
                <a:lnTo>
                  <a:pt x="338220" y="507335"/>
                </a:lnTo>
                <a:lnTo>
                  <a:pt x="341538" y="490864"/>
                </a:lnTo>
                <a:lnTo>
                  <a:pt x="350592" y="477426"/>
                </a:lnTo>
                <a:lnTo>
                  <a:pt x="364030" y="468372"/>
                </a:lnTo>
                <a:lnTo>
                  <a:pt x="380501" y="465053"/>
                </a:lnTo>
                <a:lnTo>
                  <a:pt x="746050" y="465053"/>
                </a:lnTo>
                <a:lnTo>
                  <a:pt x="716103" y="380501"/>
                </a:lnTo>
                <a:lnTo>
                  <a:pt x="380501" y="380501"/>
                </a:lnTo>
                <a:lnTo>
                  <a:pt x="364030" y="377183"/>
                </a:lnTo>
                <a:lnTo>
                  <a:pt x="350592" y="368128"/>
                </a:lnTo>
                <a:lnTo>
                  <a:pt x="341538" y="354690"/>
                </a:lnTo>
                <a:lnTo>
                  <a:pt x="338220" y="338220"/>
                </a:lnTo>
                <a:lnTo>
                  <a:pt x="338220" y="253667"/>
                </a:lnTo>
                <a:lnTo>
                  <a:pt x="341538" y="237192"/>
                </a:lnTo>
                <a:lnTo>
                  <a:pt x="350592" y="223754"/>
                </a:lnTo>
                <a:lnTo>
                  <a:pt x="364030" y="214703"/>
                </a:lnTo>
                <a:lnTo>
                  <a:pt x="380501" y="211386"/>
                </a:lnTo>
                <a:lnTo>
                  <a:pt x="656205" y="211386"/>
                </a:lnTo>
                <a:lnTo>
                  <a:pt x="626258" y="126833"/>
                </a:lnTo>
                <a:lnTo>
                  <a:pt x="380501" y="126833"/>
                </a:lnTo>
                <a:lnTo>
                  <a:pt x="364030" y="123515"/>
                </a:lnTo>
                <a:lnTo>
                  <a:pt x="350592" y="114461"/>
                </a:lnTo>
                <a:lnTo>
                  <a:pt x="341538" y="101022"/>
                </a:lnTo>
                <a:lnTo>
                  <a:pt x="338220" y="84552"/>
                </a:lnTo>
                <a:lnTo>
                  <a:pt x="338220" y="0"/>
                </a:lnTo>
                <a:close/>
              </a:path>
              <a:path extrusionOk="0" h="592454" w="761365">
                <a:moveTo>
                  <a:pt x="746050" y="465053"/>
                </a:moveTo>
                <a:lnTo>
                  <a:pt x="380501" y="465053"/>
                </a:lnTo>
                <a:lnTo>
                  <a:pt x="396972" y="468372"/>
                </a:lnTo>
                <a:lnTo>
                  <a:pt x="410410" y="477426"/>
                </a:lnTo>
                <a:lnTo>
                  <a:pt x="419464" y="490864"/>
                </a:lnTo>
                <a:lnTo>
                  <a:pt x="422782" y="507335"/>
                </a:lnTo>
                <a:lnTo>
                  <a:pt x="422782" y="591887"/>
                </a:lnTo>
                <a:lnTo>
                  <a:pt x="688869" y="591887"/>
                </a:lnTo>
                <a:lnTo>
                  <a:pt x="716970" y="586209"/>
                </a:lnTo>
                <a:lnTo>
                  <a:pt x="739896" y="570733"/>
                </a:lnTo>
                <a:lnTo>
                  <a:pt x="755342" y="547802"/>
                </a:lnTo>
                <a:lnTo>
                  <a:pt x="761003" y="519753"/>
                </a:lnTo>
                <a:lnTo>
                  <a:pt x="761003" y="511565"/>
                </a:lnTo>
                <a:lnTo>
                  <a:pt x="759547" y="503366"/>
                </a:lnTo>
                <a:lnTo>
                  <a:pt x="756908" y="495712"/>
                </a:lnTo>
                <a:lnTo>
                  <a:pt x="746050" y="465053"/>
                </a:lnTo>
                <a:close/>
              </a:path>
              <a:path extrusionOk="0" h="592454" w="761365">
                <a:moveTo>
                  <a:pt x="656205" y="211386"/>
                </a:moveTo>
                <a:lnTo>
                  <a:pt x="380501" y="211386"/>
                </a:lnTo>
                <a:lnTo>
                  <a:pt x="396972" y="214703"/>
                </a:lnTo>
                <a:lnTo>
                  <a:pt x="410410" y="223754"/>
                </a:lnTo>
                <a:lnTo>
                  <a:pt x="419464" y="237192"/>
                </a:lnTo>
                <a:lnTo>
                  <a:pt x="422782" y="253667"/>
                </a:lnTo>
                <a:lnTo>
                  <a:pt x="422782" y="338220"/>
                </a:lnTo>
                <a:lnTo>
                  <a:pt x="419464" y="354690"/>
                </a:lnTo>
                <a:lnTo>
                  <a:pt x="410410" y="368128"/>
                </a:lnTo>
                <a:lnTo>
                  <a:pt x="396972" y="377183"/>
                </a:lnTo>
                <a:lnTo>
                  <a:pt x="380501" y="380501"/>
                </a:lnTo>
                <a:lnTo>
                  <a:pt x="716103" y="380501"/>
                </a:lnTo>
                <a:lnTo>
                  <a:pt x="656205" y="211386"/>
                </a:lnTo>
                <a:close/>
              </a:path>
              <a:path extrusionOk="0" h="592454" w="761365">
                <a:moveTo>
                  <a:pt x="521607" y="0"/>
                </a:moveTo>
                <a:lnTo>
                  <a:pt x="422782" y="0"/>
                </a:lnTo>
                <a:lnTo>
                  <a:pt x="422782" y="84552"/>
                </a:lnTo>
                <a:lnTo>
                  <a:pt x="419464" y="101022"/>
                </a:lnTo>
                <a:lnTo>
                  <a:pt x="410410" y="114461"/>
                </a:lnTo>
                <a:lnTo>
                  <a:pt x="396972" y="123515"/>
                </a:lnTo>
                <a:lnTo>
                  <a:pt x="380501" y="126833"/>
                </a:lnTo>
                <a:lnTo>
                  <a:pt x="626258" y="126833"/>
                </a:lnTo>
                <a:lnTo>
                  <a:pt x="601269" y="56281"/>
                </a:lnTo>
                <a:lnTo>
                  <a:pt x="588785" y="33271"/>
                </a:lnTo>
                <a:lnTo>
                  <a:pt x="570355" y="15504"/>
                </a:lnTo>
                <a:lnTo>
                  <a:pt x="547467" y="4055"/>
                </a:lnTo>
                <a:lnTo>
                  <a:pt x="52160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56"/>
          <p:cNvSpPr/>
          <p:nvPr/>
        </p:nvSpPr>
        <p:spPr>
          <a:xfrm>
            <a:off x="7616439" y="3792068"/>
            <a:ext cx="649064" cy="505067"/>
          </a:xfrm>
          <a:custGeom>
            <a:rect b="b" l="l" r="r" t="t"/>
            <a:pathLst>
              <a:path extrusionOk="0" h="592454" w="761365">
                <a:moveTo>
                  <a:pt x="697591" y="0"/>
                </a:moveTo>
                <a:lnTo>
                  <a:pt x="570757" y="0"/>
                </a:lnTo>
                <a:lnTo>
                  <a:pt x="546075" y="4985"/>
                </a:lnTo>
                <a:lnTo>
                  <a:pt x="525915" y="18580"/>
                </a:lnTo>
                <a:lnTo>
                  <a:pt x="512321" y="38740"/>
                </a:lnTo>
                <a:lnTo>
                  <a:pt x="507335" y="63422"/>
                </a:lnTo>
                <a:lnTo>
                  <a:pt x="507335" y="84562"/>
                </a:lnTo>
                <a:lnTo>
                  <a:pt x="253667" y="84562"/>
                </a:lnTo>
                <a:lnTo>
                  <a:pt x="253667" y="63422"/>
                </a:lnTo>
                <a:lnTo>
                  <a:pt x="248682" y="38740"/>
                </a:lnTo>
                <a:lnTo>
                  <a:pt x="235088" y="18580"/>
                </a:lnTo>
                <a:lnTo>
                  <a:pt x="214931" y="4985"/>
                </a:lnTo>
                <a:lnTo>
                  <a:pt x="190255" y="0"/>
                </a:lnTo>
                <a:lnTo>
                  <a:pt x="63422" y="0"/>
                </a:lnTo>
                <a:lnTo>
                  <a:pt x="38740" y="4985"/>
                </a:lnTo>
                <a:lnTo>
                  <a:pt x="18580" y="18580"/>
                </a:lnTo>
                <a:lnTo>
                  <a:pt x="4985" y="38740"/>
                </a:lnTo>
                <a:lnTo>
                  <a:pt x="0" y="63422"/>
                </a:lnTo>
                <a:lnTo>
                  <a:pt x="0" y="190255"/>
                </a:lnTo>
                <a:lnTo>
                  <a:pt x="4985" y="214937"/>
                </a:lnTo>
                <a:lnTo>
                  <a:pt x="18580" y="235097"/>
                </a:lnTo>
                <a:lnTo>
                  <a:pt x="38740" y="248692"/>
                </a:lnTo>
                <a:lnTo>
                  <a:pt x="63422" y="253678"/>
                </a:lnTo>
                <a:lnTo>
                  <a:pt x="190255" y="253678"/>
                </a:lnTo>
                <a:lnTo>
                  <a:pt x="296346" y="395045"/>
                </a:lnTo>
                <a:lnTo>
                  <a:pt x="295949" y="399401"/>
                </a:lnTo>
                <a:lnTo>
                  <a:pt x="295949" y="528486"/>
                </a:lnTo>
                <a:lnTo>
                  <a:pt x="300934" y="553161"/>
                </a:lnTo>
                <a:lnTo>
                  <a:pt x="314528" y="573318"/>
                </a:lnTo>
                <a:lnTo>
                  <a:pt x="334685" y="586912"/>
                </a:lnTo>
                <a:lnTo>
                  <a:pt x="359360" y="591898"/>
                </a:lnTo>
                <a:lnTo>
                  <a:pt x="486194" y="591898"/>
                </a:lnTo>
                <a:lnTo>
                  <a:pt x="510876" y="586912"/>
                </a:lnTo>
                <a:lnTo>
                  <a:pt x="531036" y="573318"/>
                </a:lnTo>
                <a:lnTo>
                  <a:pt x="544630" y="553161"/>
                </a:lnTo>
                <a:lnTo>
                  <a:pt x="549616" y="528486"/>
                </a:lnTo>
                <a:lnTo>
                  <a:pt x="549616" y="401652"/>
                </a:lnTo>
                <a:lnTo>
                  <a:pt x="544630" y="376971"/>
                </a:lnTo>
                <a:lnTo>
                  <a:pt x="531036" y="356811"/>
                </a:lnTo>
                <a:lnTo>
                  <a:pt x="510876" y="343216"/>
                </a:lnTo>
                <a:lnTo>
                  <a:pt x="486194" y="338230"/>
                </a:lnTo>
                <a:lnTo>
                  <a:pt x="359360" y="338230"/>
                </a:lnTo>
                <a:lnTo>
                  <a:pt x="253269" y="196863"/>
                </a:lnTo>
                <a:lnTo>
                  <a:pt x="253667" y="192507"/>
                </a:lnTo>
                <a:lnTo>
                  <a:pt x="253667" y="169115"/>
                </a:lnTo>
                <a:lnTo>
                  <a:pt x="507335" y="169115"/>
                </a:lnTo>
                <a:lnTo>
                  <a:pt x="507335" y="190255"/>
                </a:lnTo>
                <a:lnTo>
                  <a:pt x="512321" y="214937"/>
                </a:lnTo>
                <a:lnTo>
                  <a:pt x="525915" y="235097"/>
                </a:lnTo>
                <a:lnTo>
                  <a:pt x="546075" y="248692"/>
                </a:lnTo>
                <a:lnTo>
                  <a:pt x="570757" y="253678"/>
                </a:lnTo>
                <a:lnTo>
                  <a:pt x="697591" y="253678"/>
                </a:lnTo>
                <a:lnTo>
                  <a:pt x="722272" y="248692"/>
                </a:lnTo>
                <a:lnTo>
                  <a:pt x="742432" y="235097"/>
                </a:lnTo>
                <a:lnTo>
                  <a:pt x="756027" y="214937"/>
                </a:lnTo>
                <a:lnTo>
                  <a:pt x="761013" y="190255"/>
                </a:lnTo>
                <a:lnTo>
                  <a:pt x="761013" y="63422"/>
                </a:lnTo>
                <a:lnTo>
                  <a:pt x="756027" y="38740"/>
                </a:lnTo>
                <a:lnTo>
                  <a:pt x="742432" y="18580"/>
                </a:lnTo>
                <a:lnTo>
                  <a:pt x="722272" y="4985"/>
                </a:lnTo>
                <a:lnTo>
                  <a:pt x="6975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56"/>
          <p:cNvSpPr/>
          <p:nvPr/>
        </p:nvSpPr>
        <p:spPr>
          <a:xfrm>
            <a:off x="5939329" y="3756000"/>
            <a:ext cx="649064" cy="577066"/>
          </a:xfrm>
          <a:custGeom>
            <a:rect b="b" l="l" r="r" t="t"/>
            <a:pathLst>
              <a:path extrusionOk="0" h="676910" w="761365">
                <a:moveTo>
                  <a:pt x="381035" y="0"/>
                </a:moveTo>
                <a:lnTo>
                  <a:pt x="13214" y="305854"/>
                </a:lnTo>
                <a:lnTo>
                  <a:pt x="0" y="337560"/>
                </a:lnTo>
                <a:lnTo>
                  <a:pt x="3261" y="354277"/>
                </a:lnTo>
                <a:lnTo>
                  <a:pt x="12219" y="367737"/>
                </a:lnTo>
                <a:lnTo>
                  <a:pt x="25638" y="376713"/>
                </a:lnTo>
                <a:lnTo>
                  <a:pt x="42281" y="379977"/>
                </a:lnTo>
                <a:lnTo>
                  <a:pt x="84688" y="379977"/>
                </a:lnTo>
                <a:lnTo>
                  <a:pt x="84688" y="592023"/>
                </a:lnTo>
                <a:lnTo>
                  <a:pt x="91341" y="624911"/>
                </a:lnTo>
                <a:lnTo>
                  <a:pt x="109475" y="651794"/>
                </a:lnTo>
                <a:lnTo>
                  <a:pt x="136354" y="669932"/>
                </a:lnTo>
                <a:lnTo>
                  <a:pt x="169240" y="676586"/>
                </a:lnTo>
                <a:lnTo>
                  <a:pt x="592557" y="676586"/>
                </a:lnTo>
                <a:lnTo>
                  <a:pt x="625591" y="669908"/>
                </a:lnTo>
                <a:lnTo>
                  <a:pt x="652519" y="651697"/>
                </a:lnTo>
                <a:lnTo>
                  <a:pt x="670604" y="624691"/>
                </a:lnTo>
                <a:lnTo>
                  <a:pt x="677110" y="591625"/>
                </a:lnTo>
                <a:lnTo>
                  <a:pt x="676375" y="422782"/>
                </a:lnTo>
                <a:lnTo>
                  <a:pt x="327654" y="422782"/>
                </a:lnTo>
                <a:lnTo>
                  <a:pt x="315288" y="420299"/>
                </a:lnTo>
                <a:lnTo>
                  <a:pt x="305213" y="413517"/>
                </a:lnTo>
                <a:lnTo>
                  <a:pt x="298432" y="403439"/>
                </a:lnTo>
                <a:lnTo>
                  <a:pt x="295949" y="391066"/>
                </a:lnTo>
                <a:lnTo>
                  <a:pt x="295949" y="285373"/>
                </a:lnTo>
                <a:lnTo>
                  <a:pt x="298432" y="273007"/>
                </a:lnTo>
                <a:lnTo>
                  <a:pt x="305213" y="262931"/>
                </a:lnTo>
                <a:lnTo>
                  <a:pt x="315288" y="256150"/>
                </a:lnTo>
                <a:lnTo>
                  <a:pt x="327654" y="253667"/>
                </a:lnTo>
                <a:lnTo>
                  <a:pt x="686972" y="253667"/>
                </a:lnTo>
                <a:lnTo>
                  <a:pt x="676450" y="244421"/>
                </a:lnTo>
                <a:lnTo>
                  <a:pt x="676450" y="133043"/>
                </a:lnTo>
                <a:lnTo>
                  <a:pt x="549616" y="133043"/>
                </a:lnTo>
                <a:lnTo>
                  <a:pt x="408772" y="9245"/>
                </a:lnTo>
                <a:lnTo>
                  <a:pt x="402395" y="5013"/>
                </a:lnTo>
                <a:lnTo>
                  <a:pt x="395398" y="2145"/>
                </a:lnTo>
                <a:lnTo>
                  <a:pt x="388155" y="515"/>
                </a:lnTo>
                <a:lnTo>
                  <a:pt x="381035" y="0"/>
                </a:lnTo>
                <a:close/>
              </a:path>
              <a:path extrusionOk="0" h="676910" w="761365">
                <a:moveTo>
                  <a:pt x="686972" y="253667"/>
                </a:moveTo>
                <a:lnTo>
                  <a:pt x="433348" y="253667"/>
                </a:lnTo>
                <a:lnTo>
                  <a:pt x="445714" y="256150"/>
                </a:lnTo>
                <a:lnTo>
                  <a:pt x="455789" y="262931"/>
                </a:lnTo>
                <a:lnTo>
                  <a:pt x="462570" y="273007"/>
                </a:lnTo>
                <a:lnTo>
                  <a:pt x="465053" y="285373"/>
                </a:lnTo>
                <a:lnTo>
                  <a:pt x="465053" y="391066"/>
                </a:lnTo>
                <a:lnTo>
                  <a:pt x="462570" y="403439"/>
                </a:lnTo>
                <a:lnTo>
                  <a:pt x="455789" y="413517"/>
                </a:lnTo>
                <a:lnTo>
                  <a:pt x="445714" y="420299"/>
                </a:lnTo>
                <a:lnTo>
                  <a:pt x="433348" y="422782"/>
                </a:lnTo>
                <a:lnTo>
                  <a:pt x="676375" y="422782"/>
                </a:lnTo>
                <a:lnTo>
                  <a:pt x="676188" y="379977"/>
                </a:lnTo>
                <a:lnTo>
                  <a:pt x="718459" y="379977"/>
                </a:lnTo>
                <a:lnTo>
                  <a:pt x="734546" y="376695"/>
                </a:lnTo>
                <a:lnTo>
                  <a:pt x="748026" y="367690"/>
                </a:lnTo>
                <a:lnTo>
                  <a:pt x="757294" y="354224"/>
                </a:lnTo>
                <a:lnTo>
                  <a:pt x="760741" y="337560"/>
                </a:lnTo>
                <a:lnTo>
                  <a:pt x="760514" y="328762"/>
                </a:lnTo>
                <a:lnTo>
                  <a:pt x="757935" y="320587"/>
                </a:lnTo>
                <a:lnTo>
                  <a:pt x="753125" y="312906"/>
                </a:lnTo>
                <a:lnTo>
                  <a:pt x="746207" y="305718"/>
                </a:lnTo>
                <a:lnTo>
                  <a:pt x="686972" y="253667"/>
                </a:lnTo>
                <a:close/>
              </a:path>
              <a:path extrusionOk="0" h="676910" w="761365">
                <a:moveTo>
                  <a:pt x="634169" y="42270"/>
                </a:moveTo>
                <a:lnTo>
                  <a:pt x="591898" y="42270"/>
                </a:lnTo>
                <a:lnTo>
                  <a:pt x="575423" y="45589"/>
                </a:lnTo>
                <a:lnTo>
                  <a:pt x="561985" y="54643"/>
                </a:lnTo>
                <a:lnTo>
                  <a:pt x="552933" y="68081"/>
                </a:lnTo>
                <a:lnTo>
                  <a:pt x="549616" y="84552"/>
                </a:lnTo>
                <a:lnTo>
                  <a:pt x="549616" y="133043"/>
                </a:lnTo>
                <a:lnTo>
                  <a:pt x="676450" y="133043"/>
                </a:lnTo>
                <a:lnTo>
                  <a:pt x="676450" y="84552"/>
                </a:lnTo>
                <a:lnTo>
                  <a:pt x="673133" y="68081"/>
                </a:lnTo>
                <a:lnTo>
                  <a:pt x="664081" y="54643"/>
                </a:lnTo>
                <a:lnTo>
                  <a:pt x="650644" y="45589"/>
                </a:lnTo>
                <a:lnTo>
                  <a:pt x="634169" y="422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56"/>
          <p:cNvSpPr/>
          <p:nvPr/>
        </p:nvSpPr>
        <p:spPr>
          <a:xfrm>
            <a:off x="4334195" y="3756052"/>
            <a:ext cx="505067" cy="577066"/>
          </a:xfrm>
          <a:custGeom>
            <a:rect b="b" l="l" r="r" t="t"/>
            <a:pathLst>
              <a:path extrusionOk="0" h="676910" w="592454">
                <a:moveTo>
                  <a:pt x="42281" y="0"/>
                </a:moveTo>
                <a:lnTo>
                  <a:pt x="25810" y="3318"/>
                </a:lnTo>
                <a:lnTo>
                  <a:pt x="12372" y="12372"/>
                </a:lnTo>
                <a:lnTo>
                  <a:pt x="3318" y="25810"/>
                </a:lnTo>
                <a:lnTo>
                  <a:pt x="0" y="42281"/>
                </a:lnTo>
                <a:lnTo>
                  <a:pt x="0" y="634179"/>
                </a:lnTo>
                <a:lnTo>
                  <a:pt x="3318" y="650648"/>
                </a:lnTo>
                <a:lnTo>
                  <a:pt x="12372" y="664083"/>
                </a:lnTo>
                <a:lnTo>
                  <a:pt x="25810" y="673133"/>
                </a:lnTo>
                <a:lnTo>
                  <a:pt x="42281" y="676450"/>
                </a:lnTo>
                <a:lnTo>
                  <a:pt x="58756" y="673133"/>
                </a:lnTo>
                <a:lnTo>
                  <a:pt x="72194" y="664083"/>
                </a:lnTo>
                <a:lnTo>
                  <a:pt x="81245" y="650648"/>
                </a:lnTo>
                <a:lnTo>
                  <a:pt x="84562" y="634179"/>
                </a:lnTo>
                <a:lnTo>
                  <a:pt x="84562" y="465064"/>
                </a:lnTo>
                <a:lnTo>
                  <a:pt x="560192" y="465064"/>
                </a:lnTo>
                <a:lnTo>
                  <a:pt x="572558" y="462581"/>
                </a:lnTo>
                <a:lnTo>
                  <a:pt x="582634" y="455800"/>
                </a:lnTo>
                <a:lnTo>
                  <a:pt x="589414" y="445724"/>
                </a:lnTo>
                <a:lnTo>
                  <a:pt x="591898" y="433358"/>
                </a:lnTo>
                <a:lnTo>
                  <a:pt x="591898" y="426489"/>
                </a:lnTo>
                <a:lnTo>
                  <a:pt x="589657" y="419882"/>
                </a:lnTo>
                <a:lnTo>
                  <a:pt x="465064" y="253667"/>
                </a:lnTo>
                <a:lnTo>
                  <a:pt x="589657" y="87463"/>
                </a:lnTo>
                <a:lnTo>
                  <a:pt x="591898" y="80856"/>
                </a:lnTo>
                <a:lnTo>
                  <a:pt x="591898" y="73987"/>
                </a:lnTo>
                <a:lnTo>
                  <a:pt x="589414" y="61620"/>
                </a:lnTo>
                <a:lnTo>
                  <a:pt x="582634" y="51545"/>
                </a:lnTo>
                <a:lnTo>
                  <a:pt x="572558" y="44764"/>
                </a:lnTo>
                <a:lnTo>
                  <a:pt x="560192" y="42281"/>
                </a:lnTo>
                <a:lnTo>
                  <a:pt x="84562" y="42281"/>
                </a:lnTo>
                <a:lnTo>
                  <a:pt x="81245" y="25810"/>
                </a:lnTo>
                <a:lnTo>
                  <a:pt x="72194" y="12372"/>
                </a:lnTo>
                <a:lnTo>
                  <a:pt x="58756" y="3318"/>
                </a:lnTo>
                <a:lnTo>
                  <a:pt x="4228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56"/>
          <p:cNvSpPr/>
          <p:nvPr/>
        </p:nvSpPr>
        <p:spPr>
          <a:xfrm>
            <a:off x="2628528" y="3756055"/>
            <a:ext cx="561907" cy="577066"/>
          </a:xfrm>
          <a:custGeom>
            <a:rect b="b" l="l" r="r" t="t"/>
            <a:pathLst>
              <a:path extrusionOk="0" h="676910" w="659129">
                <a:moveTo>
                  <a:pt x="371721" y="507335"/>
                </a:moveTo>
                <a:lnTo>
                  <a:pt x="287158" y="507335"/>
                </a:lnTo>
                <a:lnTo>
                  <a:pt x="287158" y="634169"/>
                </a:lnTo>
                <a:lnTo>
                  <a:pt x="290477" y="650644"/>
                </a:lnTo>
                <a:lnTo>
                  <a:pt x="299531" y="664081"/>
                </a:lnTo>
                <a:lnTo>
                  <a:pt x="312969" y="673133"/>
                </a:lnTo>
                <a:lnTo>
                  <a:pt x="329440" y="676450"/>
                </a:lnTo>
                <a:lnTo>
                  <a:pt x="345910" y="673133"/>
                </a:lnTo>
                <a:lnTo>
                  <a:pt x="359349" y="664081"/>
                </a:lnTo>
                <a:lnTo>
                  <a:pt x="368403" y="650644"/>
                </a:lnTo>
                <a:lnTo>
                  <a:pt x="371721" y="634169"/>
                </a:lnTo>
                <a:lnTo>
                  <a:pt x="371721" y="507335"/>
                </a:lnTo>
                <a:close/>
              </a:path>
              <a:path extrusionOk="0" h="676910" w="659129">
                <a:moveTo>
                  <a:pt x="579935" y="42281"/>
                </a:moveTo>
                <a:lnTo>
                  <a:pt x="75772" y="42281"/>
                </a:lnTo>
                <a:lnTo>
                  <a:pt x="59297" y="45598"/>
                </a:lnTo>
                <a:lnTo>
                  <a:pt x="45859" y="54648"/>
                </a:lnTo>
                <a:lnTo>
                  <a:pt x="36808" y="68083"/>
                </a:lnTo>
                <a:lnTo>
                  <a:pt x="33491" y="84552"/>
                </a:lnTo>
                <a:lnTo>
                  <a:pt x="33491" y="169115"/>
                </a:lnTo>
                <a:lnTo>
                  <a:pt x="36808" y="185584"/>
                </a:lnTo>
                <a:lnTo>
                  <a:pt x="45859" y="199018"/>
                </a:lnTo>
                <a:lnTo>
                  <a:pt x="59297" y="208069"/>
                </a:lnTo>
                <a:lnTo>
                  <a:pt x="75772" y="211386"/>
                </a:lnTo>
                <a:lnTo>
                  <a:pt x="579935" y="211386"/>
                </a:lnTo>
                <a:lnTo>
                  <a:pt x="585359" y="209145"/>
                </a:lnTo>
                <a:lnTo>
                  <a:pt x="652739" y="141765"/>
                </a:lnTo>
                <a:lnTo>
                  <a:pt x="657345" y="134791"/>
                </a:lnTo>
                <a:lnTo>
                  <a:pt x="658880" y="126829"/>
                </a:lnTo>
                <a:lnTo>
                  <a:pt x="657345" y="118869"/>
                </a:lnTo>
                <a:lnTo>
                  <a:pt x="652739" y="111902"/>
                </a:lnTo>
                <a:lnTo>
                  <a:pt x="585359" y="44522"/>
                </a:lnTo>
                <a:lnTo>
                  <a:pt x="579935" y="42281"/>
                </a:lnTo>
                <a:close/>
              </a:path>
              <a:path extrusionOk="0" h="676910" w="659129">
                <a:moveTo>
                  <a:pt x="329440" y="0"/>
                </a:moveTo>
                <a:lnTo>
                  <a:pt x="312969" y="3316"/>
                </a:lnTo>
                <a:lnTo>
                  <a:pt x="299531" y="12368"/>
                </a:lnTo>
                <a:lnTo>
                  <a:pt x="290477" y="25806"/>
                </a:lnTo>
                <a:lnTo>
                  <a:pt x="287158" y="42281"/>
                </a:lnTo>
                <a:lnTo>
                  <a:pt x="371721" y="42281"/>
                </a:lnTo>
                <a:lnTo>
                  <a:pt x="368403" y="25806"/>
                </a:lnTo>
                <a:lnTo>
                  <a:pt x="359349" y="12368"/>
                </a:lnTo>
                <a:lnTo>
                  <a:pt x="345910" y="3316"/>
                </a:lnTo>
                <a:lnTo>
                  <a:pt x="329440" y="0"/>
                </a:lnTo>
                <a:close/>
              </a:path>
              <a:path extrusionOk="0" h="676910" w="659129">
                <a:moveTo>
                  <a:pt x="583107" y="295949"/>
                </a:moveTo>
                <a:lnTo>
                  <a:pt x="78945" y="295949"/>
                </a:lnTo>
                <a:lnTo>
                  <a:pt x="73521" y="298189"/>
                </a:lnTo>
                <a:lnTo>
                  <a:pt x="6141" y="365570"/>
                </a:lnTo>
                <a:lnTo>
                  <a:pt x="1535" y="372543"/>
                </a:lnTo>
                <a:lnTo>
                  <a:pt x="0" y="380505"/>
                </a:lnTo>
                <a:lnTo>
                  <a:pt x="1535" y="388465"/>
                </a:lnTo>
                <a:lnTo>
                  <a:pt x="6141" y="395432"/>
                </a:lnTo>
                <a:lnTo>
                  <a:pt x="73521" y="462813"/>
                </a:lnTo>
                <a:lnTo>
                  <a:pt x="78945" y="465064"/>
                </a:lnTo>
                <a:lnTo>
                  <a:pt x="583107" y="465064"/>
                </a:lnTo>
                <a:lnTo>
                  <a:pt x="599582" y="461745"/>
                </a:lnTo>
                <a:lnTo>
                  <a:pt x="613020" y="452691"/>
                </a:lnTo>
                <a:lnTo>
                  <a:pt x="622072" y="439253"/>
                </a:lnTo>
                <a:lnTo>
                  <a:pt x="625389" y="422782"/>
                </a:lnTo>
                <a:lnTo>
                  <a:pt x="625389" y="338220"/>
                </a:lnTo>
                <a:lnTo>
                  <a:pt x="622072" y="321751"/>
                </a:lnTo>
                <a:lnTo>
                  <a:pt x="613020" y="308316"/>
                </a:lnTo>
                <a:lnTo>
                  <a:pt x="599582" y="299265"/>
                </a:lnTo>
                <a:lnTo>
                  <a:pt x="583107" y="295949"/>
                </a:lnTo>
                <a:close/>
              </a:path>
              <a:path extrusionOk="0" h="676910" w="659129">
                <a:moveTo>
                  <a:pt x="371721" y="253667"/>
                </a:moveTo>
                <a:lnTo>
                  <a:pt x="287158" y="253667"/>
                </a:lnTo>
                <a:lnTo>
                  <a:pt x="287158" y="295949"/>
                </a:lnTo>
                <a:lnTo>
                  <a:pt x="371721" y="295949"/>
                </a:lnTo>
                <a:lnTo>
                  <a:pt x="371721" y="2536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56"/>
          <p:cNvSpPr/>
          <p:nvPr/>
        </p:nvSpPr>
        <p:spPr>
          <a:xfrm>
            <a:off x="5975266" y="5081020"/>
            <a:ext cx="577065" cy="577607"/>
          </a:xfrm>
          <a:custGeom>
            <a:rect b="b" l="l" r="r" t="t"/>
            <a:pathLst>
              <a:path extrusionOk="0" h="677545" w="676909">
                <a:moveTo>
                  <a:pt x="78890" y="296166"/>
                </a:moveTo>
                <a:lnTo>
                  <a:pt x="62743" y="297483"/>
                </a:lnTo>
                <a:lnTo>
                  <a:pt x="47820" y="305205"/>
                </a:lnTo>
                <a:lnTo>
                  <a:pt x="37036" y="318114"/>
                </a:lnTo>
                <a:lnTo>
                  <a:pt x="32183" y="333589"/>
                </a:lnTo>
                <a:lnTo>
                  <a:pt x="33497" y="349735"/>
                </a:lnTo>
                <a:lnTo>
                  <a:pt x="63444" y="390007"/>
                </a:lnTo>
                <a:lnTo>
                  <a:pt x="87850" y="413275"/>
                </a:lnTo>
                <a:lnTo>
                  <a:pt x="8586" y="550286"/>
                </a:lnTo>
                <a:lnTo>
                  <a:pt x="4845" y="557822"/>
                </a:lnTo>
                <a:lnTo>
                  <a:pt x="2160" y="565709"/>
                </a:lnTo>
                <a:lnTo>
                  <a:pt x="542" y="573844"/>
                </a:lnTo>
                <a:lnTo>
                  <a:pt x="0" y="582128"/>
                </a:lnTo>
                <a:lnTo>
                  <a:pt x="0" y="662587"/>
                </a:lnTo>
                <a:lnTo>
                  <a:pt x="3832" y="669456"/>
                </a:lnTo>
                <a:lnTo>
                  <a:pt x="16250" y="677120"/>
                </a:lnTo>
                <a:lnTo>
                  <a:pt x="24041" y="677518"/>
                </a:lnTo>
                <a:lnTo>
                  <a:pt x="103839" y="637614"/>
                </a:lnTo>
                <a:lnTo>
                  <a:pt x="205176" y="483430"/>
                </a:lnTo>
                <a:lnTo>
                  <a:pt x="469360" y="483430"/>
                </a:lnTo>
                <a:lnTo>
                  <a:pt x="483687" y="478557"/>
                </a:lnTo>
                <a:lnTo>
                  <a:pt x="527000" y="457313"/>
                </a:lnTo>
                <a:lnTo>
                  <a:pt x="567020" y="430962"/>
                </a:lnTo>
                <a:lnTo>
                  <a:pt x="576590" y="422782"/>
                </a:lnTo>
                <a:lnTo>
                  <a:pt x="338356" y="422782"/>
                </a:lnTo>
                <a:lnTo>
                  <a:pt x="315026" y="421880"/>
                </a:lnTo>
                <a:lnTo>
                  <a:pt x="292229" y="419220"/>
                </a:lnTo>
                <a:lnTo>
                  <a:pt x="270001" y="414875"/>
                </a:lnTo>
                <a:lnTo>
                  <a:pt x="248379" y="408919"/>
                </a:lnTo>
                <a:lnTo>
                  <a:pt x="289209" y="338366"/>
                </a:lnTo>
                <a:lnTo>
                  <a:pt x="131325" y="338366"/>
                </a:lnTo>
                <a:lnTo>
                  <a:pt x="125057" y="332023"/>
                </a:lnTo>
                <a:lnTo>
                  <a:pt x="118950" y="325480"/>
                </a:lnTo>
                <a:lnTo>
                  <a:pt x="113018" y="318740"/>
                </a:lnTo>
                <a:lnTo>
                  <a:pt x="107274" y="311802"/>
                </a:lnTo>
                <a:lnTo>
                  <a:pt x="94365" y="301017"/>
                </a:lnTo>
                <a:lnTo>
                  <a:pt x="78890" y="296166"/>
                </a:lnTo>
                <a:close/>
              </a:path>
              <a:path extrusionOk="0" h="677545" w="676909">
                <a:moveTo>
                  <a:pt x="610253" y="450530"/>
                </a:moveTo>
                <a:lnTo>
                  <a:pt x="583243" y="471393"/>
                </a:lnTo>
                <a:lnTo>
                  <a:pt x="554598" y="490087"/>
                </a:lnTo>
                <a:lnTo>
                  <a:pt x="524417" y="506475"/>
                </a:lnTo>
                <a:lnTo>
                  <a:pt x="492801" y="520423"/>
                </a:lnTo>
                <a:lnTo>
                  <a:pt x="546182" y="612641"/>
                </a:lnTo>
                <a:lnTo>
                  <a:pt x="652535" y="677518"/>
                </a:lnTo>
                <a:lnTo>
                  <a:pt x="660325" y="677120"/>
                </a:lnTo>
                <a:lnTo>
                  <a:pt x="672743" y="669456"/>
                </a:lnTo>
                <a:lnTo>
                  <a:pt x="676576" y="662587"/>
                </a:lnTo>
                <a:lnTo>
                  <a:pt x="676576" y="582128"/>
                </a:lnTo>
                <a:lnTo>
                  <a:pt x="676015" y="573769"/>
                </a:lnTo>
                <a:lnTo>
                  <a:pt x="674364" y="565611"/>
                </a:lnTo>
                <a:lnTo>
                  <a:pt x="671672" y="557750"/>
                </a:lnTo>
                <a:lnTo>
                  <a:pt x="667990" y="550286"/>
                </a:lnTo>
                <a:lnTo>
                  <a:pt x="610253" y="450530"/>
                </a:lnTo>
                <a:close/>
              </a:path>
              <a:path extrusionOk="0" h="677545" w="676909">
                <a:moveTo>
                  <a:pt x="469360" y="483430"/>
                </a:moveTo>
                <a:lnTo>
                  <a:pt x="205176" y="483430"/>
                </a:lnTo>
                <a:lnTo>
                  <a:pt x="236833" y="493687"/>
                </a:lnTo>
                <a:lnTo>
                  <a:pt x="269668" y="501183"/>
                </a:lnTo>
                <a:lnTo>
                  <a:pt x="303518" y="505782"/>
                </a:lnTo>
                <a:lnTo>
                  <a:pt x="338220" y="507345"/>
                </a:lnTo>
                <a:lnTo>
                  <a:pt x="388874" y="504003"/>
                </a:lnTo>
                <a:lnTo>
                  <a:pt x="437504" y="494264"/>
                </a:lnTo>
                <a:lnTo>
                  <a:pt x="469360" y="483430"/>
                </a:lnTo>
                <a:close/>
              </a:path>
              <a:path extrusionOk="0" h="677545" w="676909">
                <a:moveTo>
                  <a:pt x="597819" y="296217"/>
                </a:moveTo>
                <a:lnTo>
                  <a:pt x="582342" y="301036"/>
                </a:lnTo>
                <a:lnTo>
                  <a:pt x="569427" y="311802"/>
                </a:lnTo>
                <a:lnTo>
                  <a:pt x="533511" y="349370"/>
                </a:lnTo>
                <a:lnTo>
                  <a:pt x="491534" y="380147"/>
                </a:lnTo>
                <a:lnTo>
                  <a:pt x="444407" y="403237"/>
                </a:lnTo>
                <a:lnTo>
                  <a:pt x="393044" y="417747"/>
                </a:lnTo>
                <a:lnTo>
                  <a:pt x="338356" y="422782"/>
                </a:lnTo>
                <a:lnTo>
                  <a:pt x="576590" y="422782"/>
                </a:lnTo>
                <a:lnTo>
                  <a:pt x="603323" y="399934"/>
                </a:lnTo>
                <a:lnTo>
                  <a:pt x="635488" y="364659"/>
                </a:lnTo>
                <a:lnTo>
                  <a:pt x="643143" y="349735"/>
                </a:lnTo>
                <a:lnTo>
                  <a:pt x="644475" y="333542"/>
                </a:lnTo>
                <a:lnTo>
                  <a:pt x="639652" y="318061"/>
                </a:lnTo>
                <a:lnTo>
                  <a:pt x="628881" y="305205"/>
                </a:lnTo>
                <a:lnTo>
                  <a:pt x="613963" y="297541"/>
                </a:lnTo>
                <a:lnTo>
                  <a:pt x="597819" y="296217"/>
                </a:lnTo>
                <a:close/>
              </a:path>
              <a:path extrusionOk="0" h="677545" w="676909">
                <a:moveTo>
                  <a:pt x="496114" y="253678"/>
                </a:moveTo>
                <a:lnTo>
                  <a:pt x="338220" y="253678"/>
                </a:lnTo>
                <a:lnTo>
                  <a:pt x="406259" y="371266"/>
                </a:lnTo>
                <a:lnTo>
                  <a:pt x="439245" y="359604"/>
                </a:lnTo>
                <a:lnTo>
                  <a:pt x="469977" y="343683"/>
                </a:lnTo>
                <a:lnTo>
                  <a:pt x="498083" y="323846"/>
                </a:lnTo>
                <a:lnTo>
                  <a:pt x="523188" y="300441"/>
                </a:lnTo>
                <a:lnTo>
                  <a:pt x="496114" y="253678"/>
                </a:lnTo>
                <a:close/>
              </a:path>
              <a:path extrusionOk="0" h="677545" w="676909">
                <a:moveTo>
                  <a:pt x="338220" y="0"/>
                </a:moveTo>
                <a:lnTo>
                  <a:pt x="288863" y="9971"/>
                </a:lnTo>
                <a:lnTo>
                  <a:pt x="248546" y="37161"/>
                </a:lnTo>
                <a:lnTo>
                  <a:pt x="221357" y="77481"/>
                </a:lnTo>
                <a:lnTo>
                  <a:pt x="211386" y="126844"/>
                </a:lnTo>
                <a:lnTo>
                  <a:pt x="212162" y="140902"/>
                </a:lnTo>
                <a:lnTo>
                  <a:pt x="214425" y="154490"/>
                </a:lnTo>
                <a:lnTo>
                  <a:pt x="218074" y="167531"/>
                </a:lnTo>
                <a:lnTo>
                  <a:pt x="223008" y="179952"/>
                </a:lnTo>
                <a:lnTo>
                  <a:pt x="131325" y="338366"/>
                </a:lnTo>
                <a:lnTo>
                  <a:pt x="289209" y="338366"/>
                </a:lnTo>
                <a:lnTo>
                  <a:pt x="338220" y="253678"/>
                </a:lnTo>
                <a:lnTo>
                  <a:pt x="496114" y="253678"/>
                </a:lnTo>
                <a:lnTo>
                  <a:pt x="453431" y="179952"/>
                </a:lnTo>
                <a:lnTo>
                  <a:pt x="457760" y="169115"/>
                </a:lnTo>
                <a:lnTo>
                  <a:pt x="338220" y="169115"/>
                </a:lnTo>
                <a:lnTo>
                  <a:pt x="321749" y="165798"/>
                </a:lnTo>
                <a:lnTo>
                  <a:pt x="308311" y="156747"/>
                </a:lnTo>
                <a:lnTo>
                  <a:pt x="299257" y="143313"/>
                </a:lnTo>
                <a:lnTo>
                  <a:pt x="295938" y="126844"/>
                </a:lnTo>
                <a:lnTo>
                  <a:pt x="299257" y="110369"/>
                </a:lnTo>
                <a:lnTo>
                  <a:pt x="308311" y="96931"/>
                </a:lnTo>
                <a:lnTo>
                  <a:pt x="321749" y="87879"/>
                </a:lnTo>
                <a:lnTo>
                  <a:pt x="338220" y="84562"/>
                </a:lnTo>
                <a:lnTo>
                  <a:pt x="456514" y="84562"/>
                </a:lnTo>
                <a:lnTo>
                  <a:pt x="455083" y="77481"/>
                </a:lnTo>
                <a:lnTo>
                  <a:pt x="427897" y="37161"/>
                </a:lnTo>
                <a:lnTo>
                  <a:pt x="387581" y="9971"/>
                </a:lnTo>
                <a:lnTo>
                  <a:pt x="338220" y="0"/>
                </a:lnTo>
                <a:close/>
              </a:path>
              <a:path extrusionOk="0" h="677545" w="676909">
                <a:moveTo>
                  <a:pt x="456514" y="84562"/>
                </a:moveTo>
                <a:lnTo>
                  <a:pt x="338220" y="84562"/>
                </a:lnTo>
                <a:lnTo>
                  <a:pt x="354695" y="87879"/>
                </a:lnTo>
                <a:lnTo>
                  <a:pt x="368132" y="96931"/>
                </a:lnTo>
                <a:lnTo>
                  <a:pt x="377184" y="110369"/>
                </a:lnTo>
                <a:lnTo>
                  <a:pt x="380501" y="126844"/>
                </a:lnTo>
                <a:lnTo>
                  <a:pt x="377184" y="143313"/>
                </a:lnTo>
                <a:lnTo>
                  <a:pt x="368132" y="156747"/>
                </a:lnTo>
                <a:lnTo>
                  <a:pt x="354695" y="165798"/>
                </a:lnTo>
                <a:lnTo>
                  <a:pt x="338220" y="169115"/>
                </a:lnTo>
                <a:lnTo>
                  <a:pt x="457760" y="169115"/>
                </a:lnTo>
                <a:lnTo>
                  <a:pt x="458423" y="167454"/>
                </a:lnTo>
                <a:lnTo>
                  <a:pt x="462065" y="154387"/>
                </a:lnTo>
                <a:lnTo>
                  <a:pt x="464296" y="140826"/>
                </a:lnTo>
                <a:lnTo>
                  <a:pt x="465053" y="126844"/>
                </a:lnTo>
                <a:lnTo>
                  <a:pt x="456514" y="845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56"/>
          <p:cNvSpPr/>
          <p:nvPr/>
        </p:nvSpPr>
        <p:spPr>
          <a:xfrm>
            <a:off x="4262161" y="5081016"/>
            <a:ext cx="649063" cy="577066"/>
          </a:xfrm>
          <a:custGeom>
            <a:rect b="b" l="l" r="r" t="t"/>
            <a:pathLst>
              <a:path extrusionOk="0" h="676910" w="761364">
                <a:moveTo>
                  <a:pt x="0" y="450269"/>
                </a:moveTo>
                <a:lnTo>
                  <a:pt x="0" y="634179"/>
                </a:lnTo>
                <a:lnTo>
                  <a:pt x="3318" y="650648"/>
                </a:lnTo>
                <a:lnTo>
                  <a:pt x="12372" y="664083"/>
                </a:lnTo>
                <a:lnTo>
                  <a:pt x="25810" y="673133"/>
                </a:lnTo>
                <a:lnTo>
                  <a:pt x="42281" y="676450"/>
                </a:lnTo>
                <a:lnTo>
                  <a:pt x="380501" y="676450"/>
                </a:lnTo>
                <a:lnTo>
                  <a:pt x="396976" y="673133"/>
                </a:lnTo>
                <a:lnTo>
                  <a:pt x="410414" y="664083"/>
                </a:lnTo>
                <a:lnTo>
                  <a:pt x="419465" y="650648"/>
                </a:lnTo>
                <a:lnTo>
                  <a:pt x="422782" y="634179"/>
                </a:lnTo>
                <a:lnTo>
                  <a:pt x="422782" y="593877"/>
                </a:lnTo>
                <a:lnTo>
                  <a:pt x="211396" y="593877"/>
                </a:lnTo>
                <a:lnTo>
                  <a:pt x="202892" y="593194"/>
                </a:lnTo>
                <a:lnTo>
                  <a:pt x="194698" y="591186"/>
                </a:lnTo>
                <a:lnTo>
                  <a:pt x="186924" y="587913"/>
                </a:lnTo>
                <a:lnTo>
                  <a:pt x="179680" y="583437"/>
                </a:lnTo>
                <a:lnTo>
                  <a:pt x="0" y="450269"/>
                </a:lnTo>
                <a:close/>
              </a:path>
              <a:path extrusionOk="0" h="676910" w="761364">
                <a:moveTo>
                  <a:pt x="422782" y="450269"/>
                </a:moveTo>
                <a:lnTo>
                  <a:pt x="243102" y="583437"/>
                </a:lnTo>
                <a:lnTo>
                  <a:pt x="211396" y="593877"/>
                </a:lnTo>
                <a:lnTo>
                  <a:pt x="422782" y="593877"/>
                </a:lnTo>
                <a:lnTo>
                  <a:pt x="422782" y="450269"/>
                </a:lnTo>
                <a:close/>
              </a:path>
              <a:path extrusionOk="0" h="676910" w="761364">
                <a:moveTo>
                  <a:pt x="380501" y="338230"/>
                </a:moveTo>
                <a:lnTo>
                  <a:pt x="42281" y="338230"/>
                </a:lnTo>
                <a:lnTo>
                  <a:pt x="25810" y="341547"/>
                </a:lnTo>
                <a:lnTo>
                  <a:pt x="12372" y="350599"/>
                </a:lnTo>
                <a:lnTo>
                  <a:pt x="3318" y="364037"/>
                </a:lnTo>
                <a:lnTo>
                  <a:pt x="0" y="380511"/>
                </a:lnTo>
                <a:lnTo>
                  <a:pt x="0" y="397684"/>
                </a:lnTo>
                <a:lnTo>
                  <a:pt x="204915" y="549491"/>
                </a:lnTo>
                <a:lnTo>
                  <a:pt x="206768" y="550810"/>
                </a:lnTo>
                <a:lnTo>
                  <a:pt x="209019" y="551606"/>
                </a:lnTo>
                <a:lnTo>
                  <a:pt x="213773" y="551606"/>
                </a:lnTo>
                <a:lnTo>
                  <a:pt x="216014" y="550810"/>
                </a:lnTo>
                <a:lnTo>
                  <a:pt x="217867" y="549491"/>
                </a:lnTo>
                <a:lnTo>
                  <a:pt x="422782" y="397684"/>
                </a:lnTo>
                <a:lnTo>
                  <a:pt x="422782" y="380511"/>
                </a:lnTo>
                <a:lnTo>
                  <a:pt x="419465" y="364037"/>
                </a:lnTo>
                <a:lnTo>
                  <a:pt x="410414" y="350599"/>
                </a:lnTo>
                <a:lnTo>
                  <a:pt x="396976" y="341547"/>
                </a:lnTo>
                <a:lnTo>
                  <a:pt x="380501" y="338230"/>
                </a:lnTo>
                <a:close/>
              </a:path>
              <a:path extrusionOk="0" h="676910" w="761364">
                <a:moveTo>
                  <a:pt x="613038" y="295949"/>
                </a:moveTo>
                <a:lnTo>
                  <a:pt x="380501" y="295949"/>
                </a:lnTo>
                <a:lnTo>
                  <a:pt x="413393" y="302602"/>
                </a:lnTo>
                <a:lnTo>
                  <a:pt x="440275" y="320737"/>
                </a:lnTo>
                <a:lnTo>
                  <a:pt x="458411" y="347619"/>
                </a:lnTo>
                <a:lnTo>
                  <a:pt x="465064" y="380511"/>
                </a:lnTo>
                <a:lnTo>
                  <a:pt x="465064" y="549616"/>
                </a:lnTo>
                <a:lnTo>
                  <a:pt x="718732" y="549616"/>
                </a:lnTo>
                <a:lnTo>
                  <a:pt x="735202" y="546299"/>
                </a:lnTo>
                <a:lnTo>
                  <a:pt x="748640" y="537249"/>
                </a:lnTo>
                <a:lnTo>
                  <a:pt x="757695" y="523814"/>
                </a:lnTo>
                <a:lnTo>
                  <a:pt x="761013" y="507345"/>
                </a:lnTo>
                <a:lnTo>
                  <a:pt x="761013" y="380511"/>
                </a:lnTo>
                <a:lnTo>
                  <a:pt x="613038" y="380511"/>
                </a:lnTo>
                <a:lnTo>
                  <a:pt x="604827" y="378843"/>
                </a:lnTo>
                <a:lnTo>
                  <a:pt x="598106" y="374300"/>
                </a:lnTo>
                <a:lnTo>
                  <a:pt x="593565" y="367577"/>
                </a:lnTo>
                <a:lnTo>
                  <a:pt x="591898" y="359371"/>
                </a:lnTo>
                <a:lnTo>
                  <a:pt x="591898" y="317089"/>
                </a:lnTo>
                <a:lnTo>
                  <a:pt x="593565" y="308883"/>
                </a:lnTo>
                <a:lnTo>
                  <a:pt x="598106" y="302160"/>
                </a:lnTo>
                <a:lnTo>
                  <a:pt x="604827" y="297617"/>
                </a:lnTo>
                <a:lnTo>
                  <a:pt x="613038" y="295949"/>
                </a:lnTo>
                <a:close/>
              </a:path>
              <a:path extrusionOk="0" h="676910" w="761364">
                <a:moveTo>
                  <a:pt x="718732" y="211396"/>
                </a:moveTo>
                <a:lnTo>
                  <a:pt x="295949" y="211396"/>
                </a:lnTo>
                <a:lnTo>
                  <a:pt x="279478" y="214713"/>
                </a:lnTo>
                <a:lnTo>
                  <a:pt x="266040" y="223764"/>
                </a:lnTo>
                <a:lnTo>
                  <a:pt x="256986" y="237198"/>
                </a:lnTo>
                <a:lnTo>
                  <a:pt x="253667" y="253667"/>
                </a:lnTo>
                <a:lnTo>
                  <a:pt x="253667" y="295949"/>
                </a:lnTo>
                <a:lnTo>
                  <a:pt x="655320" y="295949"/>
                </a:lnTo>
                <a:lnTo>
                  <a:pt x="663525" y="297617"/>
                </a:lnTo>
                <a:lnTo>
                  <a:pt x="670243" y="302160"/>
                </a:lnTo>
                <a:lnTo>
                  <a:pt x="674783" y="308883"/>
                </a:lnTo>
                <a:lnTo>
                  <a:pt x="676450" y="317089"/>
                </a:lnTo>
                <a:lnTo>
                  <a:pt x="676450" y="359371"/>
                </a:lnTo>
                <a:lnTo>
                  <a:pt x="674783" y="367577"/>
                </a:lnTo>
                <a:lnTo>
                  <a:pt x="670243" y="374300"/>
                </a:lnTo>
                <a:lnTo>
                  <a:pt x="663525" y="378843"/>
                </a:lnTo>
                <a:lnTo>
                  <a:pt x="655320" y="380511"/>
                </a:lnTo>
                <a:lnTo>
                  <a:pt x="761013" y="380511"/>
                </a:lnTo>
                <a:lnTo>
                  <a:pt x="761013" y="253667"/>
                </a:lnTo>
                <a:lnTo>
                  <a:pt x="757695" y="237198"/>
                </a:lnTo>
                <a:lnTo>
                  <a:pt x="748640" y="223764"/>
                </a:lnTo>
                <a:lnTo>
                  <a:pt x="735202" y="214713"/>
                </a:lnTo>
                <a:lnTo>
                  <a:pt x="718732" y="211396"/>
                </a:lnTo>
                <a:close/>
              </a:path>
              <a:path extrusionOk="0" h="676910" w="761364">
                <a:moveTo>
                  <a:pt x="549616" y="0"/>
                </a:moveTo>
                <a:lnTo>
                  <a:pt x="126833" y="0"/>
                </a:lnTo>
                <a:lnTo>
                  <a:pt x="110364" y="3318"/>
                </a:lnTo>
                <a:lnTo>
                  <a:pt x="96930" y="12372"/>
                </a:lnTo>
                <a:lnTo>
                  <a:pt x="87879" y="25810"/>
                </a:lnTo>
                <a:lnTo>
                  <a:pt x="84562" y="42281"/>
                </a:lnTo>
                <a:lnTo>
                  <a:pt x="84562" y="295949"/>
                </a:lnTo>
                <a:lnTo>
                  <a:pt x="211396" y="295949"/>
                </a:lnTo>
                <a:lnTo>
                  <a:pt x="211396" y="253667"/>
                </a:lnTo>
                <a:lnTo>
                  <a:pt x="218049" y="220781"/>
                </a:lnTo>
                <a:lnTo>
                  <a:pt x="236183" y="193902"/>
                </a:lnTo>
                <a:lnTo>
                  <a:pt x="263062" y="175768"/>
                </a:lnTo>
                <a:lnTo>
                  <a:pt x="295949" y="169115"/>
                </a:lnTo>
                <a:lnTo>
                  <a:pt x="591898" y="169115"/>
                </a:lnTo>
                <a:lnTo>
                  <a:pt x="591898" y="42281"/>
                </a:lnTo>
                <a:lnTo>
                  <a:pt x="588581" y="25810"/>
                </a:lnTo>
                <a:lnTo>
                  <a:pt x="579529" y="12372"/>
                </a:lnTo>
                <a:lnTo>
                  <a:pt x="566091" y="3318"/>
                </a:lnTo>
                <a:lnTo>
                  <a:pt x="54961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56"/>
          <p:cNvSpPr/>
          <p:nvPr/>
        </p:nvSpPr>
        <p:spPr>
          <a:xfrm>
            <a:off x="9329662" y="2431086"/>
            <a:ext cx="577065" cy="577066"/>
          </a:xfrm>
          <a:custGeom>
            <a:rect b="b" l="l" r="r" t="t"/>
            <a:pathLst>
              <a:path extrusionOk="0" h="676910" w="676909">
                <a:moveTo>
                  <a:pt x="338147" y="0"/>
                </a:moveTo>
                <a:lnTo>
                  <a:pt x="292246" y="3087"/>
                </a:lnTo>
                <a:lnTo>
                  <a:pt x="248224" y="12080"/>
                </a:lnTo>
                <a:lnTo>
                  <a:pt x="206483" y="26576"/>
                </a:lnTo>
                <a:lnTo>
                  <a:pt x="167426" y="46173"/>
                </a:lnTo>
                <a:lnTo>
                  <a:pt x="131455" y="70467"/>
                </a:lnTo>
                <a:lnTo>
                  <a:pt x="98973" y="99057"/>
                </a:lnTo>
                <a:lnTo>
                  <a:pt x="70384" y="131538"/>
                </a:lnTo>
                <a:lnTo>
                  <a:pt x="46090" y="167509"/>
                </a:lnTo>
                <a:lnTo>
                  <a:pt x="26493" y="206566"/>
                </a:lnTo>
                <a:lnTo>
                  <a:pt x="11997" y="248307"/>
                </a:lnTo>
                <a:lnTo>
                  <a:pt x="3003" y="292330"/>
                </a:lnTo>
                <a:lnTo>
                  <a:pt x="106" y="335406"/>
                </a:lnTo>
                <a:lnTo>
                  <a:pt x="0" y="339468"/>
                </a:lnTo>
                <a:lnTo>
                  <a:pt x="3003" y="384131"/>
                </a:lnTo>
                <a:lnTo>
                  <a:pt x="11997" y="428153"/>
                </a:lnTo>
                <a:lnTo>
                  <a:pt x="26493" y="469894"/>
                </a:lnTo>
                <a:lnTo>
                  <a:pt x="46090" y="508951"/>
                </a:lnTo>
                <a:lnTo>
                  <a:pt x="70384" y="544922"/>
                </a:lnTo>
                <a:lnTo>
                  <a:pt x="98973" y="577403"/>
                </a:lnTo>
                <a:lnTo>
                  <a:pt x="131455" y="605993"/>
                </a:lnTo>
                <a:lnTo>
                  <a:pt x="167426" y="630287"/>
                </a:lnTo>
                <a:lnTo>
                  <a:pt x="206483" y="649884"/>
                </a:lnTo>
                <a:lnTo>
                  <a:pt x="248224" y="664380"/>
                </a:lnTo>
                <a:lnTo>
                  <a:pt x="292246" y="673373"/>
                </a:lnTo>
                <a:lnTo>
                  <a:pt x="338147" y="676461"/>
                </a:lnTo>
                <a:lnTo>
                  <a:pt x="384047" y="673373"/>
                </a:lnTo>
                <a:lnTo>
                  <a:pt x="428069" y="664380"/>
                </a:lnTo>
                <a:lnTo>
                  <a:pt x="469811" y="649884"/>
                </a:lnTo>
                <a:lnTo>
                  <a:pt x="508868" y="630287"/>
                </a:lnTo>
                <a:lnTo>
                  <a:pt x="544839" y="605993"/>
                </a:lnTo>
                <a:lnTo>
                  <a:pt x="560884" y="591870"/>
                </a:lnTo>
                <a:lnTo>
                  <a:pt x="320837" y="591870"/>
                </a:lnTo>
                <a:lnTo>
                  <a:pt x="308186" y="586170"/>
                </a:lnTo>
                <a:lnTo>
                  <a:pt x="299251" y="575539"/>
                </a:lnTo>
                <a:lnTo>
                  <a:pt x="295965" y="561790"/>
                </a:lnTo>
                <a:lnTo>
                  <a:pt x="295865" y="509858"/>
                </a:lnTo>
                <a:lnTo>
                  <a:pt x="294384" y="499290"/>
                </a:lnTo>
                <a:lnTo>
                  <a:pt x="290152" y="489725"/>
                </a:lnTo>
                <a:lnTo>
                  <a:pt x="283492" y="481672"/>
                </a:lnTo>
                <a:lnTo>
                  <a:pt x="265963" y="469601"/>
                </a:lnTo>
                <a:lnTo>
                  <a:pt x="259306" y="461544"/>
                </a:lnTo>
                <a:lnTo>
                  <a:pt x="255076" y="451978"/>
                </a:lnTo>
                <a:lnTo>
                  <a:pt x="253594" y="441410"/>
                </a:lnTo>
                <a:lnTo>
                  <a:pt x="253594" y="388700"/>
                </a:lnTo>
                <a:lnTo>
                  <a:pt x="250794" y="371666"/>
                </a:lnTo>
                <a:lnTo>
                  <a:pt x="242957" y="356822"/>
                </a:lnTo>
                <a:lnTo>
                  <a:pt x="230849" y="345184"/>
                </a:lnTo>
                <a:lnTo>
                  <a:pt x="215271" y="337832"/>
                </a:lnTo>
                <a:lnTo>
                  <a:pt x="138781" y="316032"/>
                </a:lnTo>
                <a:lnTo>
                  <a:pt x="123502" y="310013"/>
                </a:lnTo>
                <a:lnTo>
                  <a:pt x="109809" y="301255"/>
                </a:lnTo>
                <a:lnTo>
                  <a:pt x="98051" y="290043"/>
                </a:lnTo>
                <a:lnTo>
                  <a:pt x="88573" y="276661"/>
                </a:lnTo>
                <a:lnTo>
                  <a:pt x="76155" y="254997"/>
                </a:lnTo>
                <a:lnTo>
                  <a:pt x="95333" y="209398"/>
                </a:lnTo>
                <a:lnTo>
                  <a:pt x="122048" y="168424"/>
                </a:lnTo>
                <a:lnTo>
                  <a:pt x="155423" y="132946"/>
                </a:lnTo>
                <a:lnTo>
                  <a:pt x="194583" y="103836"/>
                </a:lnTo>
                <a:lnTo>
                  <a:pt x="238652" y="81964"/>
                </a:lnTo>
                <a:lnTo>
                  <a:pt x="286753" y="68202"/>
                </a:lnTo>
                <a:lnTo>
                  <a:pt x="338011" y="63422"/>
                </a:lnTo>
                <a:lnTo>
                  <a:pt x="534407" y="63422"/>
                </a:lnTo>
                <a:lnTo>
                  <a:pt x="508868" y="46173"/>
                </a:lnTo>
                <a:lnTo>
                  <a:pt x="469811" y="26576"/>
                </a:lnTo>
                <a:lnTo>
                  <a:pt x="428069" y="12080"/>
                </a:lnTo>
                <a:lnTo>
                  <a:pt x="384047" y="3087"/>
                </a:lnTo>
                <a:lnTo>
                  <a:pt x="338147" y="0"/>
                </a:lnTo>
                <a:close/>
              </a:path>
              <a:path extrusionOk="0" h="676910" w="676909">
                <a:moveTo>
                  <a:pt x="274863" y="246158"/>
                </a:moveTo>
                <a:lnTo>
                  <a:pt x="240364" y="267597"/>
                </a:lnTo>
                <a:lnTo>
                  <a:pt x="238351" y="276735"/>
                </a:lnTo>
                <a:lnTo>
                  <a:pt x="239720" y="286305"/>
                </a:lnTo>
                <a:lnTo>
                  <a:pt x="297457" y="327131"/>
                </a:lnTo>
                <a:lnTo>
                  <a:pt x="339466" y="338230"/>
                </a:lnTo>
                <a:lnTo>
                  <a:pt x="396407" y="338230"/>
                </a:lnTo>
                <a:lnTo>
                  <a:pt x="408814" y="339468"/>
                </a:lnTo>
                <a:lnTo>
                  <a:pt x="446353" y="362009"/>
                </a:lnTo>
                <a:lnTo>
                  <a:pt x="464981" y="406804"/>
                </a:lnTo>
                <a:lnTo>
                  <a:pt x="464981" y="417767"/>
                </a:lnTo>
                <a:lnTo>
                  <a:pt x="446366" y="462711"/>
                </a:lnTo>
                <a:lnTo>
                  <a:pt x="422301" y="478938"/>
                </a:lnTo>
                <a:lnTo>
                  <a:pt x="408412" y="488849"/>
                </a:lnTo>
                <a:lnTo>
                  <a:pt x="396887" y="501250"/>
                </a:lnTo>
                <a:lnTo>
                  <a:pt x="388062" y="515707"/>
                </a:lnTo>
                <a:lnTo>
                  <a:pt x="382271" y="531784"/>
                </a:lnTo>
                <a:lnTo>
                  <a:pt x="378575" y="546580"/>
                </a:lnTo>
                <a:lnTo>
                  <a:pt x="372531" y="561790"/>
                </a:lnTo>
                <a:lnTo>
                  <a:pt x="362918" y="574708"/>
                </a:lnTo>
                <a:lnTo>
                  <a:pt x="350333" y="584727"/>
                </a:lnTo>
                <a:lnTo>
                  <a:pt x="335372" y="591238"/>
                </a:lnTo>
                <a:lnTo>
                  <a:pt x="320837" y="591870"/>
                </a:lnTo>
                <a:lnTo>
                  <a:pt x="560884" y="591870"/>
                </a:lnTo>
                <a:lnTo>
                  <a:pt x="605909" y="544922"/>
                </a:lnTo>
                <a:lnTo>
                  <a:pt x="630204" y="508951"/>
                </a:lnTo>
                <a:lnTo>
                  <a:pt x="649801" y="469894"/>
                </a:lnTo>
                <a:lnTo>
                  <a:pt x="664297" y="428153"/>
                </a:lnTo>
                <a:lnTo>
                  <a:pt x="673290" y="384131"/>
                </a:lnTo>
                <a:lnTo>
                  <a:pt x="673934" y="374564"/>
                </a:lnTo>
                <a:lnTo>
                  <a:pt x="610442" y="374564"/>
                </a:lnTo>
                <a:lnTo>
                  <a:pt x="572004" y="364920"/>
                </a:lnTo>
                <a:lnTo>
                  <a:pt x="542141" y="337309"/>
                </a:lnTo>
                <a:lnTo>
                  <a:pt x="519806" y="270316"/>
                </a:lnTo>
                <a:lnTo>
                  <a:pt x="518411" y="259442"/>
                </a:lnTo>
                <a:lnTo>
                  <a:pt x="328000" y="259442"/>
                </a:lnTo>
                <a:lnTo>
                  <a:pt x="319781" y="258170"/>
                </a:lnTo>
                <a:lnTo>
                  <a:pt x="289133" y="247992"/>
                </a:lnTo>
                <a:lnTo>
                  <a:pt x="282061" y="246350"/>
                </a:lnTo>
                <a:lnTo>
                  <a:pt x="274863" y="246158"/>
                </a:lnTo>
                <a:close/>
              </a:path>
              <a:path extrusionOk="0" h="676910" w="676909">
                <a:moveTo>
                  <a:pt x="648578" y="204129"/>
                </a:moveTo>
                <a:lnTo>
                  <a:pt x="578077" y="204129"/>
                </a:lnTo>
                <a:lnTo>
                  <a:pt x="592891" y="235023"/>
                </a:lnTo>
                <a:lnTo>
                  <a:pt x="603840" y="267862"/>
                </a:lnTo>
                <a:lnTo>
                  <a:pt x="610627" y="302359"/>
                </a:lnTo>
                <a:lnTo>
                  <a:pt x="612955" y="338230"/>
                </a:lnTo>
                <a:lnTo>
                  <a:pt x="612819" y="338230"/>
                </a:lnTo>
                <a:lnTo>
                  <a:pt x="612707" y="345184"/>
                </a:lnTo>
                <a:lnTo>
                  <a:pt x="612598" y="348929"/>
                </a:lnTo>
                <a:lnTo>
                  <a:pt x="612202" y="356858"/>
                </a:lnTo>
                <a:lnTo>
                  <a:pt x="611485" y="365596"/>
                </a:lnTo>
                <a:lnTo>
                  <a:pt x="610442" y="374564"/>
                </a:lnTo>
                <a:lnTo>
                  <a:pt x="673934" y="374564"/>
                </a:lnTo>
                <a:lnTo>
                  <a:pt x="676294" y="339468"/>
                </a:lnTo>
                <a:lnTo>
                  <a:pt x="676315" y="337309"/>
                </a:lnTo>
                <a:lnTo>
                  <a:pt x="673290" y="292330"/>
                </a:lnTo>
                <a:lnTo>
                  <a:pt x="664297" y="248307"/>
                </a:lnTo>
                <a:lnTo>
                  <a:pt x="649801" y="206566"/>
                </a:lnTo>
                <a:lnTo>
                  <a:pt x="648578" y="204129"/>
                </a:lnTo>
                <a:close/>
              </a:path>
              <a:path extrusionOk="0" h="676910" w="676909">
                <a:moveTo>
                  <a:pt x="534407" y="63422"/>
                </a:moveTo>
                <a:lnTo>
                  <a:pt x="342639" y="63422"/>
                </a:lnTo>
                <a:lnTo>
                  <a:pt x="347131" y="63558"/>
                </a:lnTo>
                <a:lnTo>
                  <a:pt x="351759" y="63820"/>
                </a:lnTo>
                <a:lnTo>
                  <a:pt x="354921" y="69369"/>
                </a:lnTo>
                <a:lnTo>
                  <a:pt x="359571" y="81551"/>
                </a:lnTo>
                <a:lnTo>
                  <a:pt x="360293" y="94304"/>
                </a:lnTo>
                <a:lnTo>
                  <a:pt x="357174" y="106709"/>
                </a:lnTo>
                <a:lnTo>
                  <a:pt x="350303" y="117849"/>
                </a:lnTo>
                <a:lnTo>
                  <a:pt x="329561" y="142037"/>
                </a:lnTo>
                <a:lnTo>
                  <a:pt x="321955" y="154906"/>
                </a:lnTo>
                <a:lnTo>
                  <a:pt x="319353" y="169217"/>
                </a:lnTo>
                <a:lnTo>
                  <a:pt x="321755" y="183578"/>
                </a:lnTo>
                <a:lnTo>
                  <a:pt x="329163" y="196601"/>
                </a:lnTo>
                <a:lnTo>
                  <a:pt x="347131" y="218129"/>
                </a:lnTo>
                <a:lnTo>
                  <a:pt x="351259" y="225162"/>
                </a:lnTo>
                <a:lnTo>
                  <a:pt x="352924" y="232948"/>
                </a:lnTo>
                <a:lnTo>
                  <a:pt x="352087" y="240855"/>
                </a:lnTo>
                <a:lnTo>
                  <a:pt x="348712" y="248254"/>
                </a:lnTo>
                <a:lnTo>
                  <a:pt x="343096" y="254262"/>
                </a:lnTo>
                <a:lnTo>
                  <a:pt x="335982" y="258065"/>
                </a:lnTo>
                <a:lnTo>
                  <a:pt x="328000" y="259442"/>
                </a:lnTo>
                <a:lnTo>
                  <a:pt x="518411" y="259442"/>
                </a:lnTo>
                <a:lnTo>
                  <a:pt x="517841" y="254997"/>
                </a:lnTo>
                <a:lnTo>
                  <a:pt x="517865" y="253939"/>
                </a:lnTo>
                <a:lnTo>
                  <a:pt x="521629" y="239223"/>
                </a:lnTo>
                <a:lnTo>
                  <a:pt x="530701" y="226492"/>
                </a:lnTo>
                <a:lnTo>
                  <a:pt x="544256" y="217742"/>
                </a:lnTo>
                <a:lnTo>
                  <a:pt x="578077" y="204129"/>
                </a:lnTo>
                <a:lnTo>
                  <a:pt x="648578" y="204129"/>
                </a:lnTo>
                <a:lnTo>
                  <a:pt x="630204" y="167509"/>
                </a:lnTo>
                <a:lnTo>
                  <a:pt x="605909" y="131538"/>
                </a:lnTo>
                <a:lnTo>
                  <a:pt x="577320" y="99057"/>
                </a:lnTo>
                <a:lnTo>
                  <a:pt x="544839" y="70467"/>
                </a:lnTo>
                <a:lnTo>
                  <a:pt x="534407" y="634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56"/>
          <p:cNvSpPr/>
          <p:nvPr/>
        </p:nvSpPr>
        <p:spPr>
          <a:xfrm>
            <a:off x="7652453" y="5081022"/>
            <a:ext cx="577065" cy="577066"/>
          </a:xfrm>
          <a:custGeom>
            <a:rect b="b" l="l" r="r" t="t"/>
            <a:pathLst>
              <a:path extrusionOk="0" h="676910" w="676909">
                <a:moveTo>
                  <a:pt x="338230" y="0"/>
                </a:moveTo>
                <a:lnTo>
                  <a:pt x="292330" y="3087"/>
                </a:lnTo>
                <a:lnTo>
                  <a:pt x="248307" y="12080"/>
                </a:lnTo>
                <a:lnTo>
                  <a:pt x="206566" y="26576"/>
                </a:lnTo>
                <a:lnTo>
                  <a:pt x="167509" y="46173"/>
                </a:lnTo>
                <a:lnTo>
                  <a:pt x="131538" y="70467"/>
                </a:lnTo>
                <a:lnTo>
                  <a:pt x="99057" y="99055"/>
                </a:lnTo>
                <a:lnTo>
                  <a:pt x="70467" y="131536"/>
                </a:lnTo>
                <a:lnTo>
                  <a:pt x="46173" y="167506"/>
                </a:lnTo>
                <a:lnTo>
                  <a:pt x="26576" y="206562"/>
                </a:lnTo>
                <a:lnTo>
                  <a:pt x="12080" y="248301"/>
                </a:lnTo>
                <a:lnTo>
                  <a:pt x="3087" y="292321"/>
                </a:lnTo>
                <a:lnTo>
                  <a:pt x="0" y="338220"/>
                </a:lnTo>
                <a:lnTo>
                  <a:pt x="3087" y="384120"/>
                </a:lnTo>
                <a:lnTo>
                  <a:pt x="12080" y="428142"/>
                </a:lnTo>
                <a:lnTo>
                  <a:pt x="26576" y="469883"/>
                </a:lnTo>
                <a:lnTo>
                  <a:pt x="46173" y="508941"/>
                </a:lnTo>
                <a:lnTo>
                  <a:pt x="70467" y="544912"/>
                </a:lnTo>
                <a:lnTo>
                  <a:pt x="99057" y="577393"/>
                </a:lnTo>
                <a:lnTo>
                  <a:pt x="131538" y="605982"/>
                </a:lnTo>
                <a:lnTo>
                  <a:pt x="167509" y="630277"/>
                </a:lnTo>
                <a:lnTo>
                  <a:pt x="206566" y="649873"/>
                </a:lnTo>
                <a:lnTo>
                  <a:pt x="248307" y="664370"/>
                </a:lnTo>
                <a:lnTo>
                  <a:pt x="292330" y="673363"/>
                </a:lnTo>
                <a:lnTo>
                  <a:pt x="338230" y="676450"/>
                </a:lnTo>
                <a:lnTo>
                  <a:pt x="384131" y="673363"/>
                </a:lnTo>
                <a:lnTo>
                  <a:pt x="428153" y="664370"/>
                </a:lnTo>
                <a:lnTo>
                  <a:pt x="469894" y="649873"/>
                </a:lnTo>
                <a:lnTo>
                  <a:pt x="508951" y="630277"/>
                </a:lnTo>
                <a:lnTo>
                  <a:pt x="544922" y="605982"/>
                </a:lnTo>
                <a:lnTo>
                  <a:pt x="577403" y="577393"/>
                </a:lnTo>
                <a:lnTo>
                  <a:pt x="605993" y="544912"/>
                </a:lnTo>
                <a:lnTo>
                  <a:pt x="630287" y="508941"/>
                </a:lnTo>
                <a:lnTo>
                  <a:pt x="632653" y="504226"/>
                </a:lnTo>
                <a:lnTo>
                  <a:pt x="195962" y="504226"/>
                </a:lnTo>
                <a:lnTo>
                  <a:pt x="180761" y="495690"/>
                </a:lnTo>
                <a:lnTo>
                  <a:pt x="172224" y="480492"/>
                </a:lnTo>
                <a:lnTo>
                  <a:pt x="173607" y="461891"/>
                </a:lnTo>
                <a:lnTo>
                  <a:pt x="246934" y="271237"/>
                </a:lnTo>
                <a:lnTo>
                  <a:pt x="461891" y="173607"/>
                </a:lnTo>
                <a:lnTo>
                  <a:pt x="480498" y="172218"/>
                </a:lnTo>
                <a:lnTo>
                  <a:pt x="632651" y="172218"/>
                </a:lnTo>
                <a:lnTo>
                  <a:pt x="630287" y="167506"/>
                </a:lnTo>
                <a:lnTo>
                  <a:pt x="605993" y="131536"/>
                </a:lnTo>
                <a:lnTo>
                  <a:pt x="577403" y="99055"/>
                </a:lnTo>
                <a:lnTo>
                  <a:pt x="544922" y="70467"/>
                </a:lnTo>
                <a:lnTo>
                  <a:pt x="508951" y="46173"/>
                </a:lnTo>
                <a:lnTo>
                  <a:pt x="469894" y="26576"/>
                </a:lnTo>
                <a:lnTo>
                  <a:pt x="428153" y="12080"/>
                </a:lnTo>
                <a:lnTo>
                  <a:pt x="384131" y="3087"/>
                </a:lnTo>
                <a:lnTo>
                  <a:pt x="338230" y="0"/>
                </a:lnTo>
                <a:close/>
              </a:path>
              <a:path extrusionOk="0" h="676910" w="676909">
                <a:moveTo>
                  <a:pt x="632651" y="172218"/>
                </a:moveTo>
                <a:lnTo>
                  <a:pt x="480498" y="172218"/>
                </a:lnTo>
                <a:lnTo>
                  <a:pt x="495699" y="180752"/>
                </a:lnTo>
                <a:lnTo>
                  <a:pt x="504236" y="195951"/>
                </a:lnTo>
                <a:lnTo>
                  <a:pt x="429526" y="405202"/>
                </a:lnTo>
                <a:lnTo>
                  <a:pt x="214569" y="502843"/>
                </a:lnTo>
                <a:lnTo>
                  <a:pt x="195962" y="504226"/>
                </a:lnTo>
                <a:lnTo>
                  <a:pt x="632653" y="504226"/>
                </a:lnTo>
                <a:lnTo>
                  <a:pt x="649884" y="469883"/>
                </a:lnTo>
                <a:lnTo>
                  <a:pt x="664380" y="428142"/>
                </a:lnTo>
                <a:lnTo>
                  <a:pt x="673373" y="384120"/>
                </a:lnTo>
                <a:lnTo>
                  <a:pt x="676461" y="338220"/>
                </a:lnTo>
                <a:lnTo>
                  <a:pt x="673373" y="292321"/>
                </a:lnTo>
                <a:lnTo>
                  <a:pt x="664380" y="248301"/>
                </a:lnTo>
                <a:lnTo>
                  <a:pt x="649884" y="206562"/>
                </a:lnTo>
                <a:lnTo>
                  <a:pt x="632651" y="172218"/>
                </a:lnTo>
                <a:close/>
              </a:path>
              <a:path extrusionOk="0" h="676910" w="676909">
                <a:moveTo>
                  <a:pt x="338230" y="295949"/>
                </a:moveTo>
                <a:lnTo>
                  <a:pt x="321760" y="299265"/>
                </a:lnTo>
                <a:lnTo>
                  <a:pt x="308321" y="308316"/>
                </a:lnTo>
                <a:lnTo>
                  <a:pt x="299267" y="321751"/>
                </a:lnTo>
                <a:lnTo>
                  <a:pt x="295949" y="338220"/>
                </a:lnTo>
                <a:lnTo>
                  <a:pt x="299267" y="354695"/>
                </a:lnTo>
                <a:lnTo>
                  <a:pt x="308321" y="368132"/>
                </a:lnTo>
                <a:lnTo>
                  <a:pt x="321760" y="377184"/>
                </a:lnTo>
                <a:lnTo>
                  <a:pt x="338230" y="380501"/>
                </a:lnTo>
                <a:lnTo>
                  <a:pt x="354701" y="377184"/>
                </a:lnTo>
                <a:lnTo>
                  <a:pt x="368139" y="368132"/>
                </a:lnTo>
                <a:lnTo>
                  <a:pt x="377193" y="354695"/>
                </a:lnTo>
                <a:lnTo>
                  <a:pt x="380511" y="338220"/>
                </a:lnTo>
                <a:lnTo>
                  <a:pt x="377193" y="321751"/>
                </a:lnTo>
                <a:lnTo>
                  <a:pt x="368139" y="308316"/>
                </a:lnTo>
                <a:lnTo>
                  <a:pt x="354701" y="299265"/>
                </a:lnTo>
                <a:lnTo>
                  <a:pt x="338230" y="2959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"/>
          <p:cNvSpPr txBox="1"/>
          <p:nvPr>
            <p:ph idx="1" type="subTitle"/>
          </p:nvPr>
        </p:nvSpPr>
        <p:spPr>
          <a:xfrm>
            <a:off x="7305975" y="4982675"/>
            <a:ext cx="10444200" cy="10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SzPts val="4200"/>
              <a:buNone/>
            </a:pPr>
            <a:r>
              <a:rPr lang="en"/>
              <a:t>In a nutshell</a:t>
            </a:r>
            <a:endParaRPr/>
          </a:p>
        </p:txBody>
      </p:sp>
      <p:sp>
        <p:nvSpPr>
          <p:cNvPr id="238" name="Google Shape;238;p3"/>
          <p:cNvSpPr txBox="1"/>
          <p:nvPr>
            <p:ph type="title"/>
          </p:nvPr>
        </p:nvSpPr>
        <p:spPr>
          <a:xfrm>
            <a:off x="7300900" y="2715475"/>
            <a:ext cx="10444200" cy="187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91425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n"/>
              <a:t>GeoPostcodes</a:t>
            </a:r>
            <a:endParaRPr/>
          </a:p>
        </p:txBody>
      </p:sp>
      <p:pic>
        <p:nvPicPr>
          <p:cNvPr id="239" name="Google Shape;239;p3"/>
          <p:cNvPicPr preferRelativeResize="0"/>
          <p:nvPr/>
        </p:nvPicPr>
        <p:blipFill rotWithShape="1">
          <a:blip r:embed="rId3">
            <a:alphaModFix/>
          </a:blip>
          <a:srcRect b="16869" l="55990" r="-47810" t="11161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"/>
          <p:cNvPicPr preferRelativeResize="0"/>
          <p:nvPr/>
        </p:nvPicPr>
        <p:blipFill rotWithShape="1">
          <a:blip r:embed="rId4">
            <a:alphaModFix/>
          </a:blip>
          <a:srcRect b="56290" l="-9790" r="9790" t="-56290"/>
          <a:stretch/>
        </p:blipFill>
        <p:spPr>
          <a:xfrm>
            <a:off x="0" y="0"/>
            <a:ext cx="18288000" cy="102870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"/>
          <p:cNvSpPr txBox="1"/>
          <p:nvPr>
            <p:ph idx="2" type="title"/>
          </p:nvPr>
        </p:nvSpPr>
        <p:spPr>
          <a:xfrm>
            <a:off x="1245150" y="2913975"/>
            <a:ext cx="4902600" cy="35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 fontScale="9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42" name="Google Shape;242;p3"/>
          <p:cNvSpPr/>
          <p:nvPr/>
        </p:nvSpPr>
        <p:spPr>
          <a:xfrm rot="-5400000">
            <a:off x="5632375" y="4659275"/>
            <a:ext cx="2112900" cy="906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0" y="10074350"/>
            <a:ext cx="18288000" cy="21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0213470929_0_4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9" name="Google Shape;249;g30213470929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2150" y="1214650"/>
            <a:ext cx="14363700" cy="801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0213470929_0_26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5" name="Google Shape;255;g30213470929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7238" y="828675"/>
            <a:ext cx="9153525" cy="862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7717" l="46236" r="1630" t="-2305"/>
          <a:stretch/>
        </p:blipFill>
        <p:spPr>
          <a:xfrm>
            <a:off x="-8650" y="2654575"/>
            <a:ext cx="5317799" cy="7631808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1"/>
          <p:cNvSpPr txBox="1"/>
          <p:nvPr/>
        </p:nvSpPr>
        <p:spPr>
          <a:xfrm>
            <a:off x="5474300" y="5078650"/>
            <a:ext cx="2454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001440"/>
                </a:solidFill>
                <a:latin typeface="Lexend"/>
                <a:ea typeface="Lexend"/>
                <a:cs typeface="Lexend"/>
                <a:sym typeface="Lexend"/>
              </a:rPr>
              <a:t>Cities</a:t>
            </a:r>
            <a:endParaRPr b="1" i="0" sz="2400" u="none" cap="none" strike="noStrike">
              <a:solidFill>
                <a:srgbClr val="00144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62" name="Google Shape;262;p21"/>
          <p:cNvSpPr txBox="1"/>
          <p:nvPr/>
        </p:nvSpPr>
        <p:spPr>
          <a:xfrm>
            <a:off x="5474300" y="3366925"/>
            <a:ext cx="24546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b="1" lang="en" sz="8000">
                <a:solidFill>
                  <a:srgbClr val="2D76B4"/>
                </a:solidFill>
                <a:latin typeface="Lexend"/>
                <a:ea typeface="Lexend"/>
                <a:cs typeface="Lexend"/>
                <a:sym typeface="Lexend"/>
              </a:rPr>
              <a:t>4 M</a:t>
            </a:r>
            <a:endParaRPr b="1" i="0" sz="8000" u="none" cap="none" strike="noStrike">
              <a:solidFill>
                <a:srgbClr val="2D76B4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63" name="Google Shape;263;p21"/>
          <p:cNvSpPr txBox="1"/>
          <p:nvPr/>
        </p:nvSpPr>
        <p:spPr>
          <a:xfrm>
            <a:off x="8525450" y="6659150"/>
            <a:ext cx="2454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001440"/>
                </a:solidFill>
                <a:latin typeface="Lexend"/>
                <a:ea typeface="Lexend"/>
                <a:cs typeface="Lexend"/>
                <a:sym typeface="Lexend"/>
              </a:rPr>
              <a:t>Rows updated per week</a:t>
            </a:r>
            <a:endParaRPr b="1" i="0" sz="2400" u="none" cap="none" strike="noStrike">
              <a:solidFill>
                <a:srgbClr val="00144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64" name="Google Shape;264;p21"/>
          <p:cNvSpPr txBox="1"/>
          <p:nvPr/>
        </p:nvSpPr>
        <p:spPr>
          <a:xfrm>
            <a:off x="8525450" y="4947425"/>
            <a:ext cx="29412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b="1" lang="en" sz="8000">
                <a:solidFill>
                  <a:srgbClr val="2D76B4"/>
                </a:solidFill>
                <a:latin typeface="Lexend"/>
                <a:ea typeface="Lexend"/>
                <a:cs typeface="Lexend"/>
                <a:sym typeface="Lexend"/>
              </a:rPr>
              <a:t>66 K</a:t>
            </a:r>
            <a:endParaRPr b="1" i="0" sz="8000" u="none" cap="none" strike="noStrike">
              <a:solidFill>
                <a:srgbClr val="2D76B4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65" name="Google Shape;265;p21"/>
          <p:cNvSpPr txBox="1"/>
          <p:nvPr/>
        </p:nvSpPr>
        <p:spPr>
          <a:xfrm>
            <a:off x="11665400" y="5078650"/>
            <a:ext cx="2454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001440"/>
                </a:solidFill>
                <a:latin typeface="Lexend"/>
                <a:ea typeface="Lexend"/>
                <a:cs typeface="Lexend"/>
                <a:sym typeface="Lexend"/>
              </a:rPr>
              <a:t>Admin. areas</a:t>
            </a:r>
            <a:endParaRPr b="1" i="0" sz="2400" u="none" cap="none" strike="noStrike">
              <a:solidFill>
                <a:srgbClr val="00144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66" name="Google Shape;266;p21"/>
          <p:cNvSpPr txBox="1"/>
          <p:nvPr/>
        </p:nvSpPr>
        <p:spPr>
          <a:xfrm>
            <a:off x="11665400" y="3366925"/>
            <a:ext cx="35415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b="1" lang="en" sz="8000">
                <a:solidFill>
                  <a:srgbClr val="2D76B4"/>
                </a:solidFill>
                <a:latin typeface="Lexend"/>
                <a:ea typeface="Lexend"/>
                <a:cs typeface="Lexend"/>
                <a:sym typeface="Lexend"/>
              </a:rPr>
              <a:t>316 K</a:t>
            </a:r>
            <a:endParaRPr b="1" i="0" sz="8000" u="none" cap="none" strike="noStrike">
              <a:solidFill>
                <a:srgbClr val="2D76B4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67" name="Google Shape;267;p21"/>
          <p:cNvSpPr txBox="1"/>
          <p:nvPr/>
        </p:nvSpPr>
        <p:spPr>
          <a:xfrm>
            <a:off x="14716550" y="6659150"/>
            <a:ext cx="2454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001440"/>
                </a:solidFill>
                <a:latin typeface="Lexend"/>
                <a:ea typeface="Lexend"/>
                <a:cs typeface="Lexend"/>
                <a:sym typeface="Lexend"/>
              </a:rPr>
              <a:t>Postcodes</a:t>
            </a:r>
            <a:endParaRPr b="1" i="0" sz="2400" u="none" cap="none" strike="noStrike">
              <a:solidFill>
                <a:srgbClr val="00144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68" name="Google Shape;268;p21"/>
          <p:cNvSpPr txBox="1"/>
          <p:nvPr/>
        </p:nvSpPr>
        <p:spPr>
          <a:xfrm>
            <a:off x="14716550" y="4947425"/>
            <a:ext cx="34254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b="1" lang="en" sz="8000">
                <a:solidFill>
                  <a:srgbClr val="2D76B4"/>
                </a:solidFill>
                <a:latin typeface="Lexend"/>
                <a:ea typeface="Lexend"/>
                <a:cs typeface="Lexend"/>
                <a:sym typeface="Lexend"/>
              </a:rPr>
              <a:t>8.6 M </a:t>
            </a:r>
            <a:endParaRPr b="1" i="0" sz="8000" u="none" cap="none" strike="noStrike">
              <a:solidFill>
                <a:srgbClr val="2D76B4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69" name="Google Shape;269;p21"/>
          <p:cNvSpPr txBox="1"/>
          <p:nvPr>
            <p:ph idx="3" type="title"/>
          </p:nvPr>
        </p:nvSpPr>
        <p:spPr>
          <a:xfrm>
            <a:off x="1418075" y="786300"/>
            <a:ext cx="10713300" cy="18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Postal database product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g30213470929_0_45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-4345150" y="6898600"/>
            <a:ext cx="15653576" cy="33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30213470929_0_45"/>
          <p:cNvSpPr/>
          <p:nvPr/>
        </p:nvSpPr>
        <p:spPr>
          <a:xfrm>
            <a:off x="577900" y="2216000"/>
            <a:ext cx="2865600" cy="24828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Text </a:t>
            </a:r>
            <a:endParaRPr b="1" i="0" sz="22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76" name="Google Shape;276;g30213470929_0_45"/>
          <p:cNvSpPr/>
          <p:nvPr/>
        </p:nvSpPr>
        <p:spPr>
          <a:xfrm>
            <a:off x="577900" y="4916307"/>
            <a:ext cx="2865600" cy="24828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2058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77" name="Google Shape;277;g30213470929_0_45"/>
          <p:cNvSpPr/>
          <p:nvPr/>
        </p:nvSpPr>
        <p:spPr>
          <a:xfrm>
            <a:off x="3042607" y="3566154"/>
            <a:ext cx="2865600" cy="24828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2D76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78" name="Google Shape;278;g30213470929_0_45"/>
          <p:cNvSpPr/>
          <p:nvPr/>
        </p:nvSpPr>
        <p:spPr>
          <a:xfrm>
            <a:off x="3042607" y="6266461"/>
            <a:ext cx="2865600" cy="24828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79" name="Google Shape;279;g30213470929_0_45"/>
          <p:cNvSpPr/>
          <p:nvPr/>
        </p:nvSpPr>
        <p:spPr>
          <a:xfrm>
            <a:off x="5492186" y="4916312"/>
            <a:ext cx="2865600" cy="24828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0" name="Google Shape;280;g30213470929_0_45"/>
          <p:cNvSpPr/>
          <p:nvPr/>
        </p:nvSpPr>
        <p:spPr>
          <a:xfrm>
            <a:off x="7958986" y="3566155"/>
            <a:ext cx="2865600" cy="24828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1" name="Google Shape;281;g30213470929_0_45"/>
          <p:cNvSpPr/>
          <p:nvPr/>
        </p:nvSpPr>
        <p:spPr>
          <a:xfrm>
            <a:off x="7958986" y="6266462"/>
            <a:ext cx="2865600" cy="24828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2" name="Google Shape;282;g30213470929_0_45"/>
          <p:cNvSpPr/>
          <p:nvPr/>
        </p:nvSpPr>
        <p:spPr>
          <a:xfrm>
            <a:off x="10423682" y="4916304"/>
            <a:ext cx="2865600" cy="24828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3" name="Google Shape;283;g30213470929_0_45"/>
          <p:cNvSpPr/>
          <p:nvPr/>
        </p:nvSpPr>
        <p:spPr>
          <a:xfrm>
            <a:off x="10423682" y="7616611"/>
            <a:ext cx="2865600" cy="24828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2D76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4" name="Google Shape;284;g30213470929_0_45"/>
          <p:cNvSpPr/>
          <p:nvPr/>
        </p:nvSpPr>
        <p:spPr>
          <a:xfrm>
            <a:off x="12873261" y="6266462"/>
            <a:ext cx="2865600" cy="24828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5" name="Google Shape;285;g30213470929_0_45"/>
          <p:cNvSpPr/>
          <p:nvPr/>
        </p:nvSpPr>
        <p:spPr>
          <a:xfrm>
            <a:off x="5492186" y="2216012"/>
            <a:ext cx="2865600" cy="24828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b="1" i="0" sz="22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6" name="Google Shape;286;g30213470929_0_45"/>
          <p:cNvSpPr/>
          <p:nvPr/>
        </p:nvSpPr>
        <p:spPr>
          <a:xfrm>
            <a:off x="-7275" y="10099400"/>
            <a:ext cx="18288000" cy="187500"/>
          </a:xfrm>
          <a:prstGeom prst="rect">
            <a:avLst/>
          </a:prstGeom>
          <a:solidFill>
            <a:srgbClr val="2D76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7" name="Google Shape;287;g30213470929_0_45"/>
          <p:cNvSpPr/>
          <p:nvPr/>
        </p:nvSpPr>
        <p:spPr>
          <a:xfrm>
            <a:off x="5492182" y="7616604"/>
            <a:ext cx="2865600" cy="24828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8" name="Google Shape;288;g30213470929_0_45"/>
          <p:cNvSpPr txBox="1"/>
          <p:nvPr>
            <p:ph type="title"/>
          </p:nvPr>
        </p:nvSpPr>
        <p:spPr>
          <a:xfrm>
            <a:off x="0" y="0"/>
            <a:ext cx="18288000" cy="1885500"/>
          </a:xfrm>
          <a:prstGeom prst="rect">
            <a:avLst/>
          </a:prstGeom>
          <a:solidFill>
            <a:srgbClr val="2D76B4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5500">
                <a:solidFill>
                  <a:schemeClr val="lt1"/>
                </a:solidFill>
              </a:rPr>
              <a:t>Technological stack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89" name="Google Shape;289;g30213470929_0_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9275" y="2813080"/>
            <a:ext cx="1288650" cy="128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g30213470929_0_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18813" y="6632250"/>
            <a:ext cx="3113175" cy="175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30213470929_0_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91911" y="4232376"/>
            <a:ext cx="1951850" cy="115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g30213470929_0_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56738" y="2813071"/>
            <a:ext cx="1507912" cy="155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30213470929_0_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6375" y="5295480"/>
            <a:ext cx="3352049" cy="188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30213470929_0_4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224476" y="4468063"/>
            <a:ext cx="2332475" cy="565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30213470929_0_4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051976" y="6822397"/>
            <a:ext cx="2521200" cy="1029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g30213470929_0_4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140936" y="5282104"/>
            <a:ext cx="1585290" cy="175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g30213470929_0_4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1204587" y="8204227"/>
            <a:ext cx="1288650" cy="128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30213470929_0_4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476700" y="6590798"/>
            <a:ext cx="1951850" cy="195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30213470929_0_4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0573189" y="5642950"/>
            <a:ext cx="2547231" cy="10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30213470929_0_45"/>
          <p:cNvPicPr preferRelativeResize="0"/>
          <p:nvPr/>
        </p:nvPicPr>
        <p:blipFill rotWithShape="1">
          <a:blip r:embed="rId15">
            <a:alphaModFix/>
          </a:blip>
          <a:srcRect b="-734160" l="-346090" r="346090" t="734160"/>
          <a:stretch/>
        </p:blipFill>
        <p:spPr>
          <a:xfrm>
            <a:off x="8855912" y="7729600"/>
            <a:ext cx="2452524" cy="76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30213470929_0_4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492175" y="8411177"/>
            <a:ext cx="2865600" cy="893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6"/>
          <p:cNvSpPr txBox="1"/>
          <p:nvPr>
            <p:ph type="title"/>
          </p:nvPr>
        </p:nvSpPr>
        <p:spPr>
          <a:xfrm>
            <a:off x="2566500" y="1683250"/>
            <a:ext cx="13155000" cy="21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00"/>
              <a:buNone/>
            </a:pPr>
            <a:r>
              <a:rPr lang="en" sz="15000"/>
              <a:t>02</a:t>
            </a:r>
            <a:endParaRPr sz="15000"/>
          </a:p>
        </p:txBody>
      </p:sp>
      <p:sp>
        <p:nvSpPr>
          <p:cNvPr id="307" name="Google Shape;307;p6"/>
          <p:cNvSpPr txBox="1"/>
          <p:nvPr>
            <p:ph idx="2" type="title"/>
          </p:nvPr>
        </p:nvSpPr>
        <p:spPr>
          <a:xfrm>
            <a:off x="2566503" y="4301400"/>
            <a:ext cx="131550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</a:pPr>
            <a:r>
              <a:rPr lang="en"/>
              <a:t>Postgis</a:t>
            </a:r>
            <a:endParaRPr/>
          </a:p>
        </p:txBody>
      </p:sp>
      <p:sp>
        <p:nvSpPr>
          <p:cNvPr id="308" name="Google Shape;308;p6"/>
          <p:cNvSpPr txBox="1"/>
          <p:nvPr>
            <p:ph idx="1" type="subTitle"/>
          </p:nvPr>
        </p:nvSpPr>
        <p:spPr>
          <a:xfrm>
            <a:off x="2566499" y="5381925"/>
            <a:ext cx="1315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SzPts val="4800"/>
              <a:buNone/>
            </a:pPr>
            <a:r>
              <a:rPr lang="en"/>
              <a:t>Spatial SQL</a:t>
            </a:r>
            <a:endParaRPr/>
          </a:p>
        </p:txBody>
      </p:sp>
      <p:sp>
        <p:nvSpPr>
          <p:cNvPr id="309" name="Google Shape;309;p6"/>
          <p:cNvSpPr/>
          <p:nvPr/>
        </p:nvSpPr>
        <p:spPr>
          <a:xfrm>
            <a:off x="0" y="10074350"/>
            <a:ext cx="18288000" cy="21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6"/>
          <p:cNvSpPr/>
          <p:nvPr/>
        </p:nvSpPr>
        <p:spPr>
          <a:xfrm>
            <a:off x="7962750" y="7264200"/>
            <a:ext cx="2362500" cy="1428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Postcodes">
  <a:themeElements>
    <a:clrScheme name="Simple Light">
      <a:dk1>
        <a:srgbClr val="000000"/>
      </a:dk1>
      <a:lt1>
        <a:srgbClr val="FFFFFF"/>
      </a:lt1>
      <a:dk2>
        <a:srgbClr val="01295F"/>
      </a:dk2>
      <a:lt2>
        <a:srgbClr val="66C3FF"/>
      </a:lt2>
      <a:accent1>
        <a:srgbClr val="C42990"/>
      </a:accent1>
      <a:accent2>
        <a:srgbClr val="E63946"/>
      </a:accent2>
      <a:accent3>
        <a:srgbClr val="FB8500"/>
      </a:accent3>
      <a:accent4>
        <a:srgbClr val="FFB703"/>
      </a:accent4>
      <a:accent5>
        <a:srgbClr val="9EE493"/>
      </a:accent5>
      <a:accent6>
        <a:srgbClr val="00A77D"/>
      </a:accent6>
      <a:hlink>
        <a:srgbClr val="C4299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