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71" r:id="rId2"/>
  </p:sldMasterIdLst>
  <p:notesMasterIdLst>
    <p:notesMasterId r:id="rId22"/>
  </p:notesMasterIdLst>
  <p:handoutMasterIdLst>
    <p:handoutMasterId r:id="rId23"/>
  </p:handoutMasterIdLst>
  <p:sldIdLst>
    <p:sldId id="371" r:id="rId3"/>
    <p:sldId id="373" r:id="rId4"/>
    <p:sldId id="359" r:id="rId5"/>
    <p:sldId id="374" r:id="rId6"/>
    <p:sldId id="375" r:id="rId7"/>
    <p:sldId id="376" r:id="rId8"/>
    <p:sldId id="377" r:id="rId9"/>
    <p:sldId id="378" r:id="rId10"/>
    <p:sldId id="379" r:id="rId11"/>
    <p:sldId id="383" r:id="rId12"/>
    <p:sldId id="380" r:id="rId13"/>
    <p:sldId id="382" r:id="rId14"/>
    <p:sldId id="384" r:id="rId15"/>
    <p:sldId id="389" r:id="rId16"/>
    <p:sldId id="381" r:id="rId17"/>
    <p:sldId id="386" r:id="rId18"/>
    <p:sldId id="387" r:id="rId19"/>
    <p:sldId id="388" r:id="rId20"/>
    <p:sldId id="385" r:id="rId21"/>
  </p:sldIdLst>
  <p:sldSz cx="19007138" cy="10691813"/>
  <p:notesSz cx="6669088" cy="9926638"/>
  <p:defaultTextStyle>
    <a:defPPr>
      <a:defRPr lang="nl-BE"/>
    </a:defPPr>
    <a:lvl1pPr marL="0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1pPr>
    <a:lvl2pPr marL="619446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2pPr>
    <a:lvl3pPr marL="1238892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3pPr>
    <a:lvl4pPr marL="1858340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4pPr>
    <a:lvl5pPr marL="2477786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5pPr>
    <a:lvl6pPr marL="3097232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6pPr>
    <a:lvl7pPr marL="3716678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7pPr>
    <a:lvl8pPr marL="4336124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8pPr>
    <a:lvl9pPr marL="4955572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90" userDrawn="1">
          <p15:clr>
            <a:srgbClr val="A4A3A4"/>
          </p15:clr>
        </p15:guide>
        <p15:guide id="2" pos="11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AE4C"/>
    <a:srgbClr val="3B3963"/>
    <a:srgbClr val="CCECEB"/>
    <a:srgbClr val="218321"/>
    <a:srgbClr val="548123"/>
    <a:srgbClr val="E74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08DAD-0320-4B41-9573-886242A429D0}" v="25" dt="2024-09-24T15:26:24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88" autoAdjust="0"/>
    <p:restoredTop sz="94595" autoAdjust="0"/>
  </p:normalViewPr>
  <p:slideViewPr>
    <p:cSldViewPr snapToGrid="0" snapToObjects="1">
      <p:cViewPr varScale="1">
        <p:scale>
          <a:sx n="71" d="100"/>
          <a:sy n="71" d="100"/>
        </p:scale>
        <p:origin x="82" y="405"/>
      </p:cViewPr>
      <p:guideLst>
        <p:guide orient="horz" pos="6290"/>
        <p:guide pos="1140"/>
      </p:guideLst>
    </p:cSldViewPr>
  </p:slideViewPr>
  <p:outlineViewPr>
    <p:cViewPr>
      <p:scale>
        <a:sx n="33" d="100"/>
        <a:sy n="33" d="100"/>
      </p:scale>
      <p:origin x="0" y="-6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-2814" y="-120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Julien" userId="b8b1195ad7a2a1c7" providerId="LiveId" clId="{FB766700-B7F6-43D5-B3AA-8E2A8FDE0DED}"/>
    <pc:docChg chg="undo custSel addSld delSld modSld modMainMaster modNotesMaster">
      <pc:chgData name="Robin Julien" userId="b8b1195ad7a2a1c7" providerId="LiveId" clId="{FB766700-B7F6-43D5-B3AA-8E2A8FDE0DED}" dt="2023-09-04T19:55:17.734" v="83" actId="14826"/>
      <pc:docMkLst>
        <pc:docMk/>
      </pc:docMkLst>
      <pc:sldChg chg="addSp delSp modSp mod">
        <pc:chgData name="Robin Julien" userId="b8b1195ad7a2a1c7" providerId="LiveId" clId="{FB766700-B7F6-43D5-B3AA-8E2A8FDE0DED}" dt="2023-09-03T13:53:08.887" v="30" actId="1076"/>
        <pc:sldMkLst>
          <pc:docMk/>
          <pc:sldMk cId="4181675170" sldId="359"/>
        </pc:sldMkLst>
        <pc:picChg chg="add mod">
          <ac:chgData name="Robin Julien" userId="b8b1195ad7a2a1c7" providerId="LiveId" clId="{FB766700-B7F6-43D5-B3AA-8E2A8FDE0DED}" dt="2023-09-03T13:53:08.887" v="30" actId="1076"/>
          <ac:picMkLst>
            <pc:docMk/>
            <pc:sldMk cId="4181675170" sldId="359"/>
            <ac:picMk id="3" creationId="{29804ABC-157D-5E82-C13B-493350640BF6}"/>
          </ac:picMkLst>
        </pc:picChg>
        <pc:picChg chg="del mod">
          <ac:chgData name="Robin Julien" userId="b8b1195ad7a2a1c7" providerId="LiveId" clId="{FB766700-B7F6-43D5-B3AA-8E2A8FDE0DED}" dt="2023-09-03T13:50:39.425" v="3" actId="478"/>
          <ac:picMkLst>
            <pc:docMk/>
            <pc:sldMk cId="4181675170" sldId="359"/>
            <ac:picMk id="1026" creationId="{00000000-0000-0000-0000-000000000000}"/>
          </ac:picMkLst>
        </pc:picChg>
      </pc:sldChg>
      <pc:sldChg chg="addSp delSp modSp mod delAnim">
        <pc:chgData name="Robin Julien" userId="b8b1195ad7a2a1c7" providerId="LiveId" clId="{FB766700-B7F6-43D5-B3AA-8E2A8FDE0DED}" dt="2023-09-03T13:53:17.828" v="31"/>
        <pc:sldMkLst>
          <pc:docMk/>
          <pc:sldMk cId="3445645609" sldId="371"/>
        </pc:sldMkLst>
        <pc:picChg chg="del mod">
          <ac:chgData name="Robin Julien" userId="b8b1195ad7a2a1c7" providerId="LiveId" clId="{FB766700-B7F6-43D5-B3AA-8E2A8FDE0DED}" dt="2023-09-03T13:52:57.156" v="26" actId="478"/>
          <ac:picMkLst>
            <pc:docMk/>
            <pc:sldMk cId="3445645609" sldId="371"/>
            <ac:picMk id="2" creationId="{00000000-0000-0000-0000-000000000000}"/>
          </ac:picMkLst>
        </pc:picChg>
        <pc:picChg chg="del mod">
          <ac:chgData name="Robin Julien" userId="b8b1195ad7a2a1c7" providerId="LiveId" clId="{FB766700-B7F6-43D5-B3AA-8E2A8FDE0DED}" dt="2023-09-03T13:52:55.202" v="25" actId="478"/>
          <ac:picMkLst>
            <pc:docMk/>
            <pc:sldMk cId="3445645609" sldId="371"/>
            <ac:picMk id="3" creationId="{20EBE510-4B92-46B8-8158-36212D5141B6}"/>
          </ac:picMkLst>
        </pc:picChg>
        <pc:picChg chg="add del mod ord">
          <ac:chgData name="Robin Julien" userId="b8b1195ad7a2a1c7" providerId="LiveId" clId="{FB766700-B7F6-43D5-B3AA-8E2A8FDE0DED}" dt="2023-09-03T13:52:49.208" v="23" actId="478"/>
          <ac:picMkLst>
            <pc:docMk/>
            <pc:sldMk cId="3445645609" sldId="371"/>
            <ac:picMk id="5" creationId="{27DCF2D9-67B7-9198-C0BA-8DAA89E570D8}"/>
          </ac:picMkLst>
        </pc:picChg>
        <pc:picChg chg="add mod">
          <ac:chgData name="Robin Julien" userId="b8b1195ad7a2a1c7" providerId="LiveId" clId="{FB766700-B7F6-43D5-B3AA-8E2A8FDE0DED}" dt="2023-09-03T13:53:17.828" v="31"/>
          <ac:picMkLst>
            <pc:docMk/>
            <pc:sldMk cId="3445645609" sldId="371"/>
            <ac:picMk id="7" creationId="{8F0C0725-442E-FBEA-9BD4-3FAAE636C383}"/>
          </ac:picMkLst>
        </pc:picChg>
        <pc:picChg chg="del mod">
          <ac:chgData name="Robin Julien" userId="b8b1195ad7a2a1c7" providerId="LiveId" clId="{FB766700-B7F6-43D5-B3AA-8E2A8FDE0DED}" dt="2023-09-03T13:50:55.314" v="5" actId="478"/>
          <ac:picMkLst>
            <pc:docMk/>
            <pc:sldMk cId="3445645609" sldId="371"/>
            <ac:picMk id="13314" creationId="{00000000-0000-0000-0000-000000000000}"/>
          </ac:picMkLst>
        </pc:picChg>
      </pc:sldChg>
      <pc:sldChg chg="delSp modSp add mod">
        <pc:chgData name="Robin Julien" userId="b8b1195ad7a2a1c7" providerId="LiveId" clId="{FB766700-B7F6-43D5-B3AA-8E2A8FDE0DED}" dt="2023-09-03T13:53:39.165" v="33" actId="14100"/>
        <pc:sldMkLst>
          <pc:docMk/>
          <pc:sldMk cId="3038651950" sldId="372"/>
        </pc:sldMkLst>
        <pc:picChg chg="del">
          <ac:chgData name="Robin Julien" userId="b8b1195ad7a2a1c7" providerId="LiveId" clId="{FB766700-B7F6-43D5-B3AA-8E2A8FDE0DED}" dt="2023-09-03T13:53:02.829" v="28" actId="478"/>
          <ac:picMkLst>
            <pc:docMk/>
            <pc:sldMk cId="3038651950" sldId="372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3:39.165" v="33" actId="14100"/>
          <ac:picMkLst>
            <pc:docMk/>
            <pc:sldMk cId="3038651950" sldId="372"/>
            <ac:picMk id="3" creationId="{20EBE510-4B92-46B8-8158-36212D5141B6}"/>
          </ac:picMkLst>
        </pc:picChg>
      </pc:sldChg>
      <pc:sldChg chg="modSp del">
        <pc:chgData name="Robin Julien" userId="b8b1195ad7a2a1c7" providerId="LiveId" clId="{FB766700-B7F6-43D5-B3AA-8E2A8FDE0DED}" dt="2023-09-03T13:52:32" v="9" actId="47"/>
        <pc:sldMkLst>
          <pc:docMk/>
          <pc:sldMk cId="2226564610" sldId="373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2226564610" sldId="373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2226564610" sldId="373"/>
            <ac:picMk id="15362" creationId="{00000000-0000-0000-0000-000000000000}"/>
          </ac:picMkLst>
        </pc:picChg>
      </pc:sldChg>
      <pc:sldChg chg="addSp delSp modSp new mod">
        <pc:chgData name="Robin Julien" userId="b8b1195ad7a2a1c7" providerId="LiveId" clId="{FB766700-B7F6-43D5-B3AA-8E2A8FDE0DED}" dt="2023-09-03T13:54:22.236" v="52"/>
        <pc:sldMkLst>
          <pc:docMk/>
          <pc:sldMk cId="2317025369" sldId="373"/>
        </pc:sldMkLst>
        <pc:spChg chg="del">
          <ac:chgData name="Robin Julien" userId="b8b1195ad7a2a1c7" providerId="LiveId" clId="{FB766700-B7F6-43D5-B3AA-8E2A8FDE0DED}" dt="2023-09-03T13:54:05.159" v="41" actId="478"/>
          <ac:spMkLst>
            <pc:docMk/>
            <pc:sldMk cId="2317025369" sldId="373"/>
            <ac:spMk id="2" creationId="{A2EFD085-A5AD-4818-E6BE-BF0886EFC221}"/>
          </ac:spMkLst>
        </pc:spChg>
        <pc:spChg chg="add del">
          <ac:chgData name="Robin Julien" userId="b8b1195ad7a2a1c7" providerId="LiveId" clId="{FB766700-B7F6-43D5-B3AA-8E2A8FDE0DED}" dt="2023-09-03T13:54:06.558" v="42" actId="478"/>
          <ac:spMkLst>
            <pc:docMk/>
            <pc:sldMk cId="2317025369" sldId="373"/>
            <ac:spMk id="3" creationId="{E9BB8D36-F070-5A5F-54BE-6C95F9DDF405}"/>
          </ac:spMkLst>
        </pc:spChg>
        <pc:picChg chg="add del mod">
          <ac:chgData name="Robin Julien" userId="b8b1195ad7a2a1c7" providerId="LiveId" clId="{FB766700-B7F6-43D5-B3AA-8E2A8FDE0DED}" dt="2023-09-03T13:54:03.295" v="40"/>
          <ac:picMkLst>
            <pc:docMk/>
            <pc:sldMk cId="2317025369" sldId="373"/>
            <ac:picMk id="5" creationId="{460909A8-708D-A3EF-D6CE-35BCB7340CC2}"/>
          </ac:picMkLst>
        </pc:picChg>
        <pc:picChg chg="add mod">
          <ac:chgData name="Robin Julien" userId="b8b1195ad7a2a1c7" providerId="LiveId" clId="{FB766700-B7F6-43D5-B3AA-8E2A8FDE0DED}" dt="2023-09-03T13:54:22.236" v="52"/>
          <ac:picMkLst>
            <pc:docMk/>
            <pc:sldMk cId="2317025369" sldId="373"/>
            <ac:picMk id="7" creationId="{76390D26-3FC1-FC1E-344C-5BBE331FBCBE}"/>
          </ac:picMkLst>
        </pc:picChg>
      </pc:sldChg>
      <pc:sldChg chg="new del">
        <pc:chgData name="Robin Julien" userId="b8b1195ad7a2a1c7" providerId="LiveId" clId="{FB766700-B7F6-43D5-B3AA-8E2A8FDE0DED}" dt="2023-09-03T13:54:07.823" v="43" actId="47"/>
        <pc:sldMkLst>
          <pc:docMk/>
          <pc:sldMk cId="3399480560" sldId="374"/>
        </pc:sldMkLst>
      </pc:sldChg>
      <pc:sldChg chg="addSp modSp add">
        <pc:chgData name="Robin Julien" userId="b8b1195ad7a2a1c7" providerId="LiveId" clId="{FB766700-B7F6-43D5-B3AA-8E2A8FDE0DED}" dt="2023-09-03T14:05:35.916" v="72" actId="14826"/>
        <pc:sldMkLst>
          <pc:docMk/>
          <pc:sldMk cId="4017119021" sldId="374"/>
        </pc:sldMkLst>
        <pc:picChg chg="add mod">
          <ac:chgData name="Robin Julien" userId="b8b1195ad7a2a1c7" providerId="LiveId" clId="{FB766700-B7F6-43D5-B3AA-8E2A8FDE0DED}" dt="2023-09-03T14:05:35.916" v="72" actId="14826"/>
          <ac:picMkLst>
            <pc:docMk/>
            <pc:sldMk cId="4017119021" sldId="374"/>
            <ac:picMk id="3" creationId="{E4CF5ACF-FE1D-A79F-5331-2B451F327638}"/>
          </ac:picMkLst>
        </pc:picChg>
      </pc:sldChg>
      <pc:sldChg chg="new del">
        <pc:chgData name="Robin Julien" userId="b8b1195ad7a2a1c7" providerId="LiveId" clId="{FB766700-B7F6-43D5-B3AA-8E2A8FDE0DED}" dt="2023-09-03T13:54:08.062" v="44" actId="47"/>
        <pc:sldMkLst>
          <pc:docMk/>
          <pc:sldMk cId="2394837930" sldId="375"/>
        </pc:sldMkLst>
      </pc:sldChg>
      <pc:sldChg chg="addSp modSp add">
        <pc:chgData name="Robin Julien" userId="b8b1195ad7a2a1c7" providerId="LiveId" clId="{FB766700-B7F6-43D5-B3AA-8E2A8FDE0DED}" dt="2023-09-04T19:55:17.734" v="83" actId="14826"/>
        <pc:sldMkLst>
          <pc:docMk/>
          <pc:sldMk cId="3871407854" sldId="375"/>
        </pc:sldMkLst>
        <pc:picChg chg="add mod">
          <ac:chgData name="Robin Julien" userId="b8b1195ad7a2a1c7" providerId="LiveId" clId="{FB766700-B7F6-43D5-B3AA-8E2A8FDE0DED}" dt="2023-09-04T19:55:17.734" v="83" actId="14826"/>
          <ac:picMkLst>
            <pc:docMk/>
            <pc:sldMk cId="3871407854" sldId="375"/>
            <ac:picMk id="3" creationId="{3D9CBD83-3AC6-4E76-497F-0E8467AE65CE}"/>
          </ac:picMkLst>
        </pc:picChg>
      </pc:sldChg>
      <pc:sldChg chg="new del">
        <pc:chgData name="Robin Julien" userId="b8b1195ad7a2a1c7" providerId="LiveId" clId="{FB766700-B7F6-43D5-B3AA-8E2A8FDE0DED}" dt="2023-09-03T13:54:08.538" v="45" actId="47"/>
        <pc:sldMkLst>
          <pc:docMk/>
          <pc:sldMk cId="39691036" sldId="376"/>
        </pc:sldMkLst>
      </pc:sldChg>
      <pc:sldChg chg="addSp modSp add">
        <pc:chgData name="Robin Julien" userId="b8b1195ad7a2a1c7" providerId="LiveId" clId="{FB766700-B7F6-43D5-B3AA-8E2A8FDE0DED}" dt="2023-09-03T13:54:43.524" v="55"/>
        <pc:sldMkLst>
          <pc:docMk/>
          <pc:sldMk cId="2641216607" sldId="376"/>
        </pc:sldMkLst>
        <pc:picChg chg="add mod">
          <ac:chgData name="Robin Julien" userId="b8b1195ad7a2a1c7" providerId="LiveId" clId="{FB766700-B7F6-43D5-B3AA-8E2A8FDE0DED}" dt="2023-09-03T13:54:43.524" v="55"/>
          <ac:picMkLst>
            <pc:docMk/>
            <pc:sldMk cId="2641216607" sldId="376"/>
            <ac:picMk id="3" creationId="{C0EBB044-D0AB-564A-CC8A-DD93122C9A70}"/>
          </ac:picMkLst>
        </pc:picChg>
      </pc:sldChg>
      <pc:sldChg chg="modSp del">
        <pc:chgData name="Robin Julien" userId="b8b1195ad7a2a1c7" providerId="LiveId" clId="{FB766700-B7F6-43D5-B3AA-8E2A8FDE0DED}" dt="2023-09-03T13:52:32.428" v="11" actId="47"/>
        <pc:sldMkLst>
          <pc:docMk/>
          <pc:sldMk cId="4171827878" sldId="376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4171827878" sldId="376"/>
            <ac:picMk id="18434" creationId="{00000000-0000-0000-0000-000000000000}"/>
          </ac:picMkLst>
        </pc:picChg>
      </pc:sldChg>
      <pc:sldChg chg="addSp modSp add">
        <pc:chgData name="Robin Julien" userId="b8b1195ad7a2a1c7" providerId="LiveId" clId="{FB766700-B7F6-43D5-B3AA-8E2A8FDE0DED}" dt="2023-09-03T13:54:48.680" v="56"/>
        <pc:sldMkLst>
          <pc:docMk/>
          <pc:sldMk cId="591262062" sldId="377"/>
        </pc:sldMkLst>
        <pc:picChg chg="add mod">
          <ac:chgData name="Robin Julien" userId="b8b1195ad7a2a1c7" providerId="LiveId" clId="{FB766700-B7F6-43D5-B3AA-8E2A8FDE0DED}" dt="2023-09-03T13:54:48.680" v="56"/>
          <ac:picMkLst>
            <pc:docMk/>
            <pc:sldMk cId="591262062" sldId="377"/>
            <ac:picMk id="3" creationId="{152FA939-4004-4C80-A712-E2D17045E5D5}"/>
          </ac:picMkLst>
        </pc:picChg>
      </pc:sldChg>
      <pc:sldChg chg="new del">
        <pc:chgData name="Robin Julien" userId="b8b1195ad7a2a1c7" providerId="LiveId" clId="{FB766700-B7F6-43D5-B3AA-8E2A8FDE0DED}" dt="2023-09-03T13:54:09.074" v="46" actId="47"/>
        <pc:sldMkLst>
          <pc:docMk/>
          <pc:sldMk cId="876632098" sldId="377"/>
        </pc:sldMkLst>
      </pc:sldChg>
      <pc:sldChg chg="addSp modSp add">
        <pc:chgData name="Robin Julien" userId="b8b1195ad7a2a1c7" providerId="LiveId" clId="{FB766700-B7F6-43D5-B3AA-8E2A8FDE0DED}" dt="2023-09-03T13:55:02.070" v="61"/>
        <pc:sldMkLst>
          <pc:docMk/>
          <pc:sldMk cId="1597750620" sldId="378"/>
        </pc:sldMkLst>
        <pc:picChg chg="add mod">
          <ac:chgData name="Robin Julien" userId="b8b1195ad7a2a1c7" providerId="LiveId" clId="{FB766700-B7F6-43D5-B3AA-8E2A8FDE0DED}" dt="2023-09-03T13:55:02.070" v="61"/>
          <ac:picMkLst>
            <pc:docMk/>
            <pc:sldMk cId="1597750620" sldId="378"/>
            <ac:picMk id="3" creationId="{CC9175CA-114A-0295-ED21-55491001029A}"/>
          </ac:picMkLst>
        </pc:picChg>
      </pc:sldChg>
      <pc:sldChg chg="addSp modSp add">
        <pc:chgData name="Robin Julien" userId="b8b1195ad7a2a1c7" providerId="LiveId" clId="{FB766700-B7F6-43D5-B3AA-8E2A8FDE0DED}" dt="2023-09-03T13:55:07.590" v="62"/>
        <pc:sldMkLst>
          <pc:docMk/>
          <pc:sldMk cId="4005286976" sldId="379"/>
        </pc:sldMkLst>
        <pc:picChg chg="add mod">
          <ac:chgData name="Robin Julien" userId="b8b1195ad7a2a1c7" providerId="LiveId" clId="{FB766700-B7F6-43D5-B3AA-8E2A8FDE0DED}" dt="2023-09-03T13:55:07.590" v="62"/>
          <ac:picMkLst>
            <pc:docMk/>
            <pc:sldMk cId="4005286976" sldId="379"/>
            <ac:picMk id="3" creationId="{F0A90340-BBA9-3ED2-3FDF-E6F8C25F943F}"/>
          </ac:picMkLst>
        </pc:picChg>
      </pc:sldChg>
      <pc:sldChg chg="addSp modSp add">
        <pc:chgData name="Robin Julien" userId="b8b1195ad7a2a1c7" providerId="LiveId" clId="{FB766700-B7F6-43D5-B3AA-8E2A8FDE0DED}" dt="2023-09-03T14:07:36.338" v="73" actId="14826"/>
        <pc:sldMkLst>
          <pc:docMk/>
          <pc:sldMk cId="1586650308" sldId="380"/>
        </pc:sldMkLst>
        <pc:picChg chg="add mod">
          <ac:chgData name="Robin Julien" userId="b8b1195ad7a2a1c7" providerId="LiveId" clId="{FB766700-B7F6-43D5-B3AA-8E2A8FDE0DED}" dt="2023-09-03T14:07:36.338" v="73" actId="14826"/>
          <ac:picMkLst>
            <pc:docMk/>
            <pc:sldMk cId="1586650308" sldId="380"/>
            <ac:picMk id="3" creationId="{B461437B-AFA9-C0A6-0AF0-2C010EC9C91F}"/>
          </ac:picMkLst>
        </pc:picChg>
      </pc:sldChg>
      <pc:sldChg chg="addSp modSp add mod modAnim">
        <pc:chgData name="Robin Julien" userId="b8b1195ad7a2a1c7" providerId="LiveId" clId="{FB766700-B7F6-43D5-B3AA-8E2A8FDE0DED}" dt="2023-09-03T14:08:00.641" v="79" actId="1076"/>
        <pc:sldMkLst>
          <pc:docMk/>
          <pc:sldMk cId="3084169831" sldId="381"/>
        </pc:sldMkLst>
        <pc:picChg chg="add mod">
          <ac:chgData name="Robin Julien" userId="b8b1195ad7a2a1c7" providerId="LiveId" clId="{FB766700-B7F6-43D5-B3AA-8E2A8FDE0DED}" dt="2023-09-03T14:07:45.853" v="74" actId="14826"/>
          <ac:picMkLst>
            <pc:docMk/>
            <pc:sldMk cId="3084169831" sldId="381"/>
            <ac:picMk id="3" creationId="{3872D362-89E3-B5D8-3DCB-FEE8223AAB1A}"/>
          </ac:picMkLst>
        </pc:picChg>
        <pc:picChg chg="add mod">
          <ac:chgData name="Robin Julien" userId="b8b1195ad7a2a1c7" providerId="LiveId" clId="{FB766700-B7F6-43D5-B3AA-8E2A8FDE0DED}" dt="2023-09-03T14:08:00.641" v="79" actId="1076"/>
          <ac:picMkLst>
            <pc:docMk/>
            <pc:sldMk cId="3084169831" sldId="381"/>
            <ac:picMk id="4" creationId="{89CB7665-D38D-A9C5-4081-2A82EED10E18}"/>
          </ac:picMkLst>
        </pc:picChg>
      </pc:sldChg>
      <pc:sldChg chg="addSp modSp add">
        <pc:chgData name="Robin Julien" userId="b8b1195ad7a2a1c7" providerId="LiveId" clId="{FB766700-B7F6-43D5-B3AA-8E2A8FDE0DED}" dt="2023-09-03T14:08:26.460" v="80"/>
        <pc:sldMkLst>
          <pc:docMk/>
          <pc:sldMk cId="2893260587" sldId="382"/>
        </pc:sldMkLst>
        <pc:picChg chg="add mod">
          <ac:chgData name="Robin Julien" userId="b8b1195ad7a2a1c7" providerId="LiveId" clId="{FB766700-B7F6-43D5-B3AA-8E2A8FDE0DED}" dt="2023-09-03T14:08:26.460" v="80"/>
          <ac:picMkLst>
            <pc:docMk/>
            <pc:sldMk cId="2893260587" sldId="382"/>
            <ac:picMk id="3" creationId="{2E68C985-9526-AF9B-CF3A-B20D5679F2E6}"/>
          </ac:picMkLst>
        </pc:picChg>
      </pc:sldChg>
      <pc:sldChg chg="modSp add">
        <pc:chgData name="Robin Julien" userId="b8b1195ad7a2a1c7" providerId="LiveId" clId="{FB766700-B7F6-43D5-B3AA-8E2A8FDE0DED}" dt="2023-09-04T19:54:47.102" v="82" actId="14826"/>
        <pc:sldMkLst>
          <pc:docMk/>
          <pc:sldMk cId="2190173188" sldId="383"/>
        </pc:sldMkLst>
        <pc:picChg chg="mod">
          <ac:chgData name="Robin Julien" userId="b8b1195ad7a2a1c7" providerId="LiveId" clId="{FB766700-B7F6-43D5-B3AA-8E2A8FDE0DED}" dt="2023-09-04T19:54:47.102" v="82" actId="14826"/>
          <ac:picMkLst>
            <pc:docMk/>
            <pc:sldMk cId="2190173188" sldId="383"/>
            <ac:picMk id="3" creationId="{F0A90340-BBA9-3ED2-3FDF-E6F8C25F943F}"/>
          </ac:picMkLst>
        </pc:picChg>
      </pc:sldChg>
      <pc:sldChg chg="modSp del">
        <pc:chgData name="Robin Julien" userId="b8b1195ad7a2a1c7" providerId="LiveId" clId="{FB766700-B7F6-43D5-B3AA-8E2A8FDE0DED}" dt="2023-09-03T13:52:32.639" v="12" actId="47"/>
        <pc:sldMkLst>
          <pc:docMk/>
          <pc:sldMk cId="1518975892" sldId="386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1518975892" sldId="386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1518975892" sldId="386"/>
            <ac:picMk id="21506" creationId="{00000000-0000-0000-0000-000000000000}"/>
          </ac:picMkLst>
        </pc:picChg>
      </pc:sldChg>
      <pc:sldChg chg="modSp del">
        <pc:chgData name="Robin Julien" userId="b8b1195ad7a2a1c7" providerId="LiveId" clId="{FB766700-B7F6-43D5-B3AA-8E2A8FDE0DED}" dt="2023-09-03T13:52:33.046" v="14" actId="47"/>
        <pc:sldMkLst>
          <pc:docMk/>
          <pc:sldMk cId="2131731978" sldId="388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2131731978" sldId="388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2131731978" sldId="388"/>
            <ac:picMk id="4" creationId="{9E780430-966E-4B63-82FF-1157D4908EB4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2131731978" sldId="388"/>
            <ac:picMk id="21506" creationId="{00000000-0000-0000-0000-000000000000}"/>
          </ac:picMkLst>
        </pc:picChg>
      </pc:sldChg>
      <pc:sldChg chg="modSp del">
        <pc:chgData name="Robin Julien" userId="b8b1195ad7a2a1c7" providerId="LiveId" clId="{FB766700-B7F6-43D5-B3AA-8E2A8FDE0DED}" dt="2023-09-03T13:52:33.256" v="15" actId="47"/>
        <pc:sldMkLst>
          <pc:docMk/>
          <pc:sldMk cId="3360346551" sldId="389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3360346551" sldId="389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3360346551" sldId="389"/>
            <ac:picMk id="21506" creationId="{00000000-0000-0000-0000-000000000000}"/>
          </ac:picMkLst>
        </pc:picChg>
      </pc:sldChg>
      <pc:sldChg chg="modSp del">
        <pc:chgData name="Robin Julien" userId="b8b1195ad7a2a1c7" providerId="LiveId" clId="{FB766700-B7F6-43D5-B3AA-8E2A8FDE0DED}" dt="2023-09-03T13:52:31.594" v="8" actId="47"/>
        <pc:sldMkLst>
          <pc:docMk/>
          <pc:sldMk cId="85591991" sldId="390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85591991" sldId="390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85591991" sldId="390"/>
            <ac:picMk id="10242" creationId="{00000000-0000-0000-0000-000000000000}"/>
          </ac:picMkLst>
        </pc:picChg>
      </pc:sldChg>
      <pc:sldChg chg="modSp del">
        <pc:chgData name="Robin Julien" userId="b8b1195ad7a2a1c7" providerId="LiveId" clId="{FB766700-B7F6-43D5-B3AA-8E2A8FDE0DED}" dt="2023-09-03T13:52:32.216" v="10" actId="47"/>
        <pc:sldMkLst>
          <pc:docMk/>
          <pc:sldMk cId="3499621556" sldId="392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3499621556" sldId="392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3499621556" sldId="392"/>
            <ac:picMk id="14338" creationId="{00000000-0000-0000-0000-000000000000}"/>
          </ac:picMkLst>
        </pc:picChg>
      </pc:sldChg>
      <pc:sldChg chg="modSp del">
        <pc:chgData name="Robin Julien" userId="b8b1195ad7a2a1c7" providerId="LiveId" clId="{FB766700-B7F6-43D5-B3AA-8E2A8FDE0DED}" dt="2023-09-03T13:52:33.467" v="16" actId="47"/>
        <pc:sldMkLst>
          <pc:docMk/>
          <pc:sldMk cId="1757332539" sldId="393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1757332539" sldId="393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1757332539" sldId="393"/>
            <ac:picMk id="21506" creationId="{00000000-0000-0000-0000-000000000000}"/>
          </ac:picMkLst>
        </pc:picChg>
      </pc:sldChg>
      <pc:sldChg chg="modSp del">
        <pc:chgData name="Robin Julien" userId="b8b1195ad7a2a1c7" providerId="LiveId" clId="{FB766700-B7F6-43D5-B3AA-8E2A8FDE0DED}" dt="2023-09-03T13:52:33.673" v="17" actId="47"/>
        <pc:sldMkLst>
          <pc:docMk/>
          <pc:sldMk cId="1808886658" sldId="394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1808886658" sldId="394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1808886658" sldId="394"/>
            <ac:picMk id="21506" creationId="{00000000-0000-0000-0000-000000000000}"/>
          </ac:picMkLst>
        </pc:picChg>
      </pc:sldChg>
      <pc:sldChg chg="modSp del">
        <pc:chgData name="Robin Julien" userId="b8b1195ad7a2a1c7" providerId="LiveId" clId="{FB766700-B7F6-43D5-B3AA-8E2A8FDE0DED}" dt="2023-09-03T13:52:32.840" v="13" actId="47"/>
        <pc:sldMkLst>
          <pc:docMk/>
          <pc:sldMk cId="3911815383" sldId="395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3911815383" sldId="395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3911815383" sldId="395"/>
            <ac:picMk id="21506" creationId="{00000000-0000-0000-0000-000000000000}"/>
          </ac:picMkLst>
        </pc:picChg>
      </pc:sldChg>
      <pc:sldChg chg="modSp del">
        <pc:chgData name="Robin Julien" userId="b8b1195ad7a2a1c7" providerId="LiveId" clId="{FB766700-B7F6-43D5-B3AA-8E2A8FDE0DED}" dt="2023-09-03T13:52:34.085" v="19" actId="47"/>
        <pc:sldMkLst>
          <pc:docMk/>
          <pc:sldMk cId="1344611786" sldId="396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1344611786" sldId="396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1344611786" sldId="396"/>
            <ac:picMk id="21506" creationId="{00000000-0000-0000-0000-000000000000}"/>
          </ac:picMkLst>
        </pc:picChg>
      </pc:sldChg>
      <pc:sldChg chg="modSp del">
        <pc:chgData name="Robin Julien" userId="b8b1195ad7a2a1c7" providerId="LiveId" clId="{FB766700-B7F6-43D5-B3AA-8E2A8FDE0DED}" dt="2023-09-03T13:52:34.303" v="20" actId="47"/>
        <pc:sldMkLst>
          <pc:docMk/>
          <pc:sldMk cId="3387867240" sldId="397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3387867240" sldId="397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3387867240" sldId="397"/>
            <ac:picMk id="21506" creationId="{00000000-0000-0000-0000-000000000000}"/>
          </ac:picMkLst>
        </pc:picChg>
      </pc:sldChg>
      <pc:sldChg chg="modSp del">
        <pc:chgData name="Robin Julien" userId="b8b1195ad7a2a1c7" providerId="LiveId" clId="{FB766700-B7F6-43D5-B3AA-8E2A8FDE0DED}" dt="2023-09-03T13:52:34.496" v="21" actId="47"/>
        <pc:sldMkLst>
          <pc:docMk/>
          <pc:sldMk cId="1762552675" sldId="398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1762552675" sldId="398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1762552675" sldId="398"/>
            <ac:picMk id="21506" creationId="{00000000-0000-0000-0000-000000000000}"/>
          </ac:picMkLst>
        </pc:picChg>
      </pc:sldChg>
      <pc:sldChg chg="modSp del">
        <pc:chgData name="Robin Julien" userId="b8b1195ad7a2a1c7" providerId="LiveId" clId="{FB766700-B7F6-43D5-B3AA-8E2A8FDE0DED}" dt="2023-09-03T13:52:33.886" v="18" actId="47"/>
        <pc:sldMkLst>
          <pc:docMk/>
          <pc:sldMk cId="1920703103" sldId="399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1920703103" sldId="399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1920703103" sldId="399"/>
            <ac:picMk id="21506" creationId="{00000000-0000-0000-0000-000000000000}"/>
          </ac:picMkLst>
        </pc:picChg>
      </pc:sldChg>
      <pc:sldChg chg="modSp del">
        <pc:chgData name="Robin Julien" userId="b8b1195ad7a2a1c7" providerId="LiveId" clId="{FB766700-B7F6-43D5-B3AA-8E2A8FDE0DED}" dt="2023-09-03T13:52:34.736" v="22" actId="47"/>
        <pc:sldMkLst>
          <pc:docMk/>
          <pc:sldMk cId="2250595721" sldId="412"/>
        </pc:sldMkLst>
        <pc:picChg chg="mod">
          <ac:chgData name="Robin Julien" userId="b8b1195ad7a2a1c7" providerId="LiveId" clId="{FB766700-B7F6-43D5-B3AA-8E2A8FDE0DED}" dt="2023-09-03T13:50:08.708" v="0"/>
          <ac:picMkLst>
            <pc:docMk/>
            <pc:sldMk cId="2250595721" sldId="412"/>
            <ac:picMk id="2" creationId="{00000000-0000-0000-0000-000000000000}"/>
          </ac:picMkLst>
        </pc:picChg>
        <pc:picChg chg="mod">
          <ac:chgData name="Robin Julien" userId="b8b1195ad7a2a1c7" providerId="LiveId" clId="{FB766700-B7F6-43D5-B3AA-8E2A8FDE0DED}" dt="2023-09-03T13:50:08.708" v="0"/>
          <ac:picMkLst>
            <pc:docMk/>
            <pc:sldMk cId="2250595721" sldId="412"/>
            <ac:picMk id="21506" creationId="{00000000-0000-0000-0000-000000000000}"/>
          </ac:picMkLst>
        </pc:picChg>
      </pc:sldChg>
      <pc:sldMasterChg chg="modSp modSldLayout">
        <pc:chgData name="Robin Julien" userId="b8b1195ad7a2a1c7" providerId="LiveId" clId="{FB766700-B7F6-43D5-B3AA-8E2A8FDE0DED}" dt="2023-09-03T13:50:08.708" v="0"/>
        <pc:sldMasterMkLst>
          <pc:docMk/>
          <pc:sldMasterMk cId="926714346" sldId="2147483659"/>
        </pc:sldMasterMkLst>
        <pc:spChg chg="mod">
          <ac:chgData name="Robin Julien" userId="b8b1195ad7a2a1c7" providerId="LiveId" clId="{FB766700-B7F6-43D5-B3AA-8E2A8FDE0DED}" dt="2023-09-03T13:50:08.708" v="0"/>
          <ac:spMkLst>
            <pc:docMk/>
            <pc:sldMasterMk cId="926714346" sldId="2147483659"/>
            <ac:spMk id="2" creationId="{00000000-0000-0000-0000-000000000000}"/>
          </ac:spMkLst>
        </pc:spChg>
        <pc:spChg chg="mod">
          <ac:chgData name="Robin Julien" userId="b8b1195ad7a2a1c7" providerId="LiveId" clId="{FB766700-B7F6-43D5-B3AA-8E2A8FDE0DED}" dt="2023-09-03T13:50:08.708" v="0"/>
          <ac:spMkLst>
            <pc:docMk/>
            <pc:sldMasterMk cId="926714346" sldId="2147483659"/>
            <ac:spMk id="3" creationId="{00000000-0000-0000-0000-000000000000}"/>
          </ac:spMkLst>
        </pc:spChg>
        <pc:spChg chg="mod">
          <ac:chgData name="Robin Julien" userId="b8b1195ad7a2a1c7" providerId="LiveId" clId="{FB766700-B7F6-43D5-B3AA-8E2A8FDE0DED}" dt="2023-09-03T13:50:08.708" v="0"/>
          <ac:spMkLst>
            <pc:docMk/>
            <pc:sldMasterMk cId="926714346" sldId="2147483659"/>
            <ac:spMk id="4" creationId="{00000000-0000-0000-0000-000000000000}"/>
          </ac:spMkLst>
        </pc:spChg>
        <pc:spChg chg="mod">
          <ac:chgData name="Robin Julien" userId="b8b1195ad7a2a1c7" providerId="LiveId" clId="{FB766700-B7F6-43D5-B3AA-8E2A8FDE0DED}" dt="2023-09-03T13:50:08.708" v="0"/>
          <ac:spMkLst>
            <pc:docMk/>
            <pc:sldMasterMk cId="926714346" sldId="2147483659"/>
            <ac:spMk id="5" creationId="{00000000-0000-0000-0000-000000000000}"/>
          </ac:spMkLst>
        </pc:spChg>
        <pc:spChg chg="mod">
          <ac:chgData name="Robin Julien" userId="b8b1195ad7a2a1c7" providerId="LiveId" clId="{FB766700-B7F6-43D5-B3AA-8E2A8FDE0DED}" dt="2023-09-03T13:50:08.708" v="0"/>
          <ac:spMkLst>
            <pc:docMk/>
            <pc:sldMasterMk cId="926714346" sldId="2147483659"/>
            <ac:spMk id="6" creationId="{00000000-0000-0000-0000-000000000000}"/>
          </ac:spMkLst>
        </pc:spChg>
        <pc:sldLayoutChg chg="modSp">
          <pc:chgData name="Robin Julien" userId="b8b1195ad7a2a1c7" providerId="LiveId" clId="{FB766700-B7F6-43D5-B3AA-8E2A8FDE0DED}" dt="2023-09-03T13:50:08.708" v="0"/>
          <pc:sldLayoutMkLst>
            <pc:docMk/>
            <pc:sldMasterMk cId="926714346" sldId="2147483659"/>
            <pc:sldLayoutMk cId="1436833575" sldId="2147483660"/>
          </pc:sldLayoutMkLst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436833575" sldId="2147483660"/>
              <ac:spMk id="2" creationId="{00000000-0000-0000-0000-000000000000}"/>
            </ac:spMkLst>
          </pc:spChg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436833575" sldId="2147483660"/>
              <ac:spMk id="3" creationId="{00000000-0000-0000-0000-000000000000}"/>
            </ac:spMkLst>
          </pc:spChg>
        </pc:sldLayoutChg>
        <pc:sldLayoutChg chg="modSp">
          <pc:chgData name="Robin Julien" userId="b8b1195ad7a2a1c7" providerId="LiveId" clId="{FB766700-B7F6-43D5-B3AA-8E2A8FDE0DED}" dt="2023-09-03T13:50:08.708" v="0"/>
          <pc:sldLayoutMkLst>
            <pc:docMk/>
            <pc:sldMasterMk cId="926714346" sldId="2147483659"/>
            <pc:sldLayoutMk cId="1675662213" sldId="2147483662"/>
          </pc:sldLayoutMkLst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675662213" sldId="2147483662"/>
              <ac:spMk id="2" creationId="{00000000-0000-0000-0000-000000000000}"/>
            </ac:spMkLst>
          </pc:spChg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675662213" sldId="2147483662"/>
              <ac:spMk id="3" creationId="{00000000-0000-0000-0000-000000000000}"/>
            </ac:spMkLst>
          </pc:spChg>
        </pc:sldLayoutChg>
        <pc:sldLayoutChg chg="modSp">
          <pc:chgData name="Robin Julien" userId="b8b1195ad7a2a1c7" providerId="LiveId" clId="{FB766700-B7F6-43D5-B3AA-8E2A8FDE0DED}" dt="2023-09-03T13:50:08.708" v="0"/>
          <pc:sldLayoutMkLst>
            <pc:docMk/>
            <pc:sldMasterMk cId="926714346" sldId="2147483659"/>
            <pc:sldLayoutMk cId="178895437" sldId="2147483663"/>
          </pc:sldLayoutMkLst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78895437" sldId="2147483663"/>
              <ac:spMk id="3" creationId="{00000000-0000-0000-0000-000000000000}"/>
            </ac:spMkLst>
          </pc:spChg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78895437" sldId="2147483663"/>
              <ac:spMk id="4" creationId="{00000000-0000-0000-0000-000000000000}"/>
            </ac:spMkLst>
          </pc:spChg>
        </pc:sldLayoutChg>
        <pc:sldLayoutChg chg="modSp">
          <pc:chgData name="Robin Julien" userId="b8b1195ad7a2a1c7" providerId="LiveId" clId="{FB766700-B7F6-43D5-B3AA-8E2A8FDE0DED}" dt="2023-09-03T13:50:08.708" v="0"/>
          <pc:sldLayoutMkLst>
            <pc:docMk/>
            <pc:sldMasterMk cId="926714346" sldId="2147483659"/>
            <pc:sldLayoutMk cId="1602609945" sldId="2147483664"/>
          </pc:sldLayoutMkLst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602609945" sldId="2147483664"/>
              <ac:spMk id="2" creationId="{00000000-0000-0000-0000-000000000000}"/>
            </ac:spMkLst>
          </pc:spChg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602609945" sldId="2147483664"/>
              <ac:spMk id="3" creationId="{00000000-0000-0000-0000-000000000000}"/>
            </ac:spMkLst>
          </pc:spChg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602609945" sldId="2147483664"/>
              <ac:spMk id="4" creationId="{00000000-0000-0000-0000-000000000000}"/>
            </ac:spMkLst>
          </pc:spChg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602609945" sldId="2147483664"/>
              <ac:spMk id="5" creationId="{00000000-0000-0000-0000-000000000000}"/>
            </ac:spMkLst>
          </pc:spChg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602609945" sldId="2147483664"/>
              <ac:spMk id="6" creationId="{00000000-0000-0000-0000-000000000000}"/>
            </ac:spMkLst>
          </pc:spChg>
        </pc:sldLayoutChg>
        <pc:sldLayoutChg chg="modSp">
          <pc:chgData name="Robin Julien" userId="b8b1195ad7a2a1c7" providerId="LiveId" clId="{FB766700-B7F6-43D5-B3AA-8E2A8FDE0DED}" dt="2023-09-03T13:50:08.708" v="0"/>
          <pc:sldLayoutMkLst>
            <pc:docMk/>
            <pc:sldMasterMk cId="926714346" sldId="2147483659"/>
            <pc:sldLayoutMk cId="1389548864" sldId="2147483667"/>
          </pc:sldLayoutMkLst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389548864" sldId="2147483667"/>
              <ac:spMk id="2" creationId="{00000000-0000-0000-0000-000000000000}"/>
            </ac:spMkLst>
          </pc:spChg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389548864" sldId="2147483667"/>
              <ac:spMk id="3" creationId="{00000000-0000-0000-0000-000000000000}"/>
            </ac:spMkLst>
          </pc:spChg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389548864" sldId="2147483667"/>
              <ac:spMk id="4" creationId="{00000000-0000-0000-0000-000000000000}"/>
            </ac:spMkLst>
          </pc:spChg>
        </pc:sldLayoutChg>
        <pc:sldLayoutChg chg="modSp">
          <pc:chgData name="Robin Julien" userId="b8b1195ad7a2a1c7" providerId="LiveId" clId="{FB766700-B7F6-43D5-B3AA-8E2A8FDE0DED}" dt="2023-09-03T13:50:08.708" v="0"/>
          <pc:sldLayoutMkLst>
            <pc:docMk/>
            <pc:sldMasterMk cId="926714346" sldId="2147483659"/>
            <pc:sldLayoutMk cId="147717044" sldId="2147483668"/>
          </pc:sldLayoutMkLst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47717044" sldId="2147483668"/>
              <ac:spMk id="2" creationId="{00000000-0000-0000-0000-000000000000}"/>
            </ac:spMkLst>
          </pc:spChg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47717044" sldId="2147483668"/>
              <ac:spMk id="3" creationId="{00000000-0000-0000-0000-000000000000}"/>
            </ac:spMkLst>
          </pc:spChg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147717044" sldId="2147483668"/>
              <ac:spMk id="4" creationId="{00000000-0000-0000-0000-000000000000}"/>
            </ac:spMkLst>
          </pc:spChg>
        </pc:sldLayoutChg>
        <pc:sldLayoutChg chg="modSp">
          <pc:chgData name="Robin Julien" userId="b8b1195ad7a2a1c7" providerId="LiveId" clId="{FB766700-B7F6-43D5-B3AA-8E2A8FDE0DED}" dt="2023-09-03T13:50:08.708" v="0"/>
          <pc:sldLayoutMkLst>
            <pc:docMk/>
            <pc:sldMasterMk cId="926714346" sldId="2147483659"/>
            <pc:sldLayoutMk cId="675584557" sldId="2147483670"/>
          </pc:sldLayoutMkLst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675584557" sldId="2147483670"/>
              <ac:spMk id="2" creationId="{00000000-0000-0000-0000-000000000000}"/>
            </ac:spMkLst>
          </pc:spChg>
          <pc:spChg chg="mod">
            <ac:chgData name="Robin Julien" userId="b8b1195ad7a2a1c7" providerId="LiveId" clId="{FB766700-B7F6-43D5-B3AA-8E2A8FDE0DED}" dt="2023-09-03T13:50:08.708" v="0"/>
            <ac:spMkLst>
              <pc:docMk/>
              <pc:sldMasterMk cId="926714346" sldId="2147483659"/>
              <pc:sldLayoutMk cId="675584557" sldId="2147483670"/>
              <ac:spMk id="3" creationId="{00000000-0000-0000-0000-000000000000}"/>
            </ac:spMkLst>
          </pc:spChg>
        </pc:sldLayoutChg>
      </pc:sldMasterChg>
    </pc:docChg>
  </pc:docChgLst>
  <pc:docChgLst>
    <pc:chgData name="Robin Julien" userId="b8b1195ad7a2a1c7" providerId="LiveId" clId="{6AA840CA-7A02-46DB-8CA3-AEF3A111CE3D}"/>
    <pc:docChg chg="custSel addSld delSld modSld sldOrd">
      <pc:chgData name="Robin Julien" userId="b8b1195ad7a2a1c7" providerId="LiveId" clId="{6AA840CA-7A02-46DB-8CA3-AEF3A111CE3D}" dt="2023-11-10T19:22:08.860" v="144" actId="14826"/>
      <pc:docMkLst>
        <pc:docMk/>
      </pc:docMkLst>
      <pc:sldChg chg="delSp modSp add mod ord">
        <pc:chgData name="Robin Julien" userId="b8b1195ad7a2a1c7" providerId="LiveId" clId="{6AA840CA-7A02-46DB-8CA3-AEF3A111CE3D}" dt="2023-11-10T19:18:36.277" v="135" actId="20577"/>
        <pc:sldMkLst>
          <pc:docMk/>
          <pc:sldMk cId="3703451848" sldId="257"/>
        </pc:sldMkLst>
        <pc:spChg chg="del">
          <ac:chgData name="Robin Julien" userId="b8b1195ad7a2a1c7" providerId="LiveId" clId="{6AA840CA-7A02-46DB-8CA3-AEF3A111CE3D}" dt="2023-11-09T21:08:58.863" v="23" actId="478"/>
          <ac:spMkLst>
            <pc:docMk/>
            <pc:sldMk cId="3703451848" sldId="257"/>
            <ac:spMk id="5" creationId="{E10B2869-CCD8-D73E-191E-A8E76FEFEA67}"/>
          </ac:spMkLst>
        </pc:spChg>
        <pc:spChg chg="mod">
          <ac:chgData name="Robin Julien" userId="b8b1195ad7a2a1c7" providerId="LiveId" clId="{6AA840CA-7A02-46DB-8CA3-AEF3A111CE3D}" dt="2023-11-10T19:18:36.277" v="135" actId="20577"/>
          <ac:spMkLst>
            <pc:docMk/>
            <pc:sldMk cId="3703451848" sldId="257"/>
            <ac:spMk id="6" creationId="{FC4A5D02-94E7-D0AB-7E8C-4C92969EBDFF}"/>
          </ac:spMkLst>
        </pc:spChg>
      </pc:sldChg>
      <pc:sldChg chg="modSp ord">
        <pc:chgData name="Robin Julien" userId="b8b1195ad7a2a1c7" providerId="LiveId" clId="{6AA840CA-7A02-46DB-8CA3-AEF3A111CE3D}" dt="2023-11-10T19:19:17.847" v="138" actId="14826"/>
        <pc:sldMkLst>
          <pc:docMk/>
          <pc:sldMk cId="4181675170" sldId="359"/>
        </pc:sldMkLst>
        <pc:picChg chg="mod">
          <ac:chgData name="Robin Julien" userId="b8b1195ad7a2a1c7" providerId="LiveId" clId="{6AA840CA-7A02-46DB-8CA3-AEF3A111CE3D}" dt="2023-11-10T19:19:17.847" v="138" actId="14826"/>
          <ac:picMkLst>
            <pc:docMk/>
            <pc:sldMk cId="4181675170" sldId="359"/>
            <ac:picMk id="3" creationId="{29804ABC-157D-5E82-C13B-493350640BF6}"/>
          </ac:picMkLst>
        </pc:picChg>
      </pc:sldChg>
      <pc:sldChg chg="modSp">
        <pc:chgData name="Robin Julien" userId="b8b1195ad7a2a1c7" providerId="LiveId" clId="{6AA840CA-7A02-46DB-8CA3-AEF3A111CE3D}" dt="2023-11-09T21:13:32.554" v="106" actId="14826"/>
        <pc:sldMkLst>
          <pc:docMk/>
          <pc:sldMk cId="3445645609" sldId="371"/>
        </pc:sldMkLst>
        <pc:picChg chg="mod">
          <ac:chgData name="Robin Julien" userId="b8b1195ad7a2a1c7" providerId="LiveId" clId="{6AA840CA-7A02-46DB-8CA3-AEF3A111CE3D}" dt="2023-11-09T21:13:32.554" v="106" actId="14826"/>
          <ac:picMkLst>
            <pc:docMk/>
            <pc:sldMk cId="3445645609" sldId="371"/>
            <ac:picMk id="7" creationId="{8F0C0725-442E-FBEA-9BD4-3FAAE636C383}"/>
          </ac:picMkLst>
        </pc:picChg>
      </pc:sldChg>
      <pc:sldChg chg="del">
        <pc:chgData name="Robin Julien" userId="b8b1195ad7a2a1c7" providerId="LiveId" clId="{6AA840CA-7A02-46DB-8CA3-AEF3A111CE3D}" dt="2023-11-09T21:02:16.796" v="2" actId="2696"/>
        <pc:sldMkLst>
          <pc:docMk/>
          <pc:sldMk cId="3038651950" sldId="372"/>
        </pc:sldMkLst>
      </pc:sldChg>
      <pc:sldChg chg="modSp">
        <pc:chgData name="Robin Julien" userId="b8b1195ad7a2a1c7" providerId="LiveId" clId="{6AA840CA-7A02-46DB-8CA3-AEF3A111CE3D}" dt="2023-11-09T21:02:25.730" v="3" actId="14826"/>
        <pc:sldMkLst>
          <pc:docMk/>
          <pc:sldMk cId="2317025369" sldId="373"/>
        </pc:sldMkLst>
        <pc:picChg chg="mod">
          <ac:chgData name="Robin Julien" userId="b8b1195ad7a2a1c7" providerId="LiveId" clId="{6AA840CA-7A02-46DB-8CA3-AEF3A111CE3D}" dt="2023-11-09T21:02:25.730" v="3" actId="14826"/>
          <ac:picMkLst>
            <pc:docMk/>
            <pc:sldMk cId="2317025369" sldId="373"/>
            <ac:picMk id="7" creationId="{76390D26-3FC1-FC1E-344C-5BBE331FBCBE}"/>
          </ac:picMkLst>
        </pc:picChg>
      </pc:sldChg>
      <pc:sldChg chg="modSp">
        <pc:chgData name="Robin Julien" userId="b8b1195ad7a2a1c7" providerId="LiveId" clId="{6AA840CA-7A02-46DB-8CA3-AEF3A111CE3D}" dt="2023-11-09T21:03:01.132" v="4" actId="14826"/>
        <pc:sldMkLst>
          <pc:docMk/>
          <pc:sldMk cId="4017119021" sldId="374"/>
        </pc:sldMkLst>
        <pc:picChg chg="mod">
          <ac:chgData name="Robin Julien" userId="b8b1195ad7a2a1c7" providerId="LiveId" clId="{6AA840CA-7A02-46DB-8CA3-AEF3A111CE3D}" dt="2023-11-09T21:03:01.132" v="4" actId="14826"/>
          <ac:picMkLst>
            <pc:docMk/>
            <pc:sldMk cId="4017119021" sldId="374"/>
            <ac:picMk id="3" creationId="{E4CF5ACF-FE1D-A79F-5331-2B451F327638}"/>
          </ac:picMkLst>
        </pc:picChg>
      </pc:sldChg>
      <pc:sldChg chg="modSp">
        <pc:chgData name="Robin Julien" userId="b8b1195ad7a2a1c7" providerId="LiveId" clId="{6AA840CA-7A02-46DB-8CA3-AEF3A111CE3D}" dt="2023-11-09T21:03:11.037" v="5" actId="14826"/>
        <pc:sldMkLst>
          <pc:docMk/>
          <pc:sldMk cId="3871407854" sldId="375"/>
        </pc:sldMkLst>
        <pc:picChg chg="mod">
          <ac:chgData name="Robin Julien" userId="b8b1195ad7a2a1c7" providerId="LiveId" clId="{6AA840CA-7A02-46DB-8CA3-AEF3A111CE3D}" dt="2023-11-09T21:03:11.037" v="5" actId="14826"/>
          <ac:picMkLst>
            <pc:docMk/>
            <pc:sldMk cId="3871407854" sldId="375"/>
            <ac:picMk id="3" creationId="{3D9CBD83-3AC6-4E76-497F-0E8467AE65CE}"/>
          </ac:picMkLst>
        </pc:picChg>
      </pc:sldChg>
      <pc:sldChg chg="modSp">
        <pc:chgData name="Robin Julien" userId="b8b1195ad7a2a1c7" providerId="LiveId" clId="{6AA840CA-7A02-46DB-8CA3-AEF3A111CE3D}" dt="2023-11-09T21:03:23.358" v="6" actId="14826"/>
        <pc:sldMkLst>
          <pc:docMk/>
          <pc:sldMk cId="2641216607" sldId="376"/>
        </pc:sldMkLst>
        <pc:picChg chg="mod">
          <ac:chgData name="Robin Julien" userId="b8b1195ad7a2a1c7" providerId="LiveId" clId="{6AA840CA-7A02-46DB-8CA3-AEF3A111CE3D}" dt="2023-11-09T21:03:23.358" v="6" actId="14826"/>
          <ac:picMkLst>
            <pc:docMk/>
            <pc:sldMk cId="2641216607" sldId="376"/>
            <ac:picMk id="3" creationId="{C0EBB044-D0AB-564A-CC8A-DD93122C9A70}"/>
          </ac:picMkLst>
        </pc:picChg>
      </pc:sldChg>
      <pc:sldChg chg="modSp">
        <pc:chgData name="Robin Julien" userId="b8b1195ad7a2a1c7" providerId="LiveId" clId="{6AA840CA-7A02-46DB-8CA3-AEF3A111CE3D}" dt="2023-11-09T21:03:52.190" v="8" actId="14826"/>
        <pc:sldMkLst>
          <pc:docMk/>
          <pc:sldMk cId="591262062" sldId="377"/>
        </pc:sldMkLst>
        <pc:picChg chg="mod">
          <ac:chgData name="Robin Julien" userId="b8b1195ad7a2a1c7" providerId="LiveId" clId="{6AA840CA-7A02-46DB-8CA3-AEF3A111CE3D}" dt="2023-11-09T21:03:52.190" v="8" actId="14826"/>
          <ac:picMkLst>
            <pc:docMk/>
            <pc:sldMk cId="591262062" sldId="377"/>
            <ac:picMk id="3" creationId="{152FA939-4004-4C80-A712-E2D17045E5D5}"/>
          </ac:picMkLst>
        </pc:picChg>
      </pc:sldChg>
      <pc:sldChg chg="modSp">
        <pc:chgData name="Robin Julien" userId="b8b1195ad7a2a1c7" providerId="LiveId" clId="{6AA840CA-7A02-46DB-8CA3-AEF3A111CE3D}" dt="2023-11-09T21:04:17.223" v="9" actId="14826"/>
        <pc:sldMkLst>
          <pc:docMk/>
          <pc:sldMk cId="1597750620" sldId="378"/>
        </pc:sldMkLst>
        <pc:picChg chg="mod">
          <ac:chgData name="Robin Julien" userId="b8b1195ad7a2a1c7" providerId="LiveId" clId="{6AA840CA-7A02-46DB-8CA3-AEF3A111CE3D}" dt="2023-11-09T21:04:17.223" v="9" actId="14826"/>
          <ac:picMkLst>
            <pc:docMk/>
            <pc:sldMk cId="1597750620" sldId="378"/>
            <ac:picMk id="3" creationId="{CC9175CA-114A-0295-ED21-55491001029A}"/>
          </ac:picMkLst>
        </pc:picChg>
      </pc:sldChg>
      <pc:sldChg chg="modSp">
        <pc:chgData name="Robin Julien" userId="b8b1195ad7a2a1c7" providerId="LiveId" clId="{6AA840CA-7A02-46DB-8CA3-AEF3A111CE3D}" dt="2023-11-09T21:04:40.008" v="10" actId="14826"/>
        <pc:sldMkLst>
          <pc:docMk/>
          <pc:sldMk cId="4005286976" sldId="379"/>
        </pc:sldMkLst>
        <pc:picChg chg="mod">
          <ac:chgData name="Robin Julien" userId="b8b1195ad7a2a1c7" providerId="LiveId" clId="{6AA840CA-7A02-46DB-8CA3-AEF3A111CE3D}" dt="2023-11-09T21:04:40.008" v="10" actId="14826"/>
          <ac:picMkLst>
            <pc:docMk/>
            <pc:sldMk cId="4005286976" sldId="379"/>
            <ac:picMk id="3" creationId="{F0A90340-BBA9-3ED2-3FDF-E6F8C25F943F}"/>
          </ac:picMkLst>
        </pc:picChg>
      </pc:sldChg>
      <pc:sldChg chg="modSp">
        <pc:chgData name="Robin Julien" userId="b8b1195ad7a2a1c7" providerId="LiveId" clId="{6AA840CA-7A02-46DB-8CA3-AEF3A111CE3D}" dt="2023-11-09T21:05:11.794" v="12" actId="14826"/>
        <pc:sldMkLst>
          <pc:docMk/>
          <pc:sldMk cId="1586650308" sldId="380"/>
        </pc:sldMkLst>
        <pc:picChg chg="mod">
          <ac:chgData name="Robin Julien" userId="b8b1195ad7a2a1c7" providerId="LiveId" clId="{6AA840CA-7A02-46DB-8CA3-AEF3A111CE3D}" dt="2023-11-09T21:05:11.794" v="12" actId="14826"/>
          <ac:picMkLst>
            <pc:docMk/>
            <pc:sldMk cId="1586650308" sldId="380"/>
            <ac:picMk id="3" creationId="{B461437B-AFA9-C0A6-0AF0-2C010EC9C91F}"/>
          </ac:picMkLst>
        </pc:picChg>
      </pc:sldChg>
      <pc:sldChg chg="modSp ord">
        <pc:chgData name="Robin Julien" userId="b8b1195ad7a2a1c7" providerId="LiveId" clId="{6AA840CA-7A02-46DB-8CA3-AEF3A111CE3D}" dt="2023-11-10T19:21:39.286" v="140" actId="14826"/>
        <pc:sldMkLst>
          <pc:docMk/>
          <pc:sldMk cId="3084169831" sldId="381"/>
        </pc:sldMkLst>
        <pc:picChg chg="mod">
          <ac:chgData name="Robin Julien" userId="b8b1195ad7a2a1c7" providerId="LiveId" clId="{6AA840CA-7A02-46DB-8CA3-AEF3A111CE3D}" dt="2023-11-10T19:21:39.286" v="140" actId="14826"/>
          <ac:picMkLst>
            <pc:docMk/>
            <pc:sldMk cId="3084169831" sldId="381"/>
            <ac:picMk id="3" creationId="{3872D362-89E3-B5D8-3DCB-FEE8223AAB1A}"/>
          </ac:picMkLst>
        </pc:picChg>
      </pc:sldChg>
      <pc:sldChg chg="modSp">
        <pc:chgData name="Robin Julien" userId="b8b1195ad7a2a1c7" providerId="LiveId" clId="{6AA840CA-7A02-46DB-8CA3-AEF3A111CE3D}" dt="2023-11-09T21:05:40.588" v="15" actId="14826"/>
        <pc:sldMkLst>
          <pc:docMk/>
          <pc:sldMk cId="2893260587" sldId="382"/>
        </pc:sldMkLst>
        <pc:picChg chg="mod">
          <ac:chgData name="Robin Julien" userId="b8b1195ad7a2a1c7" providerId="LiveId" clId="{6AA840CA-7A02-46DB-8CA3-AEF3A111CE3D}" dt="2023-11-09T21:05:40.588" v="15" actId="14826"/>
          <ac:picMkLst>
            <pc:docMk/>
            <pc:sldMk cId="2893260587" sldId="382"/>
            <ac:picMk id="3" creationId="{2E68C985-9526-AF9B-CF3A-B20D5679F2E6}"/>
          </ac:picMkLst>
        </pc:picChg>
      </pc:sldChg>
      <pc:sldChg chg="modSp">
        <pc:chgData name="Robin Julien" userId="b8b1195ad7a2a1c7" providerId="LiveId" clId="{6AA840CA-7A02-46DB-8CA3-AEF3A111CE3D}" dt="2023-11-09T21:05:03.714" v="11" actId="14826"/>
        <pc:sldMkLst>
          <pc:docMk/>
          <pc:sldMk cId="2190173188" sldId="383"/>
        </pc:sldMkLst>
        <pc:picChg chg="mod">
          <ac:chgData name="Robin Julien" userId="b8b1195ad7a2a1c7" providerId="LiveId" clId="{6AA840CA-7A02-46DB-8CA3-AEF3A111CE3D}" dt="2023-11-09T21:05:03.714" v="11" actId="14826"/>
          <ac:picMkLst>
            <pc:docMk/>
            <pc:sldMk cId="2190173188" sldId="383"/>
            <ac:picMk id="3" creationId="{F0A90340-BBA9-3ED2-3FDF-E6F8C25F943F}"/>
          </ac:picMkLst>
        </pc:picChg>
      </pc:sldChg>
      <pc:sldChg chg="modSp add">
        <pc:chgData name="Robin Julien" userId="b8b1195ad7a2a1c7" providerId="LiveId" clId="{6AA840CA-7A02-46DB-8CA3-AEF3A111CE3D}" dt="2023-11-10T19:22:08.860" v="144" actId="14826"/>
        <pc:sldMkLst>
          <pc:docMk/>
          <pc:sldMk cId="860659727" sldId="384"/>
        </pc:sldMkLst>
        <pc:picChg chg="mod">
          <ac:chgData name="Robin Julien" userId="b8b1195ad7a2a1c7" providerId="LiveId" clId="{6AA840CA-7A02-46DB-8CA3-AEF3A111CE3D}" dt="2023-11-10T19:22:08.860" v="144" actId="14826"/>
          <ac:picMkLst>
            <pc:docMk/>
            <pc:sldMk cId="860659727" sldId="384"/>
            <ac:picMk id="3" creationId="{2E68C985-9526-AF9B-CF3A-B20D5679F2E6}"/>
          </ac:picMkLst>
        </pc:picChg>
      </pc:sldChg>
      <pc:sldChg chg="add ord">
        <pc:chgData name="Robin Julien" userId="b8b1195ad7a2a1c7" providerId="LiveId" clId="{6AA840CA-7A02-46DB-8CA3-AEF3A111CE3D}" dt="2023-11-10T19:21:51.728" v="143"/>
        <pc:sldMkLst>
          <pc:docMk/>
          <pc:sldMk cId="3514871170" sldId="385"/>
        </pc:sldMkLst>
      </pc:sldChg>
    </pc:docChg>
  </pc:docChgLst>
  <pc:docChgLst>
    <pc:chgData name="Robin Julien" userId="b8b1195ad7a2a1c7" providerId="LiveId" clId="{23308DAD-0320-4B41-9573-886242A429D0}"/>
    <pc:docChg chg="custSel addSld delSld modSld">
      <pc:chgData name="Robin Julien" userId="b8b1195ad7a2a1c7" providerId="LiveId" clId="{23308DAD-0320-4B41-9573-886242A429D0}" dt="2024-09-24T15:26:24.922" v="31" actId="14826"/>
      <pc:docMkLst>
        <pc:docMk/>
      </pc:docMkLst>
      <pc:sldChg chg="delSp del mod">
        <pc:chgData name="Robin Julien" userId="b8b1195ad7a2a1c7" providerId="LiveId" clId="{23308DAD-0320-4B41-9573-886242A429D0}" dt="2024-09-19T19:31:58.569" v="4" actId="47"/>
        <pc:sldMkLst>
          <pc:docMk/>
          <pc:sldMk cId="3703451848" sldId="257"/>
        </pc:sldMkLst>
        <pc:spChg chg="del">
          <ac:chgData name="Robin Julien" userId="b8b1195ad7a2a1c7" providerId="LiveId" clId="{23308DAD-0320-4B41-9573-886242A429D0}" dt="2024-09-19T19:31:53.454" v="0" actId="478"/>
          <ac:spMkLst>
            <pc:docMk/>
            <pc:sldMk cId="3703451848" sldId="257"/>
            <ac:spMk id="2" creationId="{00000000-0000-0000-0000-000000000000}"/>
          </ac:spMkLst>
        </pc:spChg>
        <pc:spChg chg="del">
          <ac:chgData name="Robin Julien" userId="b8b1195ad7a2a1c7" providerId="LiveId" clId="{23308DAD-0320-4B41-9573-886242A429D0}" dt="2024-09-19T19:31:56.295" v="2" actId="478"/>
          <ac:spMkLst>
            <pc:docMk/>
            <pc:sldMk cId="3703451848" sldId="257"/>
            <ac:spMk id="3" creationId="{00000000-0000-0000-0000-000000000000}"/>
          </ac:spMkLst>
        </pc:spChg>
        <pc:spChg chg="del">
          <ac:chgData name="Robin Julien" userId="b8b1195ad7a2a1c7" providerId="LiveId" clId="{23308DAD-0320-4B41-9573-886242A429D0}" dt="2024-09-19T19:31:57.514" v="3" actId="478"/>
          <ac:spMkLst>
            <pc:docMk/>
            <pc:sldMk cId="3703451848" sldId="257"/>
            <ac:spMk id="4" creationId="{00000000-0000-0000-0000-000000000000}"/>
          </ac:spMkLst>
        </pc:spChg>
        <pc:spChg chg="del">
          <ac:chgData name="Robin Julien" userId="b8b1195ad7a2a1c7" providerId="LiveId" clId="{23308DAD-0320-4B41-9573-886242A429D0}" dt="2024-09-19T19:31:55.111" v="1" actId="478"/>
          <ac:spMkLst>
            <pc:docMk/>
            <pc:sldMk cId="3703451848" sldId="257"/>
            <ac:spMk id="6" creationId="{FC4A5D02-94E7-D0AB-7E8C-4C92969EBDFF}"/>
          </ac:spMkLst>
        </pc:spChg>
      </pc:sldChg>
      <pc:sldChg chg="modSp">
        <pc:chgData name="Robin Julien" userId="b8b1195ad7a2a1c7" providerId="LiveId" clId="{23308DAD-0320-4B41-9573-886242A429D0}" dt="2024-09-19T19:32:40.748" v="6" actId="14826"/>
        <pc:sldMkLst>
          <pc:docMk/>
          <pc:sldMk cId="4181675170" sldId="359"/>
        </pc:sldMkLst>
        <pc:picChg chg="mod">
          <ac:chgData name="Robin Julien" userId="b8b1195ad7a2a1c7" providerId="LiveId" clId="{23308DAD-0320-4B41-9573-886242A429D0}" dt="2024-09-19T19:32:40.748" v="6" actId="14826"/>
          <ac:picMkLst>
            <pc:docMk/>
            <pc:sldMk cId="4181675170" sldId="359"/>
            <ac:picMk id="3" creationId="{29804ABC-157D-5E82-C13B-493350640BF6}"/>
          </ac:picMkLst>
        </pc:picChg>
      </pc:sldChg>
      <pc:sldChg chg="modSp">
        <pc:chgData name="Robin Julien" userId="b8b1195ad7a2a1c7" providerId="LiveId" clId="{23308DAD-0320-4B41-9573-886242A429D0}" dt="2024-09-19T19:32:19.563" v="5" actId="14826"/>
        <pc:sldMkLst>
          <pc:docMk/>
          <pc:sldMk cId="3445645609" sldId="371"/>
        </pc:sldMkLst>
        <pc:picChg chg="mod">
          <ac:chgData name="Robin Julien" userId="b8b1195ad7a2a1c7" providerId="LiveId" clId="{23308DAD-0320-4B41-9573-886242A429D0}" dt="2024-09-19T19:32:19.563" v="5" actId="14826"/>
          <ac:picMkLst>
            <pc:docMk/>
            <pc:sldMk cId="3445645609" sldId="371"/>
            <ac:picMk id="7" creationId="{8F0C0725-442E-FBEA-9BD4-3FAAE636C383}"/>
          </ac:picMkLst>
        </pc:picChg>
      </pc:sldChg>
      <pc:sldChg chg="modSp">
        <pc:chgData name="Robin Julien" userId="b8b1195ad7a2a1c7" providerId="LiveId" clId="{23308DAD-0320-4B41-9573-886242A429D0}" dt="2024-09-19T19:32:54.821" v="7" actId="14826"/>
        <pc:sldMkLst>
          <pc:docMk/>
          <pc:sldMk cId="4017119021" sldId="374"/>
        </pc:sldMkLst>
        <pc:picChg chg="mod">
          <ac:chgData name="Robin Julien" userId="b8b1195ad7a2a1c7" providerId="LiveId" clId="{23308DAD-0320-4B41-9573-886242A429D0}" dt="2024-09-19T19:32:54.821" v="7" actId="14826"/>
          <ac:picMkLst>
            <pc:docMk/>
            <pc:sldMk cId="4017119021" sldId="374"/>
            <ac:picMk id="3" creationId="{E4CF5ACF-FE1D-A79F-5331-2B451F327638}"/>
          </ac:picMkLst>
        </pc:picChg>
      </pc:sldChg>
      <pc:sldChg chg="modSp">
        <pc:chgData name="Robin Julien" userId="b8b1195ad7a2a1c7" providerId="LiveId" clId="{23308DAD-0320-4B41-9573-886242A429D0}" dt="2024-09-19T19:33:04.090" v="8" actId="14826"/>
        <pc:sldMkLst>
          <pc:docMk/>
          <pc:sldMk cId="3871407854" sldId="375"/>
        </pc:sldMkLst>
        <pc:picChg chg="mod">
          <ac:chgData name="Robin Julien" userId="b8b1195ad7a2a1c7" providerId="LiveId" clId="{23308DAD-0320-4B41-9573-886242A429D0}" dt="2024-09-19T19:33:04.090" v="8" actId="14826"/>
          <ac:picMkLst>
            <pc:docMk/>
            <pc:sldMk cId="3871407854" sldId="375"/>
            <ac:picMk id="3" creationId="{3D9CBD83-3AC6-4E76-497F-0E8467AE65CE}"/>
          </ac:picMkLst>
        </pc:picChg>
      </pc:sldChg>
      <pc:sldChg chg="modSp">
        <pc:chgData name="Robin Julien" userId="b8b1195ad7a2a1c7" providerId="LiveId" clId="{23308DAD-0320-4B41-9573-886242A429D0}" dt="2024-09-19T19:33:13.847" v="9" actId="14826"/>
        <pc:sldMkLst>
          <pc:docMk/>
          <pc:sldMk cId="2641216607" sldId="376"/>
        </pc:sldMkLst>
        <pc:picChg chg="mod">
          <ac:chgData name="Robin Julien" userId="b8b1195ad7a2a1c7" providerId="LiveId" clId="{23308DAD-0320-4B41-9573-886242A429D0}" dt="2024-09-19T19:33:13.847" v="9" actId="14826"/>
          <ac:picMkLst>
            <pc:docMk/>
            <pc:sldMk cId="2641216607" sldId="376"/>
            <ac:picMk id="3" creationId="{C0EBB044-D0AB-564A-CC8A-DD93122C9A70}"/>
          </ac:picMkLst>
        </pc:picChg>
      </pc:sldChg>
      <pc:sldChg chg="modSp">
        <pc:chgData name="Robin Julien" userId="b8b1195ad7a2a1c7" providerId="LiveId" clId="{23308DAD-0320-4B41-9573-886242A429D0}" dt="2024-09-19T19:33:38.820" v="10" actId="14826"/>
        <pc:sldMkLst>
          <pc:docMk/>
          <pc:sldMk cId="591262062" sldId="377"/>
        </pc:sldMkLst>
        <pc:picChg chg="mod">
          <ac:chgData name="Robin Julien" userId="b8b1195ad7a2a1c7" providerId="LiveId" clId="{23308DAD-0320-4B41-9573-886242A429D0}" dt="2024-09-19T19:33:38.820" v="10" actId="14826"/>
          <ac:picMkLst>
            <pc:docMk/>
            <pc:sldMk cId="591262062" sldId="377"/>
            <ac:picMk id="3" creationId="{152FA939-4004-4C80-A712-E2D17045E5D5}"/>
          </ac:picMkLst>
        </pc:picChg>
      </pc:sldChg>
      <pc:sldChg chg="modSp">
        <pc:chgData name="Robin Julien" userId="b8b1195ad7a2a1c7" providerId="LiveId" clId="{23308DAD-0320-4B41-9573-886242A429D0}" dt="2024-09-19T19:33:49.700" v="11" actId="14826"/>
        <pc:sldMkLst>
          <pc:docMk/>
          <pc:sldMk cId="1597750620" sldId="378"/>
        </pc:sldMkLst>
        <pc:picChg chg="mod">
          <ac:chgData name="Robin Julien" userId="b8b1195ad7a2a1c7" providerId="LiveId" clId="{23308DAD-0320-4B41-9573-886242A429D0}" dt="2024-09-19T19:33:49.700" v="11" actId="14826"/>
          <ac:picMkLst>
            <pc:docMk/>
            <pc:sldMk cId="1597750620" sldId="378"/>
            <ac:picMk id="3" creationId="{CC9175CA-114A-0295-ED21-55491001029A}"/>
          </ac:picMkLst>
        </pc:picChg>
      </pc:sldChg>
      <pc:sldChg chg="modSp">
        <pc:chgData name="Robin Julien" userId="b8b1195ad7a2a1c7" providerId="LiveId" clId="{23308DAD-0320-4B41-9573-886242A429D0}" dt="2024-09-19T19:33:59.239" v="12" actId="14826"/>
        <pc:sldMkLst>
          <pc:docMk/>
          <pc:sldMk cId="4005286976" sldId="379"/>
        </pc:sldMkLst>
        <pc:picChg chg="mod">
          <ac:chgData name="Robin Julien" userId="b8b1195ad7a2a1c7" providerId="LiveId" clId="{23308DAD-0320-4B41-9573-886242A429D0}" dt="2024-09-19T19:33:59.239" v="12" actId="14826"/>
          <ac:picMkLst>
            <pc:docMk/>
            <pc:sldMk cId="4005286976" sldId="379"/>
            <ac:picMk id="3" creationId="{F0A90340-BBA9-3ED2-3FDF-E6F8C25F943F}"/>
          </ac:picMkLst>
        </pc:picChg>
      </pc:sldChg>
      <pc:sldChg chg="modSp">
        <pc:chgData name="Robin Julien" userId="b8b1195ad7a2a1c7" providerId="LiveId" clId="{23308DAD-0320-4B41-9573-886242A429D0}" dt="2024-09-19T19:34:15.464" v="14" actId="14826"/>
        <pc:sldMkLst>
          <pc:docMk/>
          <pc:sldMk cId="1586650308" sldId="380"/>
        </pc:sldMkLst>
        <pc:picChg chg="mod">
          <ac:chgData name="Robin Julien" userId="b8b1195ad7a2a1c7" providerId="LiveId" clId="{23308DAD-0320-4B41-9573-886242A429D0}" dt="2024-09-19T19:34:15.464" v="14" actId="14826"/>
          <ac:picMkLst>
            <pc:docMk/>
            <pc:sldMk cId="1586650308" sldId="380"/>
            <ac:picMk id="3" creationId="{B461437B-AFA9-C0A6-0AF0-2C010EC9C91F}"/>
          </ac:picMkLst>
        </pc:picChg>
      </pc:sldChg>
      <pc:sldChg chg="delSp modSp mod delAnim">
        <pc:chgData name="Robin Julien" userId="b8b1195ad7a2a1c7" providerId="LiveId" clId="{23308DAD-0320-4B41-9573-886242A429D0}" dt="2024-09-24T15:26:24.922" v="31" actId="14826"/>
        <pc:sldMkLst>
          <pc:docMk/>
          <pc:sldMk cId="3084169831" sldId="381"/>
        </pc:sldMkLst>
        <pc:picChg chg="mod">
          <ac:chgData name="Robin Julien" userId="b8b1195ad7a2a1c7" providerId="LiveId" clId="{23308DAD-0320-4B41-9573-886242A429D0}" dt="2024-09-24T15:26:24.922" v="31" actId="14826"/>
          <ac:picMkLst>
            <pc:docMk/>
            <pc:sldMk cId="3084169831" sldId="381"/>
            <ac:picMk id="3" creationId="{3872D362-89E3-B5D8-3DCB-FEE8223AAB1A}"/>
          </ac:picMkLst>
        </pc:picChg>
        <pc:picChg chg="del">
          <ac:chgData name="Robin Julien" userId="b8b1195ad7a2a1c7" providerId="LiveId" clId="{23308DAD-0320-4B41-9573-886242A429D0}" dt="2024-09-19T19:34:45.560" v="17" actId="478"/>
          <ac:picMkLst>
            <pc:docMk/>
            <pc:sldMk cId="3084169831" sldId="381"/>
            <ac:picMk id="4" creationId="{89CB7665-D38D-A9C5-4081-2A82EED10E18}"/>
          </ac:picMkLst>
        </pc:picChg>
      </pc:sldChg>
      <pc:sldChg chg="modSp">
        <pc:chgData name="Robin Julien" userId="b8b1195ad7a2a1c7" providerId="LiveId" clId="{23308DAD-0320-4B41-9573-886242A429D0}" dt="2024-09-24T15:06:11.101" v="29" actId="14826"/>
        <pc:sldMkLst>
          <pc:docMk/>
          <pc:sldMk cId="2893260587" sldId="382"/>
        </pc:sldMkLst>
        <pc:picChg chg="mod">
          <ac:chgData name="Robin Julien" userId="b8b1195ad7a2a1c7" providerId="LiveId" clId="{23308DAD-0320-4B41-9573-886242A429D0}" dt="2024-09-24T15:06:11.101" v="29" actId="14826"/>
          <ac:picMkLst>
            <pc:docMk/>
            <pc:sldMk cId="2893260587" sldId="382"/>
            <ac:picMk id="3" creationId="{2E68C985-9526-AF9B-CF3A-B20D5679F2E6}"/>
          </ac:picMkLst>
        </pc:picChg>
      </pc:sldChg>
      <pc:sldChg chg="modSp">
        <pc:chgData name="Robin Julien" userId="b8b1195ad7a2a1c7" providerId="LiveId" clId="{23308DAD-0320-4B41-9573-886242A429D0}" dt="2024-09-19T19:34:08.253" v="13" actId="14826"/>
        <pc:sldMkLst>
          <pc:docMk/>
          <pc:sldMk cId="2190173188" sldId="383"/>
        </pc:sldMkLst>
        <pc:picChg chg="mod">
          <ac:chgData name="Robin Julien" userId="b8b1195ad7a2a1c7" providerId="LiveId" clId="{23308DAD-0320-4B41-9573-886242A429D0}" dt="2024-09-19T19:34:08.253" v="13" actId="14826"/>
          <ac:picMkLst>
            <pc:docMk/>
            <pc:sldMk cId="2190173188" sldId="383"/>
            <ac:picMk id="3" creationId="{F0A90340-BBA9-3ED2-3FDF-E6F8C25F943F}"/>
          </ac:picMkLst>
        </pc:picChg>
      </pc:sldChg>
      <pc:sldChg chg="modSp">
        <pc:chgData name="Robin Julien" userId="b8b1195ad7a2a1c7" providerId="LiveId" clId="{23308DAD-0320-4B41-9573-886242A429D0}" dt="2024-09-19T19:34:41.879" v="16" actId="14826"/>
        <pc:sldMkLst>
          <pc:docMk/>
          <pc:sldMk cId="860659727" sldId="384"/>
        </pc:sldMkLst>
        <pc:picChg chg="mod">
          <ac:chgData name="Robin Julien" userId="b8b1195ad7a2a1c7" providerId="LiveId" clId="{23308DAD-0320-4B41-9573-886242A429D0}" dt="2024-09-19T19:34:41.879" v="16" actId="14826"/>
          <ac:picMkLst>
            <pc:docMk/>
            <pc:sldMk cId="860659727" sldId="384"/>
            <ac:picMk id="3" creationId="{2E68C985-9526-AF9B-CF3A-B20D5679F2E6}"/>
          </ac:picMkLst>
        </pc:picChg>
      </pc:sldChg>
      <pc:sldChg chg="addSp delSp modSp mod">
        <pc:chgData name="Robin Julien" userId="b8b1195ad7a2a1c7" providerId="LiveId" clId="{23308DAD-0320-4B41-9573-886242A429D0}" dt="2024-09-19T19:36:53.933" v="27" actId="14826"/>
        <pc:sldMkLst>
          <pc:docMk/>
          <pc:sldMk cId="3514871170" sldId="385"/>
        </pc:sldMkLst>
        <pc:graphicFrameChg chg="add del mod">
          <ac:chgData name="Robin Julien" userId="b8b1195ad7a2a1c7" providerId="LiveId" clId="{23308DAD-0320-4B41-9573-886242A429D0}" dt="2024-09-19T19:36:12.393" v="20" actId="478"/>
          <ac:graphicFrameMkLst>
            <pc:docMk/>
            <pc:sldMk cId="3514871170" sldId="385"/>
            <ac:graphicFrameMk id="2" creationId="{9C4A6B6A-D9C2-823F-90E3-985C196049B2}"/>
          </ac:graphicFrameMkLst>
        </pc:graphicFrameChg>
        <pc:picChg chg="mod">
          <ac:chgData name="Robin Julien" userId="b8b1195ad7a2a1c7" providerId="LiveId" clId="{23308DAD-0320-4B41-9573-886242A429D0}" dt="2024-09-19T19:36:53.933" v="27" actId="14826"/>
          <ac:picMkLst>
            <pc:docMk/>
            <pc:sldMk cId="3514871170" sldId="385"/>
            <ac:picMk id="3" creationId="{2E68C985-9526-AF9B-CF3A-B20D5679F2E6}"/>
          </ac:picMkLst>
        </pc:picChg>
      </pc:sldChg>
      <pc:sldChg chg="modSp add">
        <pc:chgData name="Robin Julien" userId="b8b1195ad7a2a1c7" providerId="LiveId" clId="{23308DAD-0320-4B41-9573-886242A429D0}" dt="2024-09-19T19:36:23.273" v="23" actId="14826"/>
        <pc:sldMkLst>
          <pc:docMk/>
          <pc:sldMk cId="1956598939" sldId="386"/>
        </pc:sldMkLst>
        <pc:picChg chg="mod">
          <ac:chgData name="Robin Julien" userId="b8b1195ad7a2a1c7" providerId="LiveId" clId="{23308DAD-0320-4B41-9573-886242A429D0}" dt="2024-09-19T19:36:23.273" v="23" actId="14826"/>
          <ac:picMkLst>
            <pc:docMk/>
            <pc:sldMk cId="1956598939" sldId="386"/>
            <ac:picMk id="3" creationId="{3872D362-89E3-B5D8-3DCB-FEE8223AAB1A}"/>
          </ac:picMkLst>
        </pc:picChg>
      </pc:sldChg>
      <pc:sldChg chg="modSp add">
        <pc:chgData name="Robin Julien" userId="b8b1195ad7a2a1c7" providerId="LiveId" clId="{23308DAD-0320-4B41-9573-886242A429D0}" dt="2024-09-19T19:36:32.586" v="24" actId="14826"/>
        <pc:sldMkLst>
          <pc:docMk/>
          <pc:sldMk cId="893132769" sldId="387"/>
        </pc:sldMkLst>
        <pc:picChg chg="mod">
          <ac:chgData name="Robin Julien" userId="b8b1195ad7a2a1c7" providerId="LiveId" clId="{23308DAD-0320-4B41-9573-886242A429D0}" dt="2024-09-19T19:36:32.586" v="24" actId="14826"/>
          <ac:picMkLst>
            <pc:docMk/>
            <pc:sldMk cId="893132769" sldId="387"/>
            <ac:picMk id="3" creationId="{3872D362-89E3-B5D8-3DCB-FEE8223AAB1A}"/>
          </ac:picMkLst>
        </pc:picChg>
      </pc:sldChg>
      <pc:sldChg chg="modSp add">
        <pc:chgData name="Robin Julien" userId="b8b1195ad7a2a1c7" providerId="LiveId" clId="{23308DAD-0320-4B41-9573-886242A429D0}" dt="2024-09-19T19:36:47.501" v="26" actId="14826"/>
        <pc:sldMkLst>
          <pc:docMk/>
          <pc:sldMk cId="3170338471" sldId="388"/>
        </pc:sldMkLst>
        <pc:picChg chg="mod">
          <ac:chgData name="Robin Julien" userId="b8b1195ad7a2a1c7" providerId="LiveId" clId="{23308DAD-0320-4B41-9573-886242A429D0}" dt="2024-09-19T19:36:47.501" v="26" actId="14826"/>
          <ac:picMkLst>
            <pc:docMk/>
            <pc:sldMk cId="3170338471" sldId="388"/>
            <ac:picMk id="3" creationId="{3872D362-89E3-B5D8-3DCB-FEE8223AAB1A}"/>
          </ac:picMkLst>
        </pc:picChg>
      </pc:sldChg>
      <pc:sldChg chg="modSp add">
        <pc:chgData name="Robin Julien" userId="b8b1195ad7a2a1c7" providerId="LiveId" clId="{23308DAD-0320-4B41-9573-886242A429D0}" dt="2024-09-24T15:06:25.759" v="30" actId="14826"/>
        <pc:sldMkLst>
          <pc:docMk/>
          <pc:sldMk cId="382250493" sldId="389"/>
        </pc:sldMkLst>
        <pc:picChg chg="mod">
          <ac:chgData name="Robin Julien" userId="b8b1195ad7a2a1c7" providerId="LiveId" clId="{23308DAD-0320-4B41-9573-886242A429D0}" dt="2024-09-24T15:06:25.759" v="30" actId="14826"/>
          <ac:picMkLst>
            <pc:docMk/>
            <pc:sldMk cId="382250493" sldId="389"/>
            <ac:picMk id="3" creationId="{2E68C985-9526-AF9B-CF3A-B20D5679F2E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DD9CD-BCA6-41BB-A768-1054F3215EE0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2CF00-7A71-49A5-BD94-0426D50CF07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1369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94BB7-FF2E-4852-B080-778C41EC06D2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0B4AB-FB7E-4055-A8D0-E3AC58A60D2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0001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38892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1pPr>
    <a:lvl2pPr marL="619446" algn="l" defTabSz="1238892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2pPr>
    <a:lvl3pPr marL="1238892" algn="l" defTabSz="1238892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3pPr>
    <a:lvl4pPr marL="1858340" algn="l" defTabSz="1238892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4pPr>
    <a:lvl5pPr marL="2477786" algn="l" defTabSz="1238892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5pPr>
    <a:lvl6pPr marL="3097232" algn="l" defTabSz="1238892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6pPr>
    <a:lvl7pPr marL="3716678" algn="l" defTabSz="1238892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7pPr>
    <a:lvl8pPr marL="4336124" algn="l" defTabSz="1238892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8pPr>
    <a:lvl9pPr marL="4955572" algn="l" defTabSz="1238892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75893" y="1749796"/>
            <a:ext cx="14255354" cy="3722335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75893" y="5615679"/>
            <a:ext cx="14255354" cy="2581379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683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577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3601986" y="569242"/>
            <a:ext cx="4098414" cy="9060817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306743" y="569242"/>
            <a:ext cx="11978456" cy="9060817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5584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5892" y="1749795"/>
            <a:ext cx="14255354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5892" y="5615678"/>
            <a:ext cx="14255354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0257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77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841" y="2665530"/>
            <a:ext cx="16393657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6841" y="7155102"/>
            <a:ext cx="16393657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6538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6741" y="2846200"/>
            <a:ext cx="8078034" cy="678385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2363" y="2846200"/>
            <a:ext cx="8078034" cy="678385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4508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216" y="569241"/>
            <a:ext cx="16393657" cy="20665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217" y="2620980"/>
            <a:ext cx="8040910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09217" y="3905482"/>
            <a:ext cx="8040910" cy="57443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22364" y="2620980"/>
            <a:ext cx="8080509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22364" y="3905482"/>
            <a:ext cx="8080509" cy="57443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910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3721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638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217" y="712788"/>
            <a:ext cx="6130296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0509" y="1539424"/>
            <a:ext cx="9622364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9217" y="3207544"/>
            <a:ext cx="6130296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775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117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217" y="712788"/>
            <a:ext cx="6130296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80509" y="1539424"/>
            <a:ext cx="9622364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9217" y="3207544"/>
            <a:ext cx="6130296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6706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4098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601983" y="569240"/>
            <a:ext cx="4098414" cy="9060817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06741" y="569240"/>
            <a:ext cx="12057653" cy="906081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699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845" y="2665532"/>
            <a:ext cx="16393656" cy="4447497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845" y="7155102"/>
            <a:ext cx="16393656" cy="2338834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566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06741" y="2846202"/>
            <a:ext cx="8038435" cy="678385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661963" y="2846202"/>
            <a:ext cx="8038435" cy="678385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89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0042" y="569243"/>
            <a:ext cx="16393656" cy="206658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10044" y="2620980"/>
            <a:ext cx="8041734" cy="1284502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310044" y="3905482"/>
            <a:ext cx="8041734" cy="574437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9622366" y="2620980"/>
            <a:ext cx="8081334" cy="1284502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9622366" y="3905482"/>
            <a:ext cx="8081334" cy="574437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26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6241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316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0045" y="712788"/>
            <a:ext cx="6131122" cy="2494756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81334" y="1539427"/>
            <a:ext cx="9622364" cy="7598117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10045" y="3207544"/>
            <a:ext cx="6131122" cy="5942372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954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0045" y="712788"/>
            <a:ext cx="6131122" cy="2494756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8081334" y="1539427"/>
            <a:ext cx="9622364" cy="7598117"/>
          </a:xfrm>
        </p:spPr>
        <p:txBody>
          <a:bodyPr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10045" y="3207544"/>
            <a:ext cx="6131122" cy="5942372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71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306742" y="569243"/>
            <a:ext cx="16393656" cy="2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06742" y="2846202"/>
            <a:ext cx="16393656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306741" y="9909729"/>
            <a:ext cx="4276606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96115" y="9909729"/>
            <a:ext cx="641491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3423791" y="9909729"/>
            <a:ext cx="4276606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671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6741" y="569241"/>
            <a:ext cx="16393657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6741" y="2846200"/>
            <a:ext cx="16393657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6741" y="9909727"/>
            <a:ext cx="4276606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DFCA6-CB05-4193-BE12-41DA9FF64DC1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96115" y="9909727"/>
            <a:ext cx="6414909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423791" y="9909727"/>
            <a:ext cx="4276606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648A6-C178-4841-99F6-6B73D012359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83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F0C0725-442E-FBEA-9BD4-3FAAE636C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" y="0"/>
            <a:ext cx="19006988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45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0A90340-BBA9-3ED2-3FDF-E6F8C25F9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" y="0"/>
            <a:ext cx="19006988" cy="106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73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461437B-AFA9-C0A6-0AF0-2C010EC9C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" y="0"/>
            <a:ext cx="19006988" cy="106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50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E68C985-9526-AF9B-CF3A-B20D5679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" y="0"/>
            <a:ext cx="19006988" cy="106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60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E68C985-9526-AF9B-CF3A-B20D5679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" y="0"/>
            <a:ext cx="19006986" cy="106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59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E68C985-9526-AF9B-CF3A-B20D5679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" y="0"/>
            <a:ext cx="19006986" cy="10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0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72D362-89E3-B5D8-3DCB-FEE8223AA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" y="0"/>
            <a:ext cx="19006986" cy="106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69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72D362-89E3-B5D8-3DCB-FEE8223AA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" y="0"/>
            <a:ext cx="19006986" cy="106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98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72D362-89E3-B5D8-3DCB-FEE8223AA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" y="0"/>
            <a:ext cx="19006986" cy="106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32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72D362-89E3-B5D8-3DCB-FEE8223AA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" y="0"/>
            <a:ext cx="19006986" cy="10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38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E68C985-9526-AF9B-CF3A-B20D5679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" y="0"/>
            <a:ext cx="19006986" cy="106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71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6390D26-3FC1-FC1E-344C-5BBE331FB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" y="0"/>
            <a:ext cx="19006990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25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9804ABC-157D-5E82-C13B-493350640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" y="0"/>
            <a:ext cx="19006988" cy="106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75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4CF5ACF-FE1D-A79F-5331-2B451F327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" y="0"/>
            <a:ext cx="19006988" cy="106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19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9CBD83-3AC6-4E76-497F-0E8467AE6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" y="0"/>
            <a:ext cx="19006988" cy="106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07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0EBB044-D0AB-564A-CC8A-DD93122C9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" y="0"/>
            <a:ext cx="19006988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1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52FA939-4004-4C80-A712-E2D17045E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" y="0"/>
            <a:ext cx="19006988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62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C9175CA-114A-0295-ED21-554910010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" y="0"/>
            <a:ext cx="19006988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50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0A90340-BBA9-3ED2-3FDF-E6F8C25F9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" y="0"/>
            <a:ext cx="19006988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86976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2816</TotalTime>
  <Words>0</Words>
  <Application>Microsoft Office PowerPoint</Application>
  <PresentationFormat>Custom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Aangepast ontwerp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Provinciebestuur Vlaams-Brabant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Robin Julien</dc:creator>
  <cp:lastModifiedBy>Robin Julien</cp:lastModifiedBy>
  <cp:revision>165</cp:revision>
  <cp:lastPrinted>2017-05-17T15:26:08Z</cp:lastPrinted>
  <dcterms:created xsi:type="dcterms:W3CDTF">2017-05-17T07:15:50Z</dcterms:created>
  <dcterms:modified xsi:type="dcterms:W3CDTF">2024-09-24T15:26:33Z</dcterms:modified>
</cp:coreProperties>
</file>